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648192"/>
        <c:axId val="3266208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0.11000000000000015</c:v>
                </c:pt>
                <c:pt idx="3">
                  <c:v>0.14000000000000001</c:v>
                </c:pt>
                <c:pt idx="4">
                  <c:v>0.16000000000000034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649728"/>
        <c:axId val="32662656"/>
      </c:lineChart>
      <c:catAx>
        <c:axId val="64648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7.6687116564417178E-3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64648192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64649728"/>
        <c:crosses val="max"/>
        <c:crossBetween val="between"/>
      </c:valAx>
      <c:catAx>
        <c:axId val="64649728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54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</a:t>
            </a:r>
            <a:r>
              <a:rPr lang="en-US" altLang="zh-CN" dirty="0" err="1" smtClean="0">
                <a:ea typeface="宋体" pitchFamily="2" charset="-122"/>
              </a:rPr>
              <a:t>Eliquis</a:t>
            </a:r>
            <a:r>
              <a:rPr lang="en-US" altLang="zh-CN" smtClean="0">
                <a:ea typeface="宋体" pitchFamily="2" charset="-122"/>
              </a:rPr>
              <a:t> NOAC </a:t>
            </a:r>
            <a:r>
              <a:rPr lang="en-US" altLang="zh-CN" dirty="0" smtClean="0">
                <a:ea typeface="宋体" pitchFamily="2" charset="-122"/>
              </a:rPr>
              <a:t>Market 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592094"/>
            <a:ext cx="7633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092" y="419168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266204" y="62457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72734</TotalTime>
  <Words>39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Eliquis NOAC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1855</cp:revision>
  <cp:lastPrinted>2003-08-22T16:32:12Z</cp:lastPrinted>
  <dcterms:created xsi:type="dcterms:W3CDTF">2001-06-20T12:40:14Z</dcterms:created>
  <dcterms:modified xsi:type="dcterms:W3CDTF">2017-01-18T07:59:08Z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