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YTD June '10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708341666</c:v>
                </c:pt>
                <c:pt idx="1">
                  <c:v>632905101</c:v>
                </c:pt>
                <c:pt idx="2">
                  <c:v>601039512</c:v>
                </c:pt>
                <c:pt idx="3">
                  <c:v>586491354</c:v>
                </c:pt>
                <c:pt idx="4">
                  <c:v>482801586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YTD June '11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808341666</c:v>
                </c:pt>
                <c:pt idx="1">
                  <c:v>732905101</c:v>
                </c:pt>
                <c:pt idx="2">
                  <c:v>701039512</c:v>
                </c:pt>
                <c:pt idx="3">
                  <c:v>686491354</c:v>
                </c:pt>
                <c:pt idx="4">
                  <c:v>582801586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931840"/>
        <c:axId val="3266208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YTD Growth (vs.STLY)</c:v>
                </c:pt>
              </c:strCache>
            </c:strRef>
          </c:tx>
          <c:spPr>
            <a:ln w="25400">
              <a:solidFill>
                <a:srgbClr val="FFCCFF"/>
              </a:solidFill>
            </a:ln>
          </c:spPr>
          <c:marker>
            <c:symbol val="diamond"/>
            <c:size val="5"/>
            <c:spPr>
              <a:solidFill>
                <a:srgbClr val="FFCCFF"/>
              </a:solidFill>
              <a:ln>
                <a:solidFill>
                  <a:schemeClr val="bg2"/>
                </a:solidFill>
              </a:ln>
            </c:spPr>
          </c:marker>
          <c:dLbls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0.15000000000000024</c:v>
                </c:pt>
                <c:pt idx="1">
                  <c:v>0.12000000000000002</c:v>
                </c:pt>
                <c:pt idx="2">
                  <c:v>0.11000000000000015</c:v>
                </c:pt>
                <c:pt idx="3">
                  <c:v>0.14000000000000001</c:v>
                </c:pt>
                <c:pt idx="4">
                  <c:v>0.16000000000000034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33376"/>
        <c:axId val="32662656"/>
      </c:lineChart>
      <c:catAx>
        <c:axId val="1129318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7.6687116564417178E-3"/>
              <c:y val="0.4192975181899730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112931840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112933376"/>
        <c:crosses val="max"/>
        <c:crossBetween val="between"/>
      </c:valAx>
      <c:catAx>
        <c:axId val="112933376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spPr>
        <a:ln>
          <a:noFill/>
        </a:ln>
      </c:sp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023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Players YTD </a:t>
            </a:r>
            <a:r>
              <a:rPr lang="en-US" altLang="zh-CN" dirty="0" err="1" smtClean="0">
                <a:ea typeface="宋体" pitchFamily="2" charset="-122"/>
              </a:rPr>
              <a:t>Eliquis</a:t>
            </a:r>
            <a:r>
              <a:rPr lang="en-US" altLang="zh-CN" dirty="0" smtClean="0">
                <a:ea typeface="宋体" pitchFamily="2" charset="-122"/>
              </a:rPr>
              <a:t> VTEP Market Performance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215404" y="6592094"/>
            <a:ext cx="7633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HKAPI Sep'16</a:t>
            </a:r>
            <a:endParaRPr lang="en-US" sz="900" dirty="0">
              <a:solidFill>
                <a:srgbClr val="020000"/>
              </a:solidFill>
            </a:endParaRP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 descr="labelSubTitle"/>
          <p:cNvSpPr txBox="1">
            <a:spLocks/>
          </p:cNvSpPr>
          <p:nvPr/>
        </p:nvSpPr>
        <p:spPr bwMode="auto">
          <a:xfrm>
            <a:off x="483092" y="419168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2662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266204" y="62457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72734</TotalTime>
  <Words>39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Players YTD Eliquis VTEP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1855</cp:revision>
  <cp:lastPrinted>2003-08-22T16:32:12Z</cp:lastPrinted>
  <dcterms:created xsi:type="dcterms:W3CDTF">2001-06-20T12:40:14Z</dcterms:created>
  <dcterms:modified xsi:type="dcterms:W3CDTF">2017-01-18T07:59:09Z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