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85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61503590247024E-2"/>
          <c:y val="3.8849470586124715E-2"/>
          <c:w val="0.93147153598281418"/>
          <c:h val="0.6503067011728425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3.0000000000000242E-2</c:v>
                </c:pt>
                <c:pt idx="7">
                  <c:v>1.0000000000000061E-2</c:v>
                </c:pt>
                <c:pt idx="8">
                  <c:v>1.0000000000000061E-2</c:v>
                </c:pt>
                <c:pt idx="9">
                  <c:v>1.0000000000000061E-2</c:v>
                </c:pt>
                <c:pt idx="10">
                  <c:v>1.0000000000000061E-2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3.0000000000000242E-2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3.0000000000000242E-2</c:v>
                </c:pt>
                <c:pt idx="2">
                  <c:v>3.0000000000000242E-2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3.0000000000000242E-2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3.0000000000000242E-2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3.0000000000000242E-2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3.0000000000000242E-2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 Aug'10</c:v>
                </c:pt>
                <c:pt idx="1">
                  <c:v> Sep'10</c:v>
                </c:pt>
                <c:pt idx="2">
                  <c:v>Oct'10</c:v>
                </c:pt>
                <c:pt idx="3">
                  <c:v> Nov'10</c:v>
                </c:pt>
                <c:pt idx="4">
                  <c:v> Dec'10</c:v>
                </c:pt>
                <c:pt idx="5">
                  <c:v> Jan'11</c:v>
                </c:pt>
                <c:pt idx="6">
                  <c:v> Feb'11</c:v>
                </c:pt>
                <c:pt idx="7">
                  <c:v> Mar'11</c:v>
                </c:pt>
                <c:pt idx="8">
                  <c:v> Apr'11</c:v>
                </c:pt>
                <c:pt idx="9">
                  <c:v> May'11</c:v>
                </c:pt>
                <c:pt idx="10">
                  <c:v> Jun'11</c:v>
                </c:pt>
                <c:pt idx="11">
                  <c:v> Jul'11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3.0000000000000242E-2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3.0000000000000242E-2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19168"/>
        <c:axId val="32165824"/>
      </c:lineChart>
      <c:catAx>
        <c:axId val="597191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32165824"/>
        <c:crosses val="autoZero"/>
        <c:auto val="1"/>
        <c:lblAlgn val="ctr"/>
        <c:lblOffset val="100"/>
        <c:noMultiLvlLbl val="0"/>
      </c:catAx>
      <c:valAx>
        <c:axId val="32165824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1916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8.7645435298031767E-3"/>
          <c:y val="0.83782390837511056"/>
          <c:w val="0.99123545647020062"/>
          <c:h val="0.12021804966686857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95363079615394"/>
          <c:y val="0.23309044313913377"/>
          <c:w val="0.79206397637795256"/>
          <c:h val="0.5442687015286653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59730944"/>
        <c:axId val="32664384"/>
      </c:barChart>
      <c:catAx>
        <c:axId val="5973094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4384"/>
        <c:crosses val="autoZero"/>
        <c:auto val="1"/>
        <c:lblAlgn val="ctr"/>
        <c:lblOffset val="100"/>
        <c:noMultiLvlLbl val="0"/>
      </c:catAx>
      <c:valAx>
        <c:axId val="32664384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3094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2335225284339474"/>
          <c:y val="6.2872939159484123E-2"/>
          <c:w val="0.55329538495188102"/>
          <c:h val="7.1798916270077159E-2"/>
        </c:manualLayout>
      </c:layout>
      <c:overlay val="1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711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96033"/>
            <a:ext cx="5376672" cy="2612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Hypertension Class Rx Market Share (#</a:t>
            </a:r>
            <a:r>
              <a:rPr lang="en-US" dirty="0" err="1" smtClean="0"/>
              <a:t>TimeFrame</a:t>
            </a:r>
            <a:r>
              <a:rPr lang="en-US" dirty="0" smtClean="0"/>
              <a:t>)</a:t>
            </a:r>
            <a:endParaRPr lang="zh-CN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ea typeface="宋体" pitchFamily="2" charset="-122"/>
              </a:rPr>
              <a:t>Hospital Department Hypertension Class Rx Performance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75047" y="1239791"/>
            <a:ext cx="8999680" cy="2512811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1850" y="4096987"/>
            <a:ext cx="8999680" cy="205443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3864285"/>
            <a:ext cx="5376672" cy="25066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Hypertension Rx Market Share by Hospital Department</a:t>
            </a:r>
            <a:endParaRPr lang="zh-CN" altLang="en-US" dirty="0"/>
          </a:p>
        </p:txBody>
      </p:sp>
      <p:sp>
        <p:nvSpPr>
          <p:cNvPr id="11" name="Text Box 8" descr="footnote"/>
          <p:cNvSpPr txBox="1">
            <a:spLocks noChangeArrowheads="1"/>
          </p:cNvSpPr>
          <p:nvPr/>
        </p:nvSpPr>
        <p:spPr bwMode="auto">
          <a:xfrm>
            <a:off x="225431" y="6600824"/>
            <a:ext cx="7006641" cy="257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pt-BR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Rx Data 2014 H2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6" name="Text Box 8" descr="lableintroduction"/>
          <p:cNvSpPr txBox="1">
            <a:spLocks noChangeArrowheads="1"/>
          </p:cNvSpPr>
          <p:nvPr/>
        </p:nvSpPr>
        <p:spPr bwMode="auto">
          <a:xfrm>
            <a:off x="213556" y="630745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Text Box 8" descr="lableSTLY"/>
          <p:cNvSpPr txBox="1">
            <a:spLocks noChangeArrowheads="1"/>
          </p:cNvSpPr>
          <p:nvPr/>
        </p:nvSpPr>
        <p:spPr bwMode="auto">
          <a:xfrm>
            <a:off x="2837932" y="610392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2854923" y="6313386"/>
            <a:ext cx="5365288" cy="28335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department name is the total Hypertension Market for 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0" name="Chart 19" descr="chart2,No Primary Title,No Secondry Title"/>
          <p:cNvGraphicFramePr/>
          <p:nvPr/>
        </p:nvGraphicFramePr>
        <p:xfrm>
          <a:off x="0" y="4225154"/>
          <a:ext cx="8867775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Chart 21" descr="chart1,No Primary Title,No Secondry Title"/>
          <p:cNvGraphicFramePr/>
          <p:nvPr/>
        </p:nvGraphicFramePr>
        <p:xfrm>
          <a:off x="0" y="1174173"/>
          <a:ext cx="9144000" cy="2625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72959</TotalTime>
  <Words>69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Hospital Department Hypertension Class Rx Performance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2035</cp:revision>
  <cp:lastPrinted>2003-08-22T16:32:12Z</cp:lastPrinted>
  <dcterms:created xsi:type="dcterms:W3CDTF">2001-06-20T12:40:14Z</dcterms:created>
  <dcterms:modified xsi:type="dcterms:W3CDTF">2017-01-18T07:59:12Z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