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06474190726191"/>
          <c:y val="0.23309044313913377"/>
          <c:w val="0.80595286526684151"/>
          <c:h val="0.54426870152866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4043776"/>
        <c:axId val="32663232"/>
      </c:barChart>
      <c:catAx>
        <c:axId val="124043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40437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335225284339474"/>
          <c:y val="6.7404502074830411E-2"/>
          <c:w val="0.55329538495188102"/>
          <c:h val="7.1475688507797772E-2"/>
        </c:manualLayout>
      </c:layout>
      <c:overlay val="1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1503590247024E-2"/>
          <c:y val="3.8849470586124688E-2"/>
          <c:w val="0.93147153598281418"/>
          <c:h val="0.6503067011728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6.0000000000000164E-2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6.0000000000000164E-2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6.0000000000000164E-2</c:v>
                </c:pt>
                <c:pt idx="3">
                  <c:v>6.0000000000000164E-2</c:v>
                </c:pt>
                <c:pt idx="4">
                  <c:v>6.0000000000000164E-2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1.0000000000000031E-2</c:v>
                </c:pt>
                <c:pt idx="8">
                  <c:v>1.0000000000000031E-2</c:v>
                </c:pt>
                <c:pt idx="9">
                  <c:v>1.0000000000000031E-2</c:v>
                </c:pt>
                <c:pt idx="10">
                  <c:v>1.0000000000000031E-2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3.0000000000000082E-2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6.0000000000000164E-2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6.0000000000000164E-2</c:v>
                </c:pt>
                <c:pt idx="8">
                  <c:v>6.0000000000000164E-2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3.0000000000000082E-2</c:v>
                </c:pt>
                <c:pt idx="2">
                  <c:v>3.0000000000000082E-2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3.0000000000000082E-2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6.0000000000000164E-2</c:v>
                </c:pt>
                <c:pt idx="9">
                  <c:v>6.0000000000000164E-2</c:v>
                </c:pt>
                <c:pt idx="10">
                  <c:v>6.0000000000000164E-2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3.0000000000000082E-2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6.0000000000000164E-2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3.0000000000000082E-2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28384"/>
        <c:axId val="32664960"/>
      </c:lineChart>
      <c:catAx>
        <c:axId val="59728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8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7645435298031767E-3"/>
          <c:y val="0.83782390837511056"/>
          <c:w val="0.99123545647020062"/>
          <c:h val="0.1202180496668685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359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ARV Brand Rx Market Share (#</a:t>
            </a:r>
            <a:r>
              <a:rPr lang="en-US" dirty="0" err="1" smtClean="0"/>
              <a:t>TimeFrame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Hospital Department ARV Brand Rx 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840535"/>
            <a:ext cx="5376672" cy="2633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Baraclude</a:t>
            </a:r>
            <a:r>
              <a:rPr lang="en-US" altLang="zh-CN" dirty="0" smtClean="0"/>
              <a:t> ARV </a:t>
            </a:r>
            <a:r>
              <a:rPr lang="en-US" altLang="zh-CN" smtClean="0"/>
              <a:t>Rx Market </a:t>
            </a:r>
            <a:r>
              <a:rPr lang="en-US" altLang="zh-CN" dirty="0" smtClean="0"/>
              <a:t>Share by Hospital Department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238132" y="6600825"/>
            <a:ext cx="4706938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pt-BR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Rx Data 2014 H2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9" name="Text Box 8" descr="lableintroduction"/>
          <p:cNvSpPr txBox="1">
            <a:spLocks noChangeArrowheads="1"/>
          </p:cNvSpPr>
          <p:nvPr/>
        </p:nvSpPr>
        <p:spPr bwMode="auto">
          <a:xfrm>
            <a:off x="238132" y="64262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 descr="lableSTLY"/>
          <p:cNvSpPr txBox="1">
            <a:spLocks noChangeArrowheads="1"/>
          </p:cNvSpPr>
          <p:nvPr/>
        </p:nvSpPr>
        <p:spPr bwMode="auto">
          <a:xfrm>
            <a:off x="2470632" y="64008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471709" y="6607404"/>
            <a:ext cx="5781641" cy="2268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department name is the total ARV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3" name="Chart 22" descr="chart1,No Primary Title,No Secondry Title"/>
          <p:cNvGraphicFramePr/>
          <p:nvPr/>
        </p:nvGraphicFramePr>
        <p:xfrm>
          <a:off x="0" y="1174173"/>
          <a:ext cx="9144000" cy="2637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75047" y="1239791"/>
            <a:ext cx="8999680" cy="251281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1850" y="4096987"/>
            <a:ext cx="8999680" cy="205443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8" name="Chart 27" descr="chart2,No Primary Title,No Secondry Title"/>
          <p:cNvGraphicFramePr/>
          <p:nvPr/>
        </p:nvGraphicFramePr>
        <p:xfrm>
          <a:off x="0" y="4225154"/>
          <a:ext cx="8867775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72949</TotalTime>
  <Words>70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Hospital Department ARV Brand Rx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2030</cp:revision>
  <cp:lastPrinted>2003-08-22T16:32:12Z</cp:lastPrinted>
  <dcterms:created xsi:type="dcterms:W3CDTF">2001-06-20T12:40:14Z</dcterms:created>
  <dcterms:modified xsi:type="dcterms:W3CDTF">2017-01-18T07:59:15Z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