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427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56736"/>
        <c:axId val="32663808"/>
      </c:barChart>
      <c:catAx>
        <c:axId val="23567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5673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91"/>
          <c:y val="6.6212144007316912E-2"/>
          <c:w val="0.55329538495188102"/>
          <c:h val="7.0211312817747534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826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41184"/>
        <c:axId val="70279168"/>
      </c:lineChart>
      <c:catAx>
        <c:axId val="5974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0279168"/>
        <c:crosses val="autoZero"/>
        <c:auto val="1"/>
        <c:lblAlgn val="ctr"/>
        <c:lblOffset val="100"/>
        <c:noMultiLvlLbl val="0"/>
      </c:catAx>
      <c:valAx>
        <c:axId val="70279168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41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2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96033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Coniel</a:t>
            </a:r>
            <a:r>
              <a:rPr lang="en-US" dirty="0" smtClean="0"/>
              <a:t>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971160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Rx Market 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1" y="6600824"/>
            <a:ext cx="7909165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225432" y="6426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303559" y="616329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286524" y="6306314"/>
            <a:ext cx="6216218" cy="26667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</a:t>
            </a:r>
            <a:r>
              <a:rPr lang="en-US" sz="900" dirty="0" err="1" smtClean="0"/>
              <a:t>Coniel</a:t>
            </a:r>
            <a:r>
              <a:rPr lang="en-US" sz="900" dirty="0" smtClean="0"/>
              <a:t> Rx Market Share (#</a:t>
            </a:r>
            <a:r>
              <a:rPr lang="en-US" sz="900" dirty="0" err="1" smtClean="0"/>
              <a:t>TimeFrame</a:t>
            </a:r>
            <a:r>
              <a:rPr lang="en-US" sz="900" dirty="0" smtClean="0"/>
              <a:t>)</a:t>
            </a:r>
            <a:endParaRPr lang="zh-CN" altLang="en-US" sz="900" smtClean="0"/>
          </a:p>
          <a:p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959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3" name="Chart 22" descr="chart1,No Primary Title,No Secondry Title"/>
          <p:cNvGraphicFramePr/>
          <p:nvPr/>
        </p:nvGraphicFramePr>
        <p:xfrm>
          <a:off x="0" y="1174174"/>
          <a:ext cx="9144000" cy="268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50" y="4227615"/>
            <a:ext cx="8999680" cy="192380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5" name="Chart 24" descr="chart2,No Primary Title,No Secondry Title"/>
          <p:cNvGraphicFramePr/>
          <p:nvPr/>
        </p:nvGraphicFramePr>
        <p:xfrm>
          <a:off x="0" y="4286992"/>
          <a:ext cx="8867775" cy="175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72950</TotalTime>
  <Words>75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Coniel Market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2040</cp:revision>
  <cp:lastPrinted>2003-08-22T16:32:12Z</cp:lastPrinted>
  <dcterms:created xsi:type="dcterms:W3CDTF">2001-06-20T12:40:14Z</dcterms:created>
  <dcterms:modified xsi:type="dcterms:W3CDTF">2017-01-18T07:59:16Z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