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06474190726191"/>
          <c:y val="0.23309044313913418"/>
          <c:w val="0.80595286526684151"/>
          <c:h val="0.54426870152866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16800"/>
        <c:axId val="32663232"/>
      </c:barChart>
      <c:catAx>
        <c:axId val="23168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1680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2335225284339491"/>
          <c:y val="6.6212144007316912E-2"/>
          <c:w val="0.55329538495188102"/>
          <c:h val="7.0211312817747534E-2"/>
        </c:manualLayout>
      </c:layout>
      <c:overlay val="1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61503590247024E-2"/>
          <c:y val="3.8849470586124812E-2"/>
          <c:w val="0.93147153598281418"/>
          <c:h val="0.6503067011728425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6.0000000000000164E-2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6.0000000000000164E-2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6.0000000000000164E-2</c:v>
                </c:pt>
                <c:pt idx="3">
                  <c:v>6.0000000000000164E-2</c:v>
                </c:pt>
                <c:pt idx="4">
                  <c:v>6.0000000000000164E-2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1.0000000000000031E-2</c:v>
                </c:pt>
                <c:pt idx="8">
                  <c:v>1.0000000000000031E-2</c:v>
                </c:pt>
                <c:pt idx="9">
                  <c:v>1.0000000000000031E-2</c:v>
                </c:pt>
                <c:pt idx="10">
                  <c:v>1.0000000000000031E-2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3.0000000000000082E-2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6.0000000000000164E-2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6.0000000000000164E-2</c:v>
                </c:pt>
                <c:pt idx="8">
                  <c:v>6.0000000000000164E-2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3.0000000000000082E-2</c:v>
                </c:pt>
                <c:pt idx="2">
                  <c:v>3.0000000000000082E-2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3.0000000000000082E-2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6.0000000000000164E-2</c:v>
                </c:pt>
                <c:pt idx="9">
                  <c:v>6.0000000000000164E-2</c:v>
                </c:pt>
                <c:pt idx="10">
                  <c:v>6.0000000000000164E-2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3.0000000000000082E-2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6.0000000000000164E-2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3.0000000000000082E-2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7824"/>
        <c:axId val="32664960"/>
      </c:lineChart>
      <c:catAx>
        <c:axId val="23178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178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7645435298031767E-3"/>
          <c:y val="0.83782390837511178"/>
          <c:w val="0.99123545647020062"/>
          <c:h val="0.1202180496668685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006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96033"/>
            <a:ext cx="5376672" cy="2612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Monopril</a:t>
            </a:r>
            <a:r>
              <a:rPr lang="en-US" dirty="0" smtClean="0"/>
              <a:t> Rx Market Share (#</a:t>
            </a:r>
            <a:r>
              <a:rPr lang="en-US" dirty="0" err="1" smtClean="0"/>
              <a:t>TimeFrame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Hospital Department </a:t>
            </a:r>
            <a:r>
              <a:rPr lang="en-US" altLang="zh-CN" dirty="0" err="1" smtClean="0">
                <a:ea typeface="宋体" pitchFamily="2" charset="-122"/>
              </a:rPr>
              <a:t>Monopril</a:t>
            </a:r>
            <a:r>
              <a:rPr lang="en-US" altLang="zh-CN" smtClean="0">
                <a:ea typeface="宋体" pitchFamily="2" charset="-122"/>
              </a:rPr>
              <a:t> Market </a:t>
            </a:r>
            <a:r>
              <a:rPr lang="en-US" altLang="zh-CN" dirty="0" smtClean="0">
                <a:ea typeface="宋体" pitchFamily="2" charset="-122"/>
              </a:rPr>
              <a:t>Brand Rx 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3971160"/>
            <a:ext cx="5376672" cy="25066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Monopril</a:t>
            </a:r>
            <a:r>
              <a:rPr lang="en-US" altLang="zh-CN" dirty="0" smtClean="0"/>
              <a:t> Rx Market Share by Hospital Department</a:t>
            </a:r>
            <a:endParaRPr lang="zh-CN" altLang="en-US" dirty="0"/>
          </a:p>
        </p:txBody>
      </p:sp>
      <p:sp>
        <p:nvSpPr>
          <p:cNvPr id="14" name="Text Box 8" descr="footnote"/>
          <p:cNvSpPr txBox="1">
            <a:spLocks noChangeArrowheads="1"/>
          </p:cNvSpPr>
          <p:nvPr/>
        </p:nvSpPr>
        <p:spPr bwMode="auto">
          <a:xfrm>
            <a:off x="225431" y="6600824"/>
            <a:ext cx="7909165" cy="257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pt-BR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Rx Data 2014 H2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9" name="Text Box 8" descr="lableintroduction"/>
          <p:cNvSpPr txBox="1">
            <a:spLocks noChangeArrowheads="1"/>
          </p:cNvSpPr>
          <p:nvPr/>
        </p:nvSpPr>
        <p:spPr bwMode="auto">
          <a:xfrm>
            <a:off x="225432" y="64262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 descr="lableSTLY"/>
          <p:cNvSpPr txBox="1">
            <a:spLocks noChangeArrowheads="1"/>
          </p:cNvSpPr>
          <p:nvPr/>
        </p:nvSpPr>
        <p:spPr bwMode="auto">
          <a:xfrm>
            <a:off x="2303559" y="6163298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286524" y="6306314"/>
            <a:ext cx="6216218" cy="26667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department name is the total </a:t>
            </a:r>
            <a:r>
              <a:rPr lang="en-US" altLang="zh-CN" sz="900" dirty="0" err="1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Monopril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75047" y="1239791"/>
            <a:ext cx="8999680" cy="2595939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3" name="Chart 22" descr="chart1,No Primary Title,No Secondry Title"/>
          <p:cNvGraphicFramePr/>
          <p:nvPr/>
        </p:nvGraphicFramePr>
        <p:xfrm>
          <a:off x="0" y="1174174"/>
          <a:ext cx="9144000" cy="2685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850" y="4227615"/>
            <a:ext cx="8999680" cy="192380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5" name="Chart 24" descr="chart2,No Primary Title,No Secondry Title"/>
          <p:cNvGraphicFramePr/>
          <p:nvPr/>
        </p:nvGraphicFramePr>
        <p:xfrm>
          <a:off x="0" y="4286992"/>
          <a:ext cx="8867775" cy="1754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72950</TotalTime>
  <Words>69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Hospital Department Monopril Market Brand Rx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2038</cp:revision>
  <cp:lastPrinted>2003-08-22T16:32:12Z</cp:lastPrinted>
  <dcterms:created xsi:type="dcterms:W3CDTF">2001-06-20T12:40:14Z</dcterms:created>
  <dcterms:modified xsi:type="dcterms:W3CDTF">2017-01-18T07:59:18Z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