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06474190726191"/>
          <c:y val="0.23309044313913396"/>
          <c:w val="0.80595286526684151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4649728"/>
        <c:axId val="32663232"/>
      </c:barChart>
      <c:catAx>
        <c:axId val="646497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646497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74"/>
          <c:y val="5.9655244357510323E-2"/>
          <c:w val="0.55329538495188102"/>
          <c:h val="7.3801444330187899E-2"/>
        </c:manualLayout>
      </c:layout>
      <c:overlay val="1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743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6.0000000000000164E-2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6.0000000000000164E-2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6.0000000000000164E-2</c:v>
                </c:pt>
                <c:pt idx="3">
                  <c:v>6.0000000000000164E-2</c:v>
                </c:pt>
                <c:pt idx="4">
                  <c:v>6.0000000000000164E-2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1.0000000000000031E-2</c:v>
                </c:pt>
                <c:pt idx="8">
                  <c:v>1.0000000000000031E-2</c:v>
                </c:pt>
                <c:pt idx="9">
                  <c:v>1.0000000000000031E-2</c:v>
                </c:pt>
                <c:pt idx="10">
                  <c:v>1.0000000000000031E-2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3.0000000000000082E-2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6.0000000000000164E-2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6.0000000000000164E-2</c:v>
                </c:pt>
                <c:pt idx="8">
                  <c:v>6.0000000000000164E-2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3.0000000000000082E-2</c:v>
                </c:pt>
                <c:pt idx="2">
                  <c:v>3.0000000000000082E-2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3.0000000000000082E-2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6.0000000000000164E-2</c:v>
                </c:pt>
                <c:pt idx="9">
                  <c:v>6.0000000000000164E-2</c:v>
                </c:pt>
                <c:pt idx="10">
                  <c:v>6.0000000000000164E-2</c:v>
                </c:pt>
                <c:pt idx="11">
                  <c:v>6.0000000000000164E-2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3.0000000000000082E-2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3.0000000000000082E-2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3.0000000000000082E-2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6.0000000000000164E-2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3.0000000000000082E-2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9920"/>
        <c:axId val="32664960"/>
      </c:lineChart>
      <c:catAx>
        <c:axId val="59729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299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111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030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84158"/>
            <a:ext cx="5376672" cy="2739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NIAD Focused Brand Rx Market Share (#</a:t>
            </a:r>
            <a:r>
              <a:rPr lang="en-US" dirty="0" err="1" smtClean="0"/>
              <a:t>TimeFrame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NIAD Brand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834726"/>
            <a:ext cx="5376672" cy="2667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dirty="0" smtClean="0"/>
              <a:t> NIAD Rx Market Share by Hospital Department</a:t>
            </a:r>
            <a:endParaRPr lang="zh-CN" altLang="en-US" dirty="0"/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225432" y="6600825"/>
            <a:ext cx="4706938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225432" y="64262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 descr="lableSTLY"/>
          <p:cNvSpPr txBox="1">
            <a:spLocks noChangeArrowheads="1"/>
          </p:cNvSpPr>
          <p:nvPr/>
        </p:nvSpPr>
        <p:spPr bwMode="auto">
          <a:xfrm>
            <a:off x="2362932" y="64008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357766" y="6595528"/>
            <a:ext cx="5990590" cy="23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NIAD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3" name="Chart 22" descr="chart1,No Primary Title,No Secondry Title"/>
          <p:cNvGraphicFramePr/>
          <p:nvPr/>
        </p:nvGraphicFramePr>
        <p:xfrm>
          <a:off x="0" y="1174173"/>
          <a:ext cx="9144000" cy="255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5128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1850" y="4096987"/>
            <a:ext cx="8999680" cy="205443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6" name="Chart 25" descr="chart2,No Primary Title,No Secondry Title"/>
          <p:cNvGraphicFramePr/>
          <p:nvPr/>
        </p:nvGraphicFramePr>
        <p:xfrm>
          <a:off x="0" y="4225154"/>
          <a:ext cx="8867775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72942</TotalTime>
  <Words>71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NIAD Brand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2025</cp:revision>
  <cp:lastPrinted>2003-08-22T16:32:12Z</cp:lastPrinted>
  <dcterms:created xsi:type="dcterms:W3CDTF">2001-06-20T12:40:14Z</dcterms:created>
  <dcterms:modified xsi:type="dcterms:W3CDTF">2017-01-18T07:59:18Z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