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3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4442880"/>
        <c:axId val="32662080"/>
      </c:barChart>
      <c:catAx>
        <c:axId val="6444288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6444288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22309645875953821"/>
          <c:y val="1.8380892388451489E-2"/>
          <c:w val="0.6889140590524665"/>
          <c:h val="9.93718013112367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01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9712512"/>
        <c:axId val="32663808"/>
      </c:barChart>
      <c:catAx>
        <c:axId val="597125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Unit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71251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20569040803254976"/>
          <c:y val="1.6045571377749621E-2"/>
          <c:w val="0.68891405905246639"/>
          <c:h val="9.9371801311236546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19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chart" Target="../charts/chart2.xml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Paraplatin</a:t>
            </a:r>
            <a:r>
              <a:rPr lang="en-US" altLang="zh-CN" smtClean="0">
                <a:ea typeface="宋体" pitchFamily="2" charset="-122"/>
              </a:rPr>
              <a:t> Market</a:t>
            </a:r>
            <a:r>
              <a:rPr lang="en-US" altLang="zh-CN" dirty="0" smtClean="0">
                <a:ea typeface="宋体" pitchFamily="2" charset="-122"/>
              </a:rPr>
              <a:t>: Performance of Key Molecules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Primary Title,No Secondry Title"/>
          <p:cNvGraphicFramePr/>
          <p:nvPr/>
        </p:nvGraphicFramePr>
        <p:xfrm>
          <a:off x="4588412" y="1028700"/>
          <a:ext cx="4377788" cy="462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26" name="Object 2" descr="Sheet1"/>
          <p:cNvGraphicFramePr>
            <a:graphicFrameLocks noChangeAspect="1"/>
          </p:cNvGraphicFramePr>
          <p:nvPr/>
        </p:nvGraphicFramePr>
        <p:xfrm>
          <a:off x="763088" y="5659438"/>
          <a:ext cx="3322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Worksheet" r:id="rId6" imgW="3324149" imgH="590702" progId="Excel.Sheet.12">
                  <p:embed/>
                </p:oleObj>
              </mc:Choice>
              <mc:Fallback>
                <p:oleObj name="Worksheet" r:id="rId6" imgW="3324149" imgH="590702" progId="Excel.Sheet.12">
                  <p:embed/>
                  <p:pic>
                    <p:nvPicPr>
                      <p:cNvPr id="0" name="Picture 21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88" y="5659438"/>
                        <a:ext cx="33226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 descr="Sheet2"/>
          <p:cNvGraphicFramePr>
            <a:graphicFrameLocks noChangeAspect="1"/>
          </p:cNvGraphicFramePr>
          <p:nvPr/>
        </p:nvGraphicFramePr>
        <p:xfrm>
          <a:off x="5167238" y="5669338"/>
          <a:ext cx="3322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9" imgW="3324149" imgH="590702" progId="Excel.Sheet.12">
                  <p:embed/>
                </p:oleObj>
              </mc:Choice>
              <mc:Fallback>
                <p:oleObj name="Worksheet" r:id="rId9" imgW="3324149" imgH="590702" progId="Excel.Sheet.12">
                  <p:embed/>
                  <p:pic>
                    <p:nvPicPr>
                      <p:cNvPr id="0" name="Picture 22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238" y="5669338"/>
                        <a:ext cx="33226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72778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Paraplatin Market: Performance of Key Molecules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1866</cp:revision>
  <cp:lastPrinted>2003-08-22T16:32:12Z</cp:lastPrinted>
  <dcterms:created xsi:type="dcterms:W3CDTF">2001-06-20T12:40:14Z</dcterms:created>
  <dcterms:modified xsi:type="dcterms:W3CDTF">2017-01-18T07:59:22Z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