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21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34"/>
          <c:w val="0.83285371516391393"/>
          <c:h val="0.759571191350708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800</c:v>
                </c:pt>
                <c:pt idx="1">
                  <c:v>800</c:v>
                </c:pt>
                <c:pt idx="2">
                  <c:v>800</c:v>
                </c:pt>
                <c:pt idx="3">
                  <c:v>800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824"/>
        <c:axId val="32662080"/>
      </c:lineChart>
      <c:catAx>
        <c:axId val="231782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M USD</a:t>
                </a:r>
                <a:endParaRPr lang="en-US" sz="900" dirty="0"/>
              </a:p>
            </c:rich>
          </c:tx>
          <c:layout>
            <c:manualLayout>
              <c:xMode val="edge"/>
              <c:yMode val="edge"/>
              <c:x val="0"/>
              <c:y val="0.4936486022999225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231782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10995712903411496"/>
          <c:y val="1.8380958749566707E-2"/>
          <c:w val="0.83614327601062965"/>
          <c:h val="0.1226343502673742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21"/>
          <c:w val="0.83285371516391393"/>
          <c:h val="0.759571191350708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800</c:v>
                </c:pt>
                <c:pt idx="1">
                  <c:v>800</c:v>
                </c:pt>
                <c:pt idx="2">
                  <c:v>800</c:v>
                </c:pt>
                <c:pt idx="3">
                  <c:v>800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0432"/>
        <c:axId val="32663808"/>
      </c:lineChart>
      <c:catAx>
        <c:axId val="5973043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Thou Unit</a:t>
                </a:r>
                <a:endParaRPr lang="en-US" sz="900" dirty="0"/>
              </a:p>
            </c:rich>
          </c:tx>
          <c:layout>
            <c:manualLayout>
              <c:xMode val="edge"/>
              <c:yMode val="edge"/>
              <c:x val="3.2872765880852706E-3"/>
              <c:y val="0.4936486022999225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5973043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10995712903411496"/>
          <c:y val="1.838095874956671E-2"/>
          <c:w val="0.83614327601062965"/>
          <c:h val="0.1226343502673742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3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Taxol</a:t>
            </a:r>
            <a:r>
              <a:rPr lang="en-US" altLang="zh-CN" dirty="0" smtClean="0">
                <a:ea typeface="宋体" pitchFamily="2" charset="-122"/>
              </a:rPr>
              <a:t> Market: Performance of Key Brands</a:t>
            </a:r>
          </a:p>
        </p:txBody>
      </p:sp>
      <p:sp>
        <p:nvSpPr>
          <p:cNvPr id="8" name="Text Box 8" descr="footnote"/>
          <p:cNvSpPr txBox="1">
            <a:spLocks noChangeArrowheads="1"/>
          </p:cNvSpPr>
          <p:nvPr/>
        </p:nvSpPr>
        <p:spPr bwMode="auto">
          <a:xfrm>
            <a:off x="200033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200033" y="64389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Chart 11" descr="chart1,Primary Title,No Secondry Title"/>
          <p:cNvGraphicFramePr/>
          <p:nvPr/>
        </p:nvGraphicFramePr>
        <p:xfrm>
          <a:off x="168812" y="1028700"/>
          <a:ext cx="4377788" cy="463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6" name="Object 2" descr="Sheet1"/>
          <p:cNvGraphicFramePr>
            <a:graphicFrameLocks noChangeAspect="1"/>
          </p:cNvGraphicFramePr>
          <p:nvPr/>
        </p:nvGraphicFramePr>
        <p:xfrm>
          <a:off x="573088" y="5659438"/>
          <a:ext cx="80533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5" imgW="8058150" imgH="581025" progId="Excel.Sheet.12">
                  <p:embed/>
                </p:oleObj>
              </mc:Choice>
              <mc:Fallback>
                <p:oleObj name="Worksheet" r:id="rId5" imgW="8058150" imgH="581025" progId="Excel.Sheet.12">
                  <p:embed/>
                  <p:pic>
                    <p:nvPicPr>
                      <p:cNvPr id="0" name="Picture 11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659438"/>
                        <a:ext cx="8053387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12" descr="chart2,Primary Title,No Secondry Title"/>
          <p:cNvGraphicFramePr/>
          <p:nvPr/>
        </p:nvGraphicFramePr>
        <p:xfrm>
          <a:off x="4608204" y="1014845"/>
          <a:ext cx="4377788" cy="463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72967</TotalTime>
  <Words>31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Taxol Market: Performance of Key Brands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1886</cp:revision>
  <cp:lastPrinted>2003-08-22T16:32:12Z</cp:lastPrinted>
  <dcterms:created xsi:type="dcterms:W3CDTF">2001-06-20T12:40:14Z</dcterms:created>
  <dcterms:modified xsi:type="dcterms:W3CDTF">2017-01-18T07:59:24Z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