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5366352284432"/>
          <c:y val="5.6182108310300287E-2"/>
          <c:w val="0.78787272169686851"/>
          <c:h val="0.772373485612526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MNC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25.249719732999196</c:v>
                </c:pt>
                <c:pt idx="2">
                  <c:v>33.578336462000003</c:v>
                </c:pt>
                <c:pt idx="3">
                  <c:v>42.583992802000012</c:v>
                </c:pt>
                <c:pt idx="4">
                  <c:v>51.986591474999997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3.5791143120000002</c:v>
                </c:pt>
                <c:pt idx="1">
                  <c:v>5.233570855</c:v>
                </c:pt>
                <c:pt idx="2">
                  <c:v>7.0678306669997557</c:v>
                </c:pt>
                <c:pt idx="3">
                  <c:v>8.9889894150000007</c:v>
                </c:pt>
                <c:pt idx="4">
                  <c:v>11.343124065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9732992"/>
        <c:axId val="3266208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MNC GR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0.44400000000000017</c:v>
                </c:pt>
                <c:pt idx="2">
                  <c:v>0.33300000000000918</c:v>
                </c:pt>
                <c:pt idx="3">
                  <c:v>0.27</c:v>
                </c:pt>
                <c:pt idx="4">
                  <c:v>0.22200000000000009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LOCAL GR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diamond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numFmt formatCode="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</c:v>
                </c:pt>
                <c:pt idx="1">
                  <c:v>0.46</c:v>
                </c:pt>
                <c:pt idx="2">
                  <c:v>0.35000000000000031</c:v>
                </c:pt>
                <c:pt idx="3">
                  <c:v>0.27330000000000032</c:v>
                </c:pt>
                <c:pt idx="4">
                  <c:v>0.25669999999999998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043264"/>
        <c:axId val="32662656"/>
      </c:lineChart>
      <c:catAx>
        <c:axId val="597329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3210045991957445E-2"/>
              <c:y val="0.2007946081645217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59732992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124043264"/>
        <c:crosses val="max"/>
        <c:crossBetween val="between"/>
      </c:valAx>
      <c:catAx>
        <c:axId val="124043264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601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,Primary Title,No Secondry Title"/>
          <p:cNvGraphicFramePr/>
          <p:nvPr/>
        </p:nvGraphicFramePr>
        <p:xfrm>
          <a:off x="501822" y="1155700"/>
          <a:ext cx="5784678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345627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13" descr="sheet"/>
          <p:cNvGraphicFramePr>
            <a:graphicFrameLocks noChangeAspect="1"/>
          </p:cNvGraphicFramePr>
          <p:nvPr/>
        </p:nvGraphicFramePr>
        <p:xfrm>
          <a:off x="6438900" y="1169988"/>
          <a:ext cx="2495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5" imgW="2495702" imgH="4724400" progId="Excel.Sheet.12">
                  <p:embed/>
                </p:oleObj>
              </mc:Choice>
              <mc:Fallback>
                <p:oleObj name="Worksheet" r:id="rId5" imgW="2495702" imgH="4724400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169988"/>
                        <a:ext cx="249555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Originators vs. Generics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345628" y="6326099"/>
            <a:ext cx="7883972" cy="32035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345626" y="6123847"/>
            <a:ext cx="4717693" cy="2633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74134</TotalTime>
  <Words>44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Originators vs. Generics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2020</cp:revision>
  <cp:lastPrinted>2003-08-22T16:32:12Z</cp:lastPrinted>
  <dcterms:created xsi:type="dcterms:W3CDTF">2001-06-20T12:40:14Z</dcterms:created>
  <dcterms:modified xsi:type="dcterms:W3CDTF">2017-01-18T07:59:25Z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