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3" autoAdjust="0"/>
    <p:restoredTop sz="99094" autoAdjust="0"/>
  </p:normalViewPr>
  <p:slideViewPr>
    <p:cSldViewPr snapToGrid="0">
      <p:cViewPr>
        <p:scale>
          <a:sx n="90" d="100"/>
          <a:sy n="90" d="100"/>
        </p:scale>
        <p:origin x="-10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9965058341123E-2"/>
          <c:y val="3.8627814338539582E-2"/>
          <c:w val="0.88566749620673524"/>
          <c:h val="0.71392524085419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NIAD Mkt 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General</c:formatCode>
                <c:ptCount val="48"/>
                <c:pt idx="0">
                  <c:v>3.9992984559999987</c:v>
                </c:pt>
                <c:pt idx="1">
                  <c:v>3.4131128720000001</c:v>
                </c:pt>
                <c:pt idx="2">
                  <c:v>2.0411847820000895</c:v>
                </c:pt>
                <c:pt idx="3">
                  <c:v>1.365406039</c:v>
                </c:pt>
                <c:pt idx="4">
                  <c:v>1.3330768660000001</c:v>
                </c:pt>
                <c:pt idx="5">
                  <c:v>1.1494183240000317</c:v>
                </c:pt>
                <c:pt idx="6">
                  <c:v>1.1362209350000001</c:v>
                </c:pt>
                <c:pt idx="7">
                  <c:v>1.0821481240000526</c:v>
                </c:pt>
                <c:pt idx="8">
                  <c:v>1.0779288649999998</c:v>
                </c:pt>
                <c:pt idx="9">
                  <c:v>0.99364237999999949</c:v>
                </c:pt>
                <c:pt idx="10">
                  <c:v>0.97655139999999951</c:v>
                </c:pt>
                <c:pt idx="11">
                  <c:v>0.90370394099999996</c:v>
                </c:pt>
                <c:pt idx="12">
                  <c:v>0.87846106400000001</c:v>
                </c:pt>
                <c:pt idx="13">
                  <c:v>0.84090294499999996</c:v>
                </c:pt>
                <c:pt idx="14">
                  <c:v>0.75148851200001165</c:v>
                </c:pt>
                <c:pt idx="15">
                  <c:v>0.7442403340000151</c:v>
                </c:pt>
                <c:pt idx="16">
                  <c:v>0.74176367400000065</c:v>
                </c:pt>
                <c:pt idx="17">
                  <c:v>0.73311478099999949</c:v>
                </c:pt>
                <c:pt idx="18">
                  <c:v>0.59973364899999959</c:v>
                </c:pt>
                <c:pt idx="19">
                  <c:v>0.57770533200002172</c:v>
                </c:pt>
                <c:pt idx="20">
                  <c:v>0.57540026300000002</c:v>
                </c:pt>
                <c:pt idx="21">
                  <c:v>0.55506515000000001</c:v>
                </c:pt>
                <c:pt idx="22">
                  <c:v>0.53245441199999999</c:v>
                </c:pt>
                <c:pt idx="23">
                  <c:v>0.52309969700001779</c:v>
                </c:pt>
                <c:pt idx="24">
                  <c:v>0.45975862899999997</c:v>
                </c:pt>
                <c:pt idx="25">
                  <c:v>0.42610969000000032</c:v>
                </c:pt>
                <c:pt idx="26">
                  <c:v>0.37706228300001338</c:v>
                </c:pt>
                <c:pt idx="27">
                  <c:v>0.35537988000001103</c:v>
                </c:pt>
                <c:pt idx="28">
                  <c:v>0.3420772530000003</c:v>
                </c:pt>
                <c:pt idx="29">
                  <c:v>0.33100197400001058</c:v>
                </c:pt>
                <c:pt idx="30">
                  <c:v>0.32639727500001214</c:v>
                </c:pt>
                <c:pt idx="31">
                  <c:v>0.30799190500000817</c:v>
                </c:pt>
                <c:pt idx="32">
                  <c:v>0.24674953300000596</c:v>
                </c:pt>
                <c:pt idx="33">
                  <c:v>0.24674953300000596</c:v>
                </c:pt>
                <c:pt idx="34">
                  <c:v>0.24674953300000596</c:v>
                </c:pt>
                <c:pt idx="35">
                  <c:v>0.24674953300000596</c:v>
                </c:pt>
                <c:pt idx="36">
                  <c:v>0.24674953300000596</c:v>
                </c:pt>
                <c:pt idx="37">
                  <c:v>0.24674953300000596</c:v>
                </c:pt>
                <c:pt idx="38">
                  <c:v>0.24674953300000596</c:v>
                </c:pt>
                <c:pt idx="39">
                  <c:v>0.24674953300000596</c:v>
                </c:pt>
                <c:pt idx="40">
                  <c:v>0.24674953300000596</c:v>
                </c:pt>
                <c:pt idx="41">
                  <c:v>0.24674953300000596</c:v>
                </c:pt>
                <c:pt idx="42">
                  <c:v>0.24674953300000596</c:v>
                </c:pt>
                <c:pt idx="43">
                  <c:v>0.24674953300000596</c:v>
                </c:pt>
                <c:pt idx="44">
                  <c:v>0.24674953300000596</c:v>
                </c:pt>
                <c:pt idx="45">
                  <c:v>0.24674953300000596</c:v>
                </c:pt>
                <c:pt idx="46">
                  <c:v>0.24674953300000596</c:v>
                </c:pt>
                <c:pt idx="47">
                  <c:v>0.24674953300000596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78866944"/>
        <c:axId val="3266208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AGI Contrib.</c:v>
                </c:pt>
              </c:strCache>
            </c:strRef>
          </c:tx>
          <c:spPr>
            <a:ln w="22225">
              <a:solidFill>
                <a:srgbClr val="A50021"/>
              </a:solidFill>
              <a:prstDash val="sysDash"/>
            </a:ln>
            <a:effectLst/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  <a:effectLst/>
            </c:spPr>
          </c:marker>
          <c:dLbls>
            <c:numFmt formatCode="0%" sourceLinked="0"/>
            <c:txPr>
              <a:bodyPr/>
              <a:lstStyle/>
              <a:p>
                <a:pPr>
                  <a:defRPr sz="800" b="1" i="0" baseline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General</c:formatCode>
                <c:ptCount val="48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BI Contrib.</c:v>
                </c:pt>
              </c:strCache>
            </c:strRef>
          </c:tx>
          <c:spPr>
            <a:ln w="22225">
              <a:solidFill>
                <a:srgbClr val="3366FF"/>
              </a:solidFill>
              <a:prstDash val="sysDash"/>
            </a:ln>
          </c:spPr>
          <c:marker>
            <c:symbol val="triangle"/>
            <c:size val="5"/>
            <c:spPr>
              <a:solidFill>
                <a:srgbClr val="A50021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Sheet1!$B$4:$AW$4</c:f>
              <c:numCache>
                <c:formatCode>General</c:formatCode>
                <c:ptCount val="48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0.2</c:v>
                </c:pt>
                <c:pt idx="24">
                  <c:v>0.2</c:v>
                </c:pt>
                <c:pt idx="25">
                  <c:v>0.2</c:v>
                </c:pt>
                <c:pt idx="26">
                  <c:v>0.2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0.2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</c:v>
                </c:pt>
                <c:pt idx="43">
                  <c:v>0.2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DPP-IV Contrib</c:v>
                </c:pt>
              </c:strCache>
            </c:strRef>
          </c:tx>
          <c:spPr>
            <a:ln w="22225">
              <a:solidFill>
                <a:srgbClr val="3366FF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A50021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Sheet1!$B$5:$AW$5</c:f>
              <c:numCache>
                <c:formatCode>General</c:formatCode>
                <c:ptCount val="48"/>
                <c:pt idx="0">
                  <c:v>0.30000000000000032</c:v>
                </c:pt>
                <c:pt idx="1">
                  <c:v>0.30000000000000032</c:v>
                </c:pt>
                <c:pt idx="2">
                  <c:v>0.30000000000000032</c:v>
                </c:pt>
                <c:pt idx="3">
                  <c:v>0.30000000000000032</c:v>
                </c:pt>
                <c:pt idx="4">
                  <c:v>0.30000000000000032</c:v>
                </c:pt>
                <c:pt idx="5">
                  <c:v>0.30000000000000032</c:v>
                </c:pt>
                <c:pt idx="6">
                  <c:v>0.30000000000000032</c:v>
                </c:pt>
                <c:pt idx="7">
                  <c:v>0.30000000000000032</c:v>
                </c:pt>
                <c:pt idx="8">
                  <c:v>0.30000000000000032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0.30000000000000032</c:v>
                </c:pt>
                <c:pt idx="12">
                  <c:v>0.30000000000000032</c:v>
                </c:pt>
                <c:pt idx="13">
                  <c:v>0.30000000000000032</c:v>
                </c:pt>
                <c:pt idx="14">
                  <c:v>0.30000000000000032</c:v>
                </c:pt>
                <c:pt idx="15">
                  <c:v>0.30000000000000032</c:v>
                </c:pt>
                <c:pt idx="16">
                  <c:v>0.30000000000000032</c:v>
                </c:pt>
                <c:pt idx="17">
                  <c:v>0.30000000000000032</c:v>
                </c:pt>
                <c:pt idx="18">
                  <c:v>0.30000000000000032</c:v>
                </c:pt>
                <c:pt idx="19">
                  <c:v>0.30000000000000032</c:v>
                </c:pt>
                <c:pt idx="20">
                  <c:v>0.30000000000000032</c:v>
                </c:pt>
                <c:pt idx="21">
                  <c:v>0.30000000000000032</c:v>
                </c:pt>
                <c:pt idx="22">
                  <c:v>0.30000000000000032</c:v>
                </c:pt>
                <c:pt idx="23">
                  <c:v>0.30000000000000032</c:v>
                </c:pt>
                <c:pt idx="24">
                  <c:v>0.30000000000000032</c:v>
                </c:pt>
                <c:pt idx="25">
                  <c:v>0.30000000000000032</c:v>
                </c:pt>
                <c:pt idx="26">
                  <c:v>0.30000000000000032</c:v>
                </c:pt>
                <c:pt idx="27">
                  <c:v>0.30000000000000032</c:v>
                </c:pt>
                <c:pt idx="28">
                  <c:v>0.30000000000000032</c:v>
                </c:pt>
                <c:pt idx="29">
                  <c:v>0.30000000000000032</c:v>
                </c:pt>
                <c:pt idx="30">
                  <c:v>0.30000000000000032</c:v>
                </c:pt>
                <c:pt idx="31">
                  <c:v>0.30000000000000032</c:v>
                </c:pt>
                <c:pt idx="32">
                  <c:v>0.30000000000000032</c:v>
                </c:pt>
                <c:pt idx="33">
                  <c:v>0.30000000000000032</c:v>
                </c:pt>
                <c:pt idx="34">
                  <c:v>0.30000000000000032</c:v>
                </c:pt>
                <c:pt idx="35">
                  <c:v>0.30000000000000032</c:v>
                </c:pt>
                <c:pt idx="36">
                  <c:v>0.30000000000000032</c:v>
                </c:pt>
                <c:pt idx="37">
                  <c:v>0.30000000000000032</c:v>
                </c:pt>
                <c:pt idx="38">
                  <c:v>0.30000000000000032</c:v>
                </c:pt>
                <c:pt idx="39">
                  <c:v>0.30000000000000032</c:v>
                </c:pt>
                <c:pt idx="40">
                  <c:v>0.30000000000000032</c:v>
                </c:pt>
                <c:pt idx="41">
                  <c:v>0.30000000000000032</c:v>
                </c:pt>
                <c:pt idx="42">
                  <c:v>0.30000000000000032</c:v>
                </c:pt>
                <c:pt idx="43">
                  <c:v>0.30000000000000032</c:v>
                </c:pt>
                <c:pt idx="44">
                  <c:v>0.30000000000000032</c:v>
                </c:pt>
                <c:pt idx="45">
                  <c:v>0.30000000000000032</c:v>
                </c:pt>
                <c:pt idx="46">
                  <c:v>0.30000000000000032</c:v>
                </c:pt>
                <c:pt idx="47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GLIN Contrib.</c:v>
                </c:pt>
              </c:strCache>
            </c:strRef>
          </c:tx>
          <c:spPr>
            <a:ln>
              <a:solidFill>
                <a:srgbClr val="3366FF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A50021"/>
              </a:solidFill>
              <a:ln>
                <a:solidFill>
                  <a:srgbClr val="3366FF"/>
                </a:solidFill>
                <a:prstDash val="sysDash"/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Sheet1!$B$6:$AW$6</c:f>
              <c:numCache>
                <c:formatCode>General</c:formatCode>
                <c:ptCount val="48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  <c:pt idx="10">
                  <c:v>0.4</c:v>
                </c:pt>
                <c:pt idx="11">
                  <c:v>0.4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0.4</c:v>
                </c:pt>
                <c:pt idx="18">
                  <c:v>0.4</c:v>
                </c:pt>
                <c:pt idx="19">
                  <c:v>0.4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0.4</c:v>
                </c:pt>
                <c:pt idx="28">
                  <c:v>0.4</c:v>
                </c:pt>
                <c:pt idx="29">
                  <c:v>0.4</c:v>
                </c:pt>
                <c:pt idx="30">
                  <c:v>0.4</c:v>
                </c:pt>
                <c:pt idx="31">
                  <c:v>0.4</c:v>
                </c:pt>
                <c:pt idx="32">
                  <c:v>0.4</c:v>
                </c:pt>
                <c:pt idx="33">
                  <c:v>0.4</c:v>
                </c:pt>
                <c:pt idx="34">
                  <c:v>0.4</c:v>
                </c:pt>
                <c:pt idx="35">
                  <c:v>0.4</c:v>
                </c:pt>
                <c:pt idx="36">
                  <c:v>0.4</c:v>
                </c:pt>
                <c:pt idx="37">
                  <c:v>0.4</c:v>
                </c:pt>
                <c:pt idx="38">
                  <c:v>0.4</c:v>
                </c:pt>
                <c:pt idx="39">
                  <c:v>0.4</c:v>
                </c:pt>
                <c:pt idx="40">
                  <c:v>0.4</c:v>
                </c:pt>
                <c:pt idx="41">
                  <c:v>0.4</c:v>
                </c:pt>
                <c:pt idx="42">
                  <c:v>0.4</c:v>
                </c:pt>
                <c:pt idx="43">
                  <c:v>0.4</c:v>
                </c:pt>
                <c:pt idx="44">
                  <c:v>0.4</c:v>
                </c:pt>
                <c:pt idx="45">
                  <c:v>0.4</c:v>
                </c:pt>
                <c:pt idx="46">
                  <c:v>0.4</c:v>
                </c:pt>
                <c:pt idx="47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GLP1 Contrib.</c:v>
                </c:pt>
              </c:strCache>
            </c:strRef>
          </c:tx>
          <c:spPr>
            <a:ln w="22225">
              <a:solidFill>
                <a:srgbClr val="3366FF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A50021"/>
              </a:solidFill>
              <a:ln>
                <a:solidFill>
                  <a:srgbClr val="3366FF"/>
                </a:solidFill>
                <a:prstDash val="sysDash"/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Sheet1!$B$7:$AW$7</c:f>
              <c:numCache>
                <c:formatCode>General</c:formatCode>
                <c:ptCount val="4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SU Contrib.</c:v>
                </c:pt>
              </c:strCache>
            </c:strRef>
          </c:tx>
          <c:spPr>
            <a:ln w="22225">
              <a:solidFill>
                <a:schemeClr val="accent1"/>
              </a:solidFill>
              <a:prstDash val="sysDash"/>
            </a:ln>
          </c:spPr>
          <c:marker>
            <c:symbol val="triangl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Sheet1!$B$8:$AW$8</c:f>
              <c:numCache>
                <c:formatCode>General</c:formatCode>
                <c:ptCount val="48"/>
                <c:pt idx="0">
                  <c:v>0.60000000000000064</c:v>
                </c:pt>
                <c:pt idx="1">
                  <c:v>0.60000000000000064</c:v>
                </c:pt>
                <c:pt idx="2">
                  <c:v>0.60000000000000064</c:v>
                </c:pt>
                <c:pt idx="3">
                  <c:v>0.60000000000000064</c:v>
                </c:pt>
                <c:pt idx="4">
                  <c:v>0.60000000000000064</c:v>
                </c:pt>
                <c:pt idx="5">
                  <c:v>0.60000000000000064</c:v>
                </c:pt>
                <c:pt idx="6">
                  <c:v>0.60000000000000064</c:v>
                </c:pt>
                <c:pt idx="7">
                  <c:v>0.60000000000000064</c:v>
                </c:pt>
                <c:pt idx="8">
                  <c:v>0.60000000000000064</c:v>
                </c:pt>
                <c:pt idx="9">
                  <c:v>0.60000000000000064</c:v>
                </c:pt>
                <c:pt idx="10">
                  <c:v>0.60000000000000064</c:v>
                </c:pt>
                <c:pt idx="11">
                  <c:v>0.60000000000000064</c:v>
                </c:pt>
                <c:pt idx="12">
                  <c:v>0.60000000000000064</c:v>
                </c:pt>
                <c:pt idx="13">
                  <c:v>0.60000000000000064</c:v>
                </c:pt>
                <c:pt idx="14">
                  <c:v>0.60000000000000064</c:v>
                </c:pt>
                <c:pt idx="15">
                  <c:v>0.60000000000000064</c:v>
                </c:pt>
                <c:pt idx="16">
                  <c:v>0.60000000000000064</c:v>
                </c:pt>
                <c:pt idx="17">
                  <c:v>0.60000000000000064</c:v>
                </c:pt>
                <c:pt idx="18">
                  <c:v>0.60000000000000064</c:v>
                </c:pt>
                <c:pt idx="19">
                  <c:v>0.60000000000000064</c:v>
                </c:pt>
                <c:pt idx="20">
                  <c:v>0.60000000000000064</c:v>
                </c:pt>
                <c:pt idx="21">
                  <c:v>0.60000000000000064</c:v>
                </c:pt>
                <c:pt idx="22">
                  <c:v>0.60000000000000064</c:v>
                </c:pt>
                <c:pt idx="23">
                  <c:v>0.60000000000000064</c:v>
                </c:pt>
                <c:pt idx="24">
                  <c:v>0.60000000000000064</c:v>
                </c:pt>
                <c:pt idx="25">
                  <c:v>0.60000000000000064</c:v>
                </c:pt>
                <c:pt idx="26">
                  <c:v>0.60000000000000064</c:v>
                </c:pt>
                <c:pt idx="27">
                  <c:v>0.60000000000000064</c:v>
                </c:pt>
                <c:pt idx="28">
                  <c:v>0.60000000000000064</c:v>
                </c:pt>
                <c:pt idx="29">
                  <c:v>0.60000000000000064</c:v>
                </c:pt>
                <c:pt idx="30">
                  <c:v>0.60000000000000064</c:v>
                </c:pt>
                <c:pt idx="31">
                  <c:v>0.60000000000000064</c:v>
                </c:pt>
                <c:pt idx="32">
                  <c:v>0.60000000000000064</c:v>
                </c:pt>
                <c:pt idx="33">
                  <c:v>0.60000000000000064</c:v>
                </c:pt>
                <c:pt idx="34">
                  <c:v>0.60000000000000064</c:v>
                </c:pt>
                <c:pt idx="35">
                  <c:v>0.60000000000000064</c:v>
                </c:pt>
                <c:pt idx="36">
                  <c:v>0.60000000000000064</c:v>
                </c:pt>
                <c:pt idx="37">
                  <c:v>0.60000000000000064</c:v>
                </c:pt>
                <c:pt idx="38">
                  <c:v>0.60000000000000064</c:v>
                </c:pt>
                <c:pt idx="39">
                  <c:v>0.60000000000000064</c:v>
                </c:pt>
                <c:pt idx="40">
                  <c:v>0.60000000000000064</c:v>
                </c:pt>
                <c:pt idx="41">
                  <c:v>0.60000000000000064</c:v>
                </c:pt>
                <c:pt idx="42">
                  <c:v>0.60000000000000064</c:v>
                </c:pt>
                <c:pt idx="43">
                  <c:v>0.60000000000000064</c:v>
                </c:pt>
                <c:pt idx="44">
                  <c:v>0.60000000000000064</c:v>
                </c:pt>
                <c:pt idx="45">
                  <c:v>0.60000000000000064</c:v>
                </c:pt>
                <c:pt idx="46">
                  <c:v>0.60000000000000064</c:v>
                </c:pt>
                <c:pt idx="47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TZD Contrib.</c:v>
                </c:pt>
              </c:strCache>
            </c:strRef>
          </c:tx>
          <c:spPr>
            <a:ln w="22225">
              <a:solidFill>
                <a:srgbClr val="4E71D1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Sheet1!$B$9:$AW$9</c:f>
              <c:numCache>
                <c:formatCode>General</c:formatCode>
                <c:ptCount val="48"/>
                <c:pt idx="0">
                  <c:v>0.60000000000000064</c:v>
                </c:pt>
                <c:pt idx="1">
                  <c:v>0.60000000000000064</c:v>
                </c:pt>
                <c:pt idx="2">
                  <c:v>0.60000000000000064</c:v>
                </c:pt>
                <c:pt idx="3">
                  <c:v>0.60000000000000064</c:v>
                </c:pt>
                <c:pt idx="4">
                  <c:v>0.60000000000000064</c:v>
                </c:pt>
                <c:pt idx="5">
                  <c:v>0.60000000000000064</c:v>
                </c:pt>
                <c:pt idx="6">
                  <c:v>0.60000000000000064</c:v>
                </c:pt>
                <c:pt idx="7">
                  <c:v>0.60000000000000064</c:v>
                </c:pt>
                <c:pt idx="8">
                  <c:v>0.60000000000000064</c:v>
                </c:pt>
                <c:pt idx="9">
                  <c:v>0.60000000000000064</c:v>
                </c:pt>
                <c:pt idx="10">
                  <c:v>0.60000000000000064</c:v>
                </c:pt>
                <c:pt idx="11">
                  <c:v>0.60000000000000064</c:v>
                </c:pt>
                <c:pt idx="12">
                  <c:v>0.60000000000000064</c:v>
                </c:pt>
                <c:pt idx="13">
                  <c:v>0.60000000000000064</c:v>
                </c:pt>
                <c:pt idx="14">
                  <c:v>0.60000000000000064</c:v>
                </c:pt>
                <c:pt idx="15">
                  <c:v>0.60000000000000064</c:v>
                </c:pt>
                <c:pt idx="16">
                  <c:v>0.60000000000000064</c:v>
                </c:pt>
                <c:pt idx="17">
                  <c:v>0.60000000000000064</c:v>
                </c:pt>
                <c:pt idx="18">
                  <c:v>0.60000000000000064</c:v>
                </c:pt>
                <c:pt idx="19">
                  <c:v>0.60000000000000064</c:v>
                </c:pt>
                <c:pt idx="20">
                  <c:v>0.60000000000000064</c:v>
                </c:pt>
                <c:pt idx="21">
                  <c:v>0.60000000000000064</c:v>
                </c:pt>
                <c:pt idx="22">
                  <c:v>0.60000000000000064</c:v>
                </c:pt>
                <c:pt idx="23">
                  <c:v>0.60000000000000064</c:v>
                </c:pt>
                <c:pt idx="24">
                  <c:v>0.60000000000000064</c:v>
                </c:pt>
                <c:pt idx="25">
                  <c:v>0.60000000000000064</c:v>
                </c:pt>
                <c:pt idx="26">
                  <c:v>0.60000000000000064</c:v>
                </c:pt>
                <c:pt idx="27">
                  <c:v>0.60000000000000064</c:v>
                </c:pt>
                <c:pt idx="28">
                  <c:v>0.60000000000000064</c:v>
                </c:pt>
                <c:pt idx="29">
                  <c:v>0.60000000000000064</c:v>
                </c:pt>
                <c:pt idx="30">
                  <c:v>0.60000000000000064</c:v>
                </c:pt>
                <c:pt idx="31">
                  <c:v>0.60000000000000064</c:v>
                </c:pt>
                <c:pt idx="32">
                  <c:v>0.60000000000000064</c:v>
                </c:pt>
                <c:pt idx="33">
                  <c:v>0.60000000000000064</c:v>
                </c:pt>
                <c:pt idx="34">
                  <c:v>0.60000000000000064</c:v>
                </c:pt>
                <c:pt idx="35">
                  <c:v>0.60000000000000064</c:v>
                </c:pt>
                <c:pt idx="36">
                  <c:v>0.60000000000000064</c:v>
                </c:pt>
                <c:pt idx="37">
                  <c:v>0.60000000000000064</c:v>
                </c:pt>
                <c:pt idx="38">
                  <c:v>0.60000000000000064</c:v>
                </c:pt>
                <c:pt idx="39">
                  <c:v>0.60000000000000064</c:v>
                </c:pt>
                <c:pt idx="40">
                  <c:v>0.60000000000000064</c:v>
                </c:pt>
                <c:pt idx="41">
                  <c:v>0.60000000000000064</c:v>
                </c:pt>
                <c:pt idx="42">
                  <c:v>0.60000000000000064</c:v>
                </c:pt>
                <c:pt idx="43">
                  <c:v>0.60000000000000064</c:v>
                </c:pt>
                <c:pt idx="44">
                  <c:v>0.60000000000000064</c:v>
                </c:pt>
                <c:pt idx="45">
                  <c:v>0.60000000000000064</c:v>
                </c:pt>
                <c:pt idx="46">
                  <c:v>0.60000000000000064</c:v>
                </c:pt>
                <c:pt idx="47">
                  <c:v>0.60000000000000064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32662656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78866944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Contribution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92432896"/>
        <c:crosses val="max"/>
        <c:crossBetween val="between"/>
      </c:valAx>
      <c:catAx>
        <c:axId val="92432896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1.3085949731406027E-2"/>
          <c:y val="0.92223004140484077"/>
          <c:w val="0.98433166459806387"/>
          <c:h val="6.27973747275229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6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 bwMode="auto">
          <a:xfrm>
            <a:off x="496145" y="6600824"/>
            <a:ext cx="6159836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Glucophage</a:t>
            </a:r>
            <a:r>
              <a:rPr lang="en-US" dirty="0" smtClean="0">
                <a:ea typeface="宋体" pitchFamily="2" charset="-122"/>
              </a:rPr>
              <a:t> Market: Performance by City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72890</TotalTime>
  <Words>44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Market: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1958</cp:revision>
  <cp:lastPrinted>2003-08-22T16:32:12Z</cp:lastPrinted>
  <dcterms:created xsi:type="dcterms:W3CDTF">2001-06-20T12:40:14Z</dcterms:created>
  <dcterms:modified xsi:type="dcterms:W3CDTF">2017-01-18T07:59:27Z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