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47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50021"/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173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132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617228204875561E-2"/>
          <c:y val="6.2058461912729519E-2"/>
          <c:w val="0.80862131282229577"/>
          <c:h val="0.900318062561377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Glucophage</c:v>
                </c:pt>
              </c:strCache>
            </c:strRef>
          </c:tx>
          <c:xVal>
            <c:numRef>
              <c:f>Sheet1!$A$2:$A$161</c:f>
              <c:numCache>
                <c:formatCode>0.0%</c:formatCode>
                <c:ptCount val="160"/>
                <c:pt idx="0">
                  <c:v>2.6451756371053851E-2</c:v>
                </c:pt>
                <c:pt idx="1">
                  <c:v>1.6969892766881683E-2</c:v>
                </c:pt>
                <c:pt idx="2">
                  <c:v>3.8814307121384096E-2</c:v>
                </c:pt>
                <c:pt idx="3">
                  <c:v>9.5144120450332704E-3</c:v>
                </c:pt>
                <c:pt idx="4">
                  <c:v>5.2132360135647933E-2</c:v>
                </c:pt>
                <c:pt idx="5">
                  <c:v>1.1244444180353991E-2</c:v>
                </c:pt>
                <c:pt idx="6">
                  <c:v>1.7570294906317015E-2</c:v>
                </c:pt>
                <c:pt idx="7">
                  <c:v>1.3603210932282511E-2</c:v>
                </c:pt>
                <c:pt idx="8">
                  <c:v>1.5567891280935751E-2</c:v>
                </c:pt>
                <c:pt idx="9">
                  <c:v>8.8408994076491047E-3</c:v>
                </c:pt>
                <c:pt idx="10">
                  <c:v>8.1226144104640727E-3</c:v>
                </c:pt>
                <c:pt idx="11">
                  <c:v>1.4851009691449923E-2</c:v>
                </c:pt>
                <c:pt idx="12">
                  <c:v>7.2791201607087146E-3</c:v>
                </c:pt>
                <c:pt idx="13">
                  <c:v>1.5792827803730123E-2</c:v>
                </c:pt>
                <c:pt idx="14">
                  <c:v>8.6162052241971158E-3</c:v>
                </c:pt>
                <c:pt idx="15">
                  <c:v>4.3283830733766579E-3</c:v>
                </c:pt>
                <c:pt idx="16">
                  <c:v>1.1961952289638554E-2</c:v>
                </c:pt>
                <c:pt idx="17">
                  <c:v>2.2161673949706796E-2</c:v>
                </c:pt>
                <c:pt idx="18">
                  <c:v>3.8723572252870402E-3</c:v>
                </c:pt>
                <c:pt idx="19">
                  <c:v>2.1189563692702598E-2</c:v>
                </c:pt>
                <c:pt idx="20">
                  <c:v>1.751938798481896E-3</c:v>
                </c:pt>
                <c:pt idx="21">
                  <c:v>2.6340204706243892E-3</c:v>
                </c:pt>
                <c:pt idx="22">
                  <c:v>5.6513964559384094E-2</c:v>
                </c:pt>
                <c:pt idx="23">
                  <c:v>3.3219425881656002E-2</c:v>
                </c:pt>
                <c:pt idx="24">
                  <c:v>2.7571710257256719E-2</c:v>
                </c:pt>
                <c:pt idx="25">
                  <c:v>1.6732226969051165E-2</c:v>
                </c:pt>
                <c:pt idx="26">
                  <c:v>2.1634677407909461E-2</c:v>
                </c:pt>
                <c:pt idx="27">
                  <c:v>3.4763552146888983E-2</c:v>
                </c:pt>
                <c:pt idx="28">
                  <c:v>2.0093821819269612E-2</c:v>
                </c:pt>
                <c:pt idx="29">
                  <c:v>2.0770332498776495E-2</c:v>
                </c:pt>
                <c:pt idx="30">
                  <c:v>2.1689336952865363E-2</c:v>
                </c:pt>
                <c:pt idx="31">
                  <c:v>2.1727941104930201E-2</c:v>
                </c:pt>
                <c:pt idx="32">
                  <c:v>3.0597342879952014E-2</c:v>
                </c:pt>
                <c:pt idx="33">
                  <c:v>2.5035787890554412E-2</c:v>
                </c:pt>
                <c:pt idx="34">
                  <c:v>6.9587240595749833E-2</c:v>
                </c:pt>
                <c:pt idx="35">
                  <c:v>2.2766622110016281E-2</c:v>
                </c:pt>
                <c:pt idx="36">
                  <c:v>3.4438144194582271E-2</c:v>
                </c:pt>
                <c:pt idx="37">
                  <c:v>5.3380994359438445E-2</c:v>
                </c:pt>
                <c:pt idx="38">
                  <c:v>4.5909688210222177E-2</c:v>
                </c:pt>
                <c:pt idx="39">
                  <c:v>8.6776554987404025E-2</c:v>
                </c:pt>
                <c:pt idx="40">
                  <c:v>2.6519686851581577E-2</c:v>
                </c:pt>
                <c:pt idx="41">
                  <c:v>4.5047216302587713E-2</c:v>
                </c:pt>
                <c:pt idx="42">
                  <c:v>3.0916204267908587E-2</c:v>
                </c:pt>
                <c:pt idx="43">
                  <c:v>3.2337874812921892E-2</c:v>
                </c:pt>
                <c:pt idx="44">
                  <c:v>2.9148571648503201E-2</c:v>
                </c:pt>
                <c:pt idx="45">
                  <c:v>4.2574128378934747E-2</c:v>
                </c:pt>
                <c:pt idx="46">
                  <c:v>3.7874011873848291E-2</c:v>
                </c:pt>
                <c:pt idx="47">
                  <c:v>3.3055080484366096E-2</c:v>
                </c:pt>
                <c:pt idx="48">
                  <c:v>8.8395755588618868E-2</c:v>
                </c:pt>
                <c:pt idx="49">
                  <c:v>7.7220262919757796E-2</c:v>
                </c:pt>
                <c:pt idx="50">
                  <c:v>0.11189273746059776</c:v>
                </c:pt>
                <c:pt idx="51">
                  <c:v>5.8333391484229911E-2</c:v>
                </c:pt>
                <c:pt idx="52">
                  <c:v>4.9612916466800938E-2</c:v>
                </c:pt>
                <c:pt idx="53">
                  <c:v>0.10428377210358844</c:v>
                </c:pt>
                <c:pt idx="54">
                  <c:v>8.7863938626666346E-2</c:v>
                </c:pt>
                <c:pt idx="55">
                  <c:v>0.11814323925557271</c:v>
                </c:pt>
                <c:pt idx="56">
                  <c:v>6.7084339547009E-2</c:v>
                </c:pt>
                <c:pt idx="57">
                  <c:v>9.1275186793727509E-2</c:v>
                </c:pt>
                <c:pt idx="58">
                  <c:v>4.7407945173789087E-2</c:v>
                </c:pt>
                <c:pt idx="59">
                  <c:v>9.9881585906040168E-2</c:v>
                </c:pt>
                <c:pt idx="60">
                  <c:v>8.5782334890742232E-2</c:v>
                </c:pt>
                <c:pt idx="61">
                  <c:v>5.6187816320190861E-2</c:v>
                </c:pt>
                <c:pt idx="62">
                  <c:v>9.0193425850994546E-2</c:v>
                </c:pt>
                <c:pt idx="63">
                  <c:v>7.1114158279763307E-2</c:v>
                </c:pt>
                <c:pt idx="64">
                  <c:v>4.5469255608153715E-2</c:v>
                </c:pt>
                <c:pt idx="65">
                  <c:v>3.3862612649312201E-2</c:v>
                </c:pt>
                <c:pt idx="66">
                  <c:v>3.0341357214800104E-2</c:v>
                </c:pt>
                <c:pt idx="67">
                  <c:v>6.7921427376895133E-2</c:v>
                </c:pt>
                <c:pt idx="68">
                  <c:v>6.4248448603245772E-2</c:v>
                </c:pt>
                <c:pt idx="69">
                  <c:v>1.1355809852486741E-2</c:v>
                </c:pt>
                <c:pt idx="70">
                  <c:v>3.9751056270778282E-2</c:v>
                </c:pt>
                <c:pt idx="71">
                  <c:v>2.3875939489179206E-2</c:v>
                </c:pt>
                <c:pt idx="72">
                  <c:v>0.13241536882511601</c:v>
                </c:pt>
                <c:pt idx="73">
                  <c:v>6.3179721503273389E-2</c:v>
                </c:pt>
                <c:pt idx="74">
                  <c:v>3.6239333617324503E-2</c:v>
                </c:pt>
                <c:pt idx="75">
                  <c:v>8.1372547300524914E-2</c:v>
                </c:pt>
                <c:pt idx="76">
                  <c:v>8.5675777240038997E-2</c:v>
                </c:pt>
                <c:pt idx="77">
                  <c:v>5.4415048657633434E-2</c:v>
                </c:pt>
                <c:pt idx="78">
                  <c:v>5.4786672316414577E-2</c:v>
                </c:pt>
                <c:pt idx="79">
                  <c:v>7.8405290631065133E-2</c:v>
                </c:pt>
                <c:pt idx="80">
                  <c:v>4.7145907749826833E-2</c:v>
                </c:pt>
                <c:pt idx="81">
                  <c:v>4.1728808779744345E-2</c:v>
                </c:pt>
                <c:pt idx="82">
                  <c:v>3.5303329231519381E-2</c:v>
                </c:pt>
                <c:pt idx="83">
                  <c:v>2.9977668879336016E-2</c:v>
                </c:pt>
                <c:pt idx="84">
                  <c:v>3.2248379793698642E-2</c:v>
                </c:pt>
                <c:pt idx="85">
                  <c:v>2.0991862014910018E-2</c:v>
                </c:pt>
                <c:pt idx="86">
                  <c:v>2.8316088452285539E-2</c:v>
                </c:pt>
                <c:pt idx="87">
                  <c:v>2.5929341276294041E-2</c:v>
                </c:pt>
                <c:pt idx="88">
                  <c:v>2.1763251640123441E-2</c:v>
                </c:pt>
                <c:pt idx="89">
                  <c:v>2.2424907282263262E-2</c:v>
                </c:pt>
                <c:pt idx="90">
                  <c:v>8.933418689659552E-3</c:v>
                </c:pt>
                <c:pt idx="91">
                  <c:v>2.7237264839129693E-2</c:v>
                </c:pt>
                <c:pt idx="92">
                  <c:v>2.8431525320689682E-2</c:v>
                </c:pt>
                <c:pt idx="93">
                  <c:v>1.1747748194016945E-2</c:v>
                </c:pt>
                <c:pt idx="94">
                  <c:v>1.1721158617161052E-2</c:v>
                </c:pt>
                <c:pt idx="95">
                  <c:v>3.2488866387831404E-2</c:v>
                </c:pt>
                <c:pt idx="96">
                  <c:v>5.1157724276238124E-2</c:v>
                </c:pt>
                <c:pt idx="97">
                  <c:v>7.1768627723365994E-2</c:v>
                </c:pt>
                <c:pt idx="98">
                  <c:v>2.3380577497935196E-2</c:v>
                </c:pt>
                <c:pt idx="99">
                  <c:v>3.3151517546864642E-2</c:v>
                </c:pt>
                <c:pt idx="100">
                  <c:v>7.7041068162816917E-2</c:v>
                </c:pt>
                <c:pt idx="101">
                  <c:v>2.6448750520152251E-2</c:v>
                </c:pt>
                <c:pt idx="102">
                  <c:v>2.1202877950767612E-2</c:v>
                </c:pt>
                <c:pt idx="103">
                  <c:v>4.0060327763553782E-2</c:v>
                </c:pt>
                <c:pt idx="104">
                  <c:v>4.6033051478110487E-2</c:v>
                </c:pt>
                <c:pt idx="105">
                  <c:v>5.5964974372737522E-2</c:v>
                </c:pt>
                <c:pt idx="106">
                  <c:v>2.4582392541551281E-2</c:v>
                </c:pt>
                <c:pt idx="107">
                  <c:v>2.6091584506415612E-2</c:v>
                </c:pt>
                <c:pt idx="108">
                  <c:v>4.3621285097125762E-2</c:v>
                </c:pt>
                <c:pt idx="109">
                  <c:v>3.497738789775149E-2</c:v>
                </c:pt>
                <c:pt idx="110">
                  <c:v>0.10234934094642002</c:v>
                </c:pt>
                <c:pt idx="111">
                  <c:v>1.8331700321052601E-2</c:v>
                </c:pt>
                <c:pt idx="112">
                  <c:v>2.7951515714497492E-2</c:v>
                </c:pt>
                <c:pt idx="113">
                  <c:v>2.0526215665913852E-2</c:v>
                </c:pt>
                <c:pt idx="114">
                  <c:v>5.3705699956712212E-3</c:v>
                </c:pt>
                <c:pt idx="115">
                  <c:v>2.7726927427142292E-2</c:v>
                </c:pt>
                <c:pt idx="116">
                  <c:v>3.2328882986382076E-2</c:v>
                </c:pt>
                <c:pt idx="117">
                  <c:v>4.827406256655703E-2</c:v>
                </c:pt>
                <c:pt idx="118">
                  <c:v>1.8163137217265007E-2</c:v>
                </c:pt>
                <c:pt idx="119">
                  <c:v>7.6664864947462519E-3</c:v>
                </c:pt>
                <c:pt idx="120">
                  <c:v>1.6857366391337301E-2</c:v>
                </c:pt>
                <c:pt idx="121">
                  <c:v>2.694407839579151E-2</c:v>
                </c:pt>
                <c:pt idx="122">
                  <c:v>1.1092827463701901E-2</c:v>
                </c:pt>
                <c:pt idx="123">
                  <c:v>1.7554370294882788E-2</c:v>
                </c:pt>
                <c:pt idx="124">
                  <c:v>3.9037585067245285E-2</c:v>
                </c:pt>
                <c:pt idx="125">
                  <c:v>1.7021591142422843E-2</c:v>
                </c:pt>
                <c:pt idx="126">
                  <c:v>3.3475661363629401E-2</c:v>
                </c:pt>
                <c:pt idx="127">
                  <c:v>4.5710957147469922E-2</c:v>
                </c:pt>
                <c:pt idx="128">
                  <c:v>8.8828167327474703E-4</c:v>
                </c:pt>
                <c:pt idx="129">
                  <c:v>1.0716440614498081E-4</c:v>
                </c:pt>
                <c:pt idx="130">
                  <c:v>3.1725768350578804E-3</c:v>
                </c:pt>
                <c:pt idx="131">
                  <c:v>1.8934247584499499E-3</c:v>
                </c:pt>
                <c:pt idx="132">
                  <c:v>5.938601996829493E-4</c:v>
                </c:pt>
                <c:pt idx="133">
                  <c:v>5.2483072844563212E-5</c:v>
                </c:pt>
                <c:pt idx="134">
                  <c:v>2.6419811663871136E-3</c:v>
                </c:pt>
                <c:pt idx="135">
                  <c:v>1.1515183496883751E-3</c:v>
                </c:pt>
                <c:pt idx="136">
                  <c:v>1.6315690582699484E-3</c:v>
                </c:pt>
                <c:pt idx="137">
                  <c:v>1.0025773468365881E-2</c:v>
                </c:pt>
                <c:pt idx="138">
                  <c:v>2.8443366607921457E-3</c:v>
                </c:pt>
                <c:pt idx="139">
                  <c:v>8.4715845386594303E-3</c:v>
                </c:pt>
                <c:pt idx="140">
                  <c:v>1.366467904021946E-2</c:v>
                </c:pt>
                <c:pt idx="141">
                  <c:v>1.7738439516136381E-3</c:v>
                </c:pt>
                <c:pt idx="142">
                  <c:v>9.0833062085900248E-3</c:v>
                </c:pt>
                <c:pt idx="143">
                  <c:v>1.6672528608636166E-3</c:v>
                </c:pt>
                <c:pt idx="144">
                  <c:v>2.2565576453206032E-2</c:v>
                </c:pt>
                <c:pt idx="145">
                  <c:v>1.6682538934028521E-2</c:v>
                </c:pt>
                <c:pt idx="146">
                  <c:v>1.0886074541617408E-2</c:v>
                </c:pt>
                <c:pt idx="147">
                  <c:v>1.3375299481635704E-2</c:v>
                </c:pt>
                <c:pt idx="148">
                  <c:v>6.8824392865126233E-2</c:v>
                </c:pt>
                <c:pt idx="149">
                  <c:v>7.082135463222743E-3</c:v>
                </c:pt>
                <c:pt idx="150">
                  <c:v>6.0330012608577014E-3</c:v>
                </c:pt>
                <c:pt idx="151">
                  <c:v>1.1519763812741137E-3</c:v>
                </c:pt>
                <c:pt idx="152">
                  <c:v>7.8306872748777432E-3</c:v>
                </c:pt>
                <c:pt idx="153">
                  <c:v>1.289637362719236E-2</c:v>
                </c:pt>
                <c:pt idx="154">
                  <c:v>1.4207218147902384E-2</c:v>
                </c:pt>
                <c:pt idx="155">
                  <c:v>1.7331770219249483E-2</c:v>
                </c:pt>
                <c:pt idx="156">
                  <c:v>1.6043410012633361E-2</c:v>
                </c:pt>
                <c:pt idx="157">
                  <c:v>1.0860513961508701E-2</c:v>
                </c:pt>
                <c:pt idx="158">
                  <c:v>2.2453455689504909E-2</c:v>
                </c:pt>
                <c:pt idx="159">
                  <c:v>1.0736474023108181E-2</c:v>
                </c:pt>
              </c:numCache>
            </c:numRef>
          </c:xVal>
          <c:yVal>
            <c:numRef>
              <c:f>Sheet1!$B$2:$B$161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amaryl</c:v>
                </c:pt>
              </c:strCache>
            </c:strRef>
          </c:tx>
          <c:spPr>
            <a:ln w="22225">
              <a:solidFill>
                <a:srgbClr val="A50021"/>
              </a:solidFill>
              <a:prstDash val="sysDash"/>
            </a:ln>
            <a:effectLst/>
          </c:spPr>
          <c:marker>
            <c:symbol val="diamond"/>
            <c:size val="7"/>
            <c:spPr>
              <a:solidFill>
                <a:srgbClr val="A50021"/>
              </a:solidFill>
              <a:ln>
                <a:solidFill>
                  <a:srgbClr val="A50021"/>
                </a:solidFill>
              </a:ln>
              <a:effectLst/>
            </c:spPr>
          </c:marker>
          <c:xVal>
            <c:numRef>
              <c:f>Sheet1!$A$2:$A$161</c:f>
              <c:numCache>
                <c:formatCode>0.0%</c:formatCode>
                <c:ptCount val="160"/>
                <c:pt idx="0">
                  <c:v>2.6451756371053851E-2</c:v>
                </c:pt>
                <c:pt idx="1">
                  <c:v>1.6969892766881683E-2</c:v>
                </c:pt>
                <c:pt idx="2">
                  <c:v>3.8814307121384096E-2</c:v>
                </c:pt>
                <c:pt idx="3">
                  <c:v>9.5144120450332704E-3</c:v>
                </c:pt>
                <c:pt idx="4">
                  <c:v>5.2132360135647933E-2</c:v>
                </c:pt>
                <c:pt idx="5">
                  <c:v>1.1244444180353991E-2</c:v>
                </c:pt>
                <c:pt idx="6">
                  <c:v>1.7570294906317015E-2</c:v>
                </c:pt>
                <c:pt idx="7">
                  <c:v>1.3603210932282511E-2</c:v>
                </c:pt>
                <c:pt idx="8">
                  <c:v>1.5567891280935751E-2</c:v>
                </c:pt>
                <c:pt idx="9">
                  <c:v>8.8408994076491047E-3</c:v>
                </c:pt>
                <c:pt idx="10">
                  <c:v>8.1226144104640727E-3</c:v>
                </c:pt>
                <c:pt idx="11">
                  <c:v>1.4851009691449923E-2</c:v>
                </c:pt>
                <c:pt idx="12">
                  <c:v>7.2791201607087146E-3</c:v>
                </c:pt>
                <c:pt idx="13">
                  <c:v>1.5792827803730123E-2</c:v>
                </c:pt>
                <c:pt idx="14">
                  <c:v>8.6162052241971158E-3</c:v>
                </c:pt>
                <c:pt idx="15">
                  <c:v>4.3283830733766579E-3</c:v>
                </c:pt>
                <c:pt idx="16">
                  <c:v>1.1961952289638554E-2</c:v>
                </c:pt>
                <c:pt idx="17">
                  <c:v>2.2161673949706796E-2</c:v>
                </c:pt>
                <c:pt idx="18">
                  <c:v>3.8723572252870402E-3</c:v>
                </c:pt>
                <c:pt idx="19">
                  <c:v>2.1189563692702598E-2</c:v>
                </c:pt>
                <c:pt idx="20">
                  <c:v>1.751938798481896E-3</c:v>
                </c:pt>
                <c:pt idx="21">
                  <c:v>2.6340204706243892E-3</c:v>
                </c:pt>
                <c:pt idx="22">
                  <c:v>5.6513964559384094E-2</c:v>
                </c:pt>
                <c:pt idx="23">
                  <c:v>3.3219425881656002E-2</c:v>
                </c:pt>
                <c:pt idx="24">
                  <c:v>2.7571710257256719E-2</c:v>
                </c:pt>
                <c:pt idx="25">
                  <c:v>1.6732226969051165E-2</c:v>
                </c:pt>
                <c:pt idx="26">
                  <c:v>2.1634677407909461E-2</c:v>
                </c:pt>
                <c:pt idx="27">
                  <c:v>3.4763552146888983E-2</c:v>
                </c:pt>
                <c:pt idx="28">
                  <c:v>2.0093821819269612E-2</c:v>
                </c:pt>
                <c:pt idx="29">
                  <c:v>2.0770332498776495E-2</c:v>
                </c:pt>
                <c:pt idx="30">
                  <c:v>2.1689336952865363E-2</c:v>
                </c:pt>
                <c:pt idx="31">
                  <c:v>2.1727941104930201E-2</c:v>
                </c:pt>
                <c:pt idx="32">
                  <c:v>3.0597342879952014E-2</c:v>
                </c:pt>
                <c:pt idx="33">
                  <c:v>2.5035787890554412E-2</c:v>
                </c:pt>
                <c:pt idx="34">
                  <c:v>6.9587240595749833E-2</c:v>
                </c:pt>
                <c:pt idx="35">
                  <c:v>2.2766622110016281E-2</c:v>
                </c:pt>
                <c:pt idx="36">
                  <c:v>3.4438144194582271E-2</c:v>
                </c:pt>
                <c:pt idx="37">
                  <c:v>5.3380994359438445E-2</c:v>
                </c:pt>
                <c:pt idx="38">
                  <c:v>4.5909688210222177E-2</c:v>
                </c:pt>
                <c:pt idx="39">
                  <c:v>8.6776554987404025E-2</c:v>
                </c:pt>
                <c:pt idx="40">
                  <c:v>2.6519686851581577E-2</c:v>
                </c:pt>
                <c:pt idx="41">
                  <c:v>4.5047216302587713E-2</c:v>
                </c:pt>
                <c:pt idx="42">
                  <c:v>3.0916204267908587E-2</c:v>
                </c:pt>
                <c:pt idx="43">
                  <c:v>3.2337874812921892E-2</c:v>
                </c:pt>
                <c:pt idx="44">
                  <c:v>2.9148571648503201E-2</c:v>
                </c:pt>
                <c:pt idx="45">
                  <c:v>4.2574128378934747E-2</c:v>
                </c:pt>
                <c:pt idx="46">
                  <c:v>3.7874011873848291E-2</c:v>
                </c:pt>
                <c:pt idx="47">
                  <c:v>3.3055080484366096E-2</c:v>
                </c:pt>
                <c:pt idx="48">
                  <c:v>8.8395755588618868E-2</c:v>
                </c:pt>
                <c:pt idx="49">
                  <c:v>7.7220262919757796E-2</c:v>
                </c:pt>
                <c:pt idx="50">
                  <c:v>0.11189273746059776</c:v>
                </c:pt>
                <c:pt idx="51">
                  <c:v>5.8333391484229911E-2</c:v>
                </c:pt>
                <c:pt idx="52">
                  <c:v>4.9612916466800938E-2</c:v>
                </c:pt>
                <c:pt idx="53">
                  <c:v>0.10428377210358844</c:v>
                </c:pt>
                <c:pt idx="54">
                  <c:v>8.7863938626666346E-2</c:v>
                </c:pt>
                <c:pt idx="55">
                  <c:v>0.11814323925557271</c:v>
                </c:pt>
                <c:pt idx="56">
                  <c:v>6.7084339547009E-2</c:v>
                </c:pt>
                <c:pt idx="57">
                  <c:v>9.1275186793727509E-2</c:v>
                </c:pt>
                <c:pt idx="58">
                  <c:v>4.7407945173789087E-2</c:v>
                </c:pt>
                <c:pt idx="59">
                  <c:v>9.9881585906040168E-2</c:v>
                </c:pt>
                <c:pt idx="60">
                  <c:v>8.5782334890742232E-2</c:v>
                </c:pt>
                <c:pt idx="61">
                  <c:v>5.6187816320190861E-2</c:v>
                </c:pt>
                <c:pt idx="62">
                  <c:v>9.0193425850994546E-2</c:v>
                </c:pt>
                <c:pt idx="63">
                  <c:v>7.1114158279763307E-2</c:v>
                </c:pt>
                <c:pt idx="64">
                  <c:v>4.5469255608153715E-2</c:v>
                </c:pt>
                <c:pt idx="65">
                  <c:v>3.3862612649312201E-2</c:v>
                </c:pt>
                <c:pt idx="66">
                  <c:v>3.0341357214800104E-2</c:v>
                </c:pt>
                <c:pt idx="67">
                  <c:v>6.7921427376895133E-2</c:v>
                </c:pt>
                <c:pt idx="68">
                  <c:v>6.4248448603245772E-2</c:v>
                </c:pt>
                <c:pt idx="69">
                  <c:v>1.1355809852486741E-2</c:v>
                </c:pt>
                <c:pt idx="70">
                  <c:v>3.9751056270778282E-2</c:v>
                </c:pt>
                <c:pt idx="71">
                  <c:v>2.3875939489179206E-2</c:v>
                </c:pt>
                <c:pt idx="72">
                  <c:v>0.13241536882511601</c:v>
                </c:pt>
                <c:pt idx="73">
                  <c:v>6.3179721503273389E-2</c:v>
                </c:pt>
                <c:pt idx="74">
                  <c:v>3.6239333617324503E-2</c:v>
                </c:pt>
                <c:pt idx="75">
                  <c:v>8.1372547300524914E-2</c:v>
                </c:pt>
                <c:pt idx="76">
                  <c:v>8.5675777240038997E-2</c:v>
                </c:pt>
                <c:pt idx="77">
                  <c:v>5.4415048657633434E-2</c:v>
                </c:pt>
                <c:pt idx="78">
                  <c:v>5.4786672316414577E-2</c:v>
                </c:pt>
                <c:pt idx="79">
                  <c:v>7.8405290631065133E-2</c:v>
                </c:pt>
                <c:pt idx="80">
                  <c:v>4.7145907749826833E-2</c:v>
                </c:pt>
                <c:pt idx="81">
                  <c:v>4.1728808779744345E-2</c:v>
                </c:pt>
                <c:pt idx="82">
                  <c:v>3.5303329231519381E-2</c:v>
                </c:pt>
                <c:pt idx="83">
                  <c:v>2.9977668879336016E-2</c:v>
                </c:pt>
                <c:pt idx="84">
                  <c:v>3.2248379793698642E-2</c:v>
                </c:pt>
                <c:pt idx="85">
                  <c:v>2.0991862014910018E-2</c:v>
                </c:pt>
                <c:pt idx="86">
                  <c:v>2.8316088452285539E-2</c:v>
                </c:pt>
                <c:pt idx="87">
                  <c:v>2.5929341276294041E-2</c:v>
                </c:pt>
                <c:pt idx="88">
                  <c:v>2.1763251640123441E-2</c:v>
                </c:pt>
                <c:pt idx="89">
                  <c:v>2.2424907282263262E-2</c:v>
                </c:pt>
                <c:pt idx="90">
                  <c:v>8.933418689659552E-3</c:v>
                </c:pt>
                <c:pt idx="91">
                  <c:v>2.7237264839129693E-2</c:v>
                </c:pt>
                <c:pt idx="92">
                  <c:v>2.8431525320689682E-2</c:v>
                </c:pt>
                <c:pt idx="93">
                  <c:v>1.1747748194016945E-2</c:v>
                </c:pt>
                <c:pt idx="94">
                  <c:v>1.1721158617161052E-2</c:v>
                </c:pt>
                <c:pt idx="95">
                  <c:v>3.2488866387831404E-2</c:v>
                </c:pt>
                <c:pt idx="96">
                  <c:v>5.1157724276238124E-2</c:v>
                </c:pt>
                <c:pt idx="97">
                  <c:v>7.1768627723365994E-2</c:v>
                </c:pt>
                <c:pt idx="98">
                  <c:v>2.3380577497935196E-2</c:v>
                </c:pt>
                <c:pt idx="99">
                  <c:v>3.3151517546864642E-2</c:v>
                </c:pt>
                <c:pt idx="100">
                  <c:v>7.7041068162816917E-2</c:v>
                </c:pt>
                <c:pt idx="101">
                  <c:v>2.6448750520152251E-2</c:v>
                </c:pt>
                <c:pt idx="102">
                  <c:v>2.1202877950767612E-2</c:v>
                </c:pt>
                <c:pt idx="103">
                  <c:v>4.0060327763553782E-2</c:v>
                </c:pt>
                <c:pt idx="104">
                  <c:v>4.6033051478110487E-2</c:v>
                </c:pt>
                <c:pt idx="105">
                  <c:v>5.5964974372737522E-2</c:v>
                </c:pt>
                <c:pt idx="106">
                  <c:v>2.4582392541551281E-2</c:v>
                </c:pt>
                <c:pt idx="107">
                  <c:v>2.6091584506415612E-2</c:v>
                </c:pt>
                <c:pt idx="108">
                  <c:v>4.3621285097125762E-2</c:v>
                </c:pt>
                <c:pt idx="109">
                  <c:v>3.497738789775149E-2</c:v>
                </c:pt>
                <c:pt idx="110">
                  <c:v>0.10234934094642002</c:v>
                </c:pt>
                <c:pt idx="111">
                  <c:v>1.8331700321052601E-2</c:v>
                </c:pt>
                <c:pt idx="112">
                  <c:v>2.7951515714497492E-2</c:v>
                </c:pt>
                <c:pt idx="113">
                  <c:v>2.0526215665913852E-2</c:v>
                </c:pt>
                <c:pt idx="114">
                  <c:v>5.3705699956712212E-3</c:v>
                </c:pt>
                <c:pt idx="115">
                  <c:v>2.7726927427142292E-2</c:v>
                </c:pt>
                <c:pt idx="116">
                  <c:v>3.2328882986382076E-2</c:v>
                </c:pt>
                <c:pt idx="117">
                  <c:v>4.827406256655703E-2</c:v>
                </c:pt>
                <c:pt idx="118">
                  <c:v>1.8163137217265007E-2</c:v>
                </c:pt>
                <c:pt idx="119">
                  <c:v>7.6664864947462519E-3</c:v>
                </c:pt>
                <c:pt idx="120">
                  <c:v>1.6857366391337301E-2</c:v>
                </c:pt>
                <c:pt idx="121">
                  <c:v>2.694407839579151E-2</c:v>
                </c:pt>
                <c:pt idx="122">
                  <c:v>1.1092827463701901E-2</c:v>
                </c:pt>
                <c:pt idx="123">
                  <c:v>1.7554370294882788E-2</c:v>
                </c:pt>
                <c:pt idx="124">
                  <c:v>3.9037585067245285E-2</c:v>
                </c:pt>
                <c:pt idx="125">
                  <c:v>1.7021591142422843E-2</c:v>
                </c:pt>
                <c:pt idx="126">
                  <c:v>3.3475661363629401E-2</c:v>
                </c:pt>
                <c:pt idx="127">
                  <c:v>4.5710957147469922E-2</c:v>
                </c:pt>
                <c:pt idx="128">
                  <c:v>8.8828167327474703E-4</c:v>
                </c:pt>
                <c:pt idx="129">
                  <c:v>1.0716440614498081E-4</c:v>
                </c:pt>
                <c:pt idx="130">
                  <c:v>3.1725768350578804E-3</c:v>
                </c:pt>
                <c:pt idx="131">
                  <c:v>1.8934247584499499E-3</c:v>
                </c:pt>
                <c:pt idx="132">
                  <c:v>5.938601996829493E-4</c:v>
                </c:pt>
                <c:pt idx="133">
                  <c:v>5.2483072844563212E-5</c:v>
                </c:pt>
                <c:pt idx="134">
                  <c:v>2.6419811663871136E-3</c:v>
                </c:pt>
                <c:pt idx="135">
                  <c:v>1.1515183496883751E-3</c:v>
                </c:pt>
                <c:pt idx="136">
                  <c:v>1.6315690582699484E-3</c:v>
                </c:pt>
                <c:pt idx="137">
                  <c:v>1.0025773468365881E-2</c:v>
                </c:pt>
                <c:pt idx="138">
                  <c:v>2.8443366607921457E-3</c:v>
                </c:pt>
                <c:pt idx="139">
                  <c:v>8.4715845386594303E-3</c:v>
                </c:pt>
                <c:pt idx="140">
                  <c:v>1.366467904021946E-2</c:v>
                </c:pt>
                <c:pt idx="141">
                  <c:v>1.7738439516136381E-3</c:v>
                </c:pt>
                <c:pt idx="142">
                  <c:v>9.0833062085900248E-3</c:v>
                </c:pt>
                <c:pt idx="143">
                  <c:v>1.6672528608636166E-3</c:v>
                </c:pt>
                <c:pt idx="144">
                  <c:v>2.2565576453206032E-2</c:v>
                </c:pt>
                <c:pt idx="145">
                  <c:v>1.6682538934028521E-2</c:v>
                </c:pt>
                <c:pt idx="146">
                  <c:v>1.0886074541617408E-2</c:v>
                </c:pt>
                <c:pt idx="147">
                  <c:v>1.3375299481635704E-2</c:v>
                </c:pt>
                <c:pt idx="148">
                  <c:v>6.8824392865126233E-2</c:v>
                </c:pt>
                <c:pt idx="149">
                  <c:v>7.082135463222743E-3</c:v>
                </c:pt>
                <c:pt idx="150">
                  <c:v>6.0330012608577014E-3</c:v>
                </c:pt>
                <c:pt idx="151">
                  <c:v>1.1519763812741137E-3</c:v>
                </c:pt>
                <c:pt idx="152">
                  <c:v>7.8306872748777432E-3</c:v>
                </c:pt>
                <c:pt idx="153">
                  <c:v>1.289637362719236E-2</c:v>
                </c:pt>
                <c:pt idx="154">
                  <c:v>1.4207218147902384E-2</c:v>
                </c:pt>
                <c:pt idx="155">
                  <c:v>1.7331770219249483E-2</c:v>
                </c:pt>
                <c:pt idx="156">
                  <c:v>1.6043410012633361E-2</c:v>
                </c:pt>
                <c:pt idx="157">
                  <c:v>1.0860513961508701E-2</c:v>
                </c:pt>
                <c:pt idx="158">
                  <c:v>2.2453455689504909E-2</c:v>
                </c:pt>
                <c:pt idx="159">
                  <c:v>1.0736474023108181E-2</c:v>
                </c:pt>
              </c:numCache>
            </c:numRef>
          </c:xVal>
          <c:yVal>
            <c:numRef>
              <c:f>Sheet1!$C$2:$C$161</c:f>
              <c:numCache>
                <c:formatCode>General</c:formatCode>
                <c:ptCount val="160"/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Byetta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  <c:spPr>
              <a:solidFill>
                <a:srgbClr val="A50021"/>
              </a:solidFill>
              <a:ln>
                <a:noFill/>
              </a:ln>
            </c:spPr>
          </c:marker>
          <c:xVal>
            <c:numRef>
              <c:f>Sheet1!$A$2:$A$161</c:f>
              <c:numCache>
                <c:formatCode>0.0%</c:formatCode>
                <c:ptCount val="160"/>
                <c:pt idx="0">
                  <c:v>2.6451756371053851E-2</c:v>
                </c:pt>
                <c:pt idx="1">
                  <c:v>1.6969892766881683E-2</c:v>
                </c:pt>
                <c:pt idx="2">
                  <c:v>3.8814307121384096E-2</c:v>
                </c:pt>
                <c:pt idx="3">
                  <c:v>9.5144120450332704E-3</c:v>
                </c:pt>
                <c:pt idx="4">
                  <c:v>5.2132360135647933E-2</c:v>
                </c:pt>
                <c:pt idx="5">
                  <c:v>1.1244444180353991E-2</c:v>
                </c:pt>
                <c:pt idx="6">
                  <c:v>1.7570294906317015E-2</c:v>
                </c:pt>
                <c:pt idx="7">
                  <c:v>1.3603210932282511E-2</c:v>
                </c:pt>
                <c:pt idx="8">
                  <c:v>1.5567891280935751E-2</c:v>
                </c:pt>
                <c:pt idx="9">
                  <c:v>8.8408994076491047E-3</c:v>
                </c:pt>
                <c:pt idx="10">
                  <c:v>8.1226144104640727E-3</c:v>
                </c:pt>
                <c:pt idx="11">
                  <c:v>1.4851009691449923E-2</c:v>
                </c:pt>
                <c:pt idx="12">
                  <c:v>7.2791201607087146E-3</c:v>
                </c:pt>
                <c:pt idx="13">
                  <c:v>1.5792827803730123E-2</c:v>
                </c:pt>
                <c:pt idx="14">
                  <c:v>8.6162052241971158E-3</c:v>
                </c:pt>
                <c:pt idx="15">
                  <c:v>4.3283830733766579E-3</c:v>
                </c:pt>
                <c:pt idx="16">
                  <c:v>1.1961952289638554E-2</c:v>
                </c:pt>
                <c:pt idx="17">
                  <c:v>2.2161673949706796E-2</c:v>
                </c:pt>
                <c:pt idx="18">
                  <c:v>3.8723572252870402E-3</c:v>
                </c:pt>
                <c:pt idx="19">
                  <c:v>2.1189563692702598E-2</c:v>
                </c:pt>
                <c:pt idx="20">
                  <c:v>1.751938798481896E-3</c:v>
                </c:pt>
                <c:pt idx="21">
                  <c:v>2.6340204706243892E-3</c:v>
                </c:pt>
                <c:pt idx="22">
                  <c:v>5.6513964559384094E-2</c:v>
                </c:pt>
                <c:pt idx="23">
                  <c:v>3.3219425881656002E-2</c:v>
                </c:pt>
                <c:pt idx="24">
                  <c:v>2.7571710257256719E-2</c:v>
                </c:pt>
                <c:pt idx="25">
                  <c:v>1.6732226969051165E-2</c:v>
                </c:pt>
                <c:pt idx="26">
                  <c:v>2.1634677407909461E-2</c:v>
                </c:pt>
                <c:pt idx="27">
                  <c:v>3.4763552146888983E-2</c:v>
                </c:pt>
                <c:pt idx="28">
                  <c:v>2.0093821819269612E-2</c:v>
                </c:pt>
                <c:pt idx="29">
                  <c:v>2.0770332498776495E-2</c:v>
                </c:pt>
                <c:pt idx="30">
                  <c:v>2.1689336952865363E-2</c:v>
                </c:pt>
                <c:pt idx="31">
                  <c:v>2.1727941104930201E-2</c:v>
                </c:pt>
                <c:pt idx="32">
                  <c:v>3.0597342879952014E-2</c:v>
                </c:pt>
                <c:pt idx="33">
                  <c:v>2.5035787890554412E-2</c:v>
                </c:pt>
                <c:pt idx="34">
                  <c:v>6.9587240595749833E-2</c:v>
                </c:pt>
                <c:pt idx="35">
                  <c:v>2.2766622110016281E-2</c:v>
                </c:pt>
                <c:pt idx="36">
                  <c:v>3.4438144194582271E-2</c:v>
                </c:pt>
                <c:pt idx="37">
                  <c:v>5.3380994359438445E-2</c:v>
                </c:pt>
                <c:pt idx="38">
                  <c:v>4.5909688210222177E-2</c:v>
                </c:pt>
                <c:pt idx="39">
                  <c:v>8.6776554987404025E-2</c:v>
                </c:pt>
                <c:pt idx="40">
                  <c:v>2.6519686851581577E-2</c:v>
                </c:pt>
                <c:pt idx="41">
                  <c:v>4.5047216302587713E-2</c:v>
                </c:pt>
                <c:pt idx="42">
                  <c:v>3.0916204267908587E-2</c:v>
                </c:pt>
                <c:pt idx="43">
                  <c:v>3.2337874812921892E-2</c:v>
                </c:pt>
                <c:pt idx="44">
                  <c:v>2.9148571648503201E-2</c:v>
                </c:pt>
                <c:pt idx="45">
                  <c:v>4.2574128378934747E-2</c:v>
                </c:pt>
                <c:pt idx="46">
                  <c:v>3.7874011873848291E-2</c:v>
                </c:pt>
                <c:pt idx="47">
                  <c:v>3.3055080484366096E-2</c:v>
                </c:pt>
                <c:pt idx="48">
                  <c:v>8.8395755588618868E-2</c:v>
                </c:pt>
                <c:pt idx="49">
                  <c:v>7.7220262919757796E-2</c:v>
                </c:pt>
                <c:pt idx="50">
                  <c:v>0.11189273746059776</c:v>
                </c:pt>
                <c:pt idx="51">
                  <c:v>5.8333391484229911E-2</c:v>
                </c:pt>
                <c:pt idx="52">
                  <c:v>4.9612916466800938E-2</c:v>
                </c:pt>
                <c:pt idx="53">
                  <c:v>0.10428377210358844</c:v>
                </c:pt>
                <c:pt idx="54">
                  <c:v>8.7863938626666346E-2</c:v>
                </c:pt>
                <c:pt idx="55">
                  <c:v>0.11814323925557271</c:v>
                </c:pt>
                <c:pt idx="56">
                  <c:v>6.7084339547009E-2</c:v>
                </c:pt>
                <c:pt idx="57">
                  <c:v>9.1275186793727509E-2</c:v>
                </c:pt>
                <c:pt idx="58">
                  <c:v>4.7407945173789087E-2</c:v>
                </c:pt>
                <c:pt idx="59">
                  <c:v>9.9881585906040168E-2</c:v>
                </c:pt>
                <c:pt idx="60">
                  <c:v>8.5782334890742232E-2</c:v>
                </c:pt>
                <c:pt idx="61">
                  <c:v>5.6187816320190861E-2</c:v>
                </c:pt>
                <c:pt idx="62">
                  <c:v>9.0193425850994546E-2</c:v>
                </c:pt>
                <c:pt idx="63">
                  <c:v>7.1114158279763307E-2</c:v>
                </c:pt>
                <c:pt idx="64">
                  <c:v>4.5469255608153715E-2</c:v>
                </c:pt>
                <c:pt idx="65">
                  <c:v>3.3862612649312201E-2</c:v>
                </c:pt>
                <c:pt idx="66">
                  <c:v>3.0341357214800104E-2</c:v>
                </c:pt>
                <c:pt idx="67">
                  <c:v>6.7921427376895133E-2</c:v>
                </c:pt>
                <c:pt idx="68">
                  <c:v>6.4248448603245772E-2</c:v>
                </c:pt>
                <c:pt idx="69">
                  <c:v>1.1355809852486741E-2</c:v>
                </c:pt>
                <c:pt idx="70">
                  <c:v>3.9751056270778282E-2</c:v>
                </c:pt>
                <c:pt idx="71">
                  <c:v>2.3875939489179206E-2</c:v>
                </c:pt>
                <c:pt idx="72">
                  <c:v>0.13241536882511601</c:v>
                </c:pt>
                <c:pt idx="73">
                  <c:v>6.3179721503273389E-2</c:v>
                </c:pt>
                <c:pt idx="74">
                  <c:v>3.6239333617324503E-2</c:v>
                </c:pt>
                <c:pt idx="75">
                  <c:v>8.1372547300524914E-2</c:v>
                </c:pt>
                <c:pt idx="76">
                  <c:v>8.5675777240038997E-2</c:v>
                </c:pt>
                <c:pt idx="77">
                  <c:v>5.4415048657633434E-2</c:v>
                </c:pt>
                <c:pt idx="78">
                  <c:v>5.4786672316414577E-2</c:v>
                </c:pt>
                <c:pt idx="79">
                  <c:v>7.8405290631065133E-2</c:v>
                </c:pt>
                <c:pt idx="80">
                  <c:v>4.7145907749826833E-2</c:v>
                </c:pt>
                <c:pt idx="81">
                  <c:v>4.1728808779744345E-2</c:v>
                </c:pt>
                <c:pt idx="82">
                  <c:v>3.5303329231519381E-2</c:v>
                </c:pt>
                <c:pt idx="83">
                  <c:v>2.9977668879336016E-2</c:v>
                </c:pt>
                <c:pt idx="84">
                  <c:v>3.2248379793698642E-2</c:v>
                </c:pt>
                <c:pt idx="85">
                  <c:v>2.0991862014910018E-2</c:v>
                </c:pt>
                <c:pt idx="86">
                  <c:v>2.8316088452285539E-2</c:v>
                </c:pt>
                <c:pt idx="87">
                  <c:v>2.5929341276294041E-2</c:v>
                </c:pt>
                <c:pt idx="88">
                  <c:v>2.1763251640123441E-2</c:v>
                </c:pt>
                <c:pt idx="89">
                  <c:v>2.2424907282263262E-2</c:v>
                </c:pt>
                <c:pt idx="90">
                  <c:v>8.933418689659552E-3</c:v>
                </c:pt>
                <c:pt idx="91">
                  <c:v>2.7237264839129693E-2</c:v>
                </c:pt>
                <c:pt idx="92">
                  <c:v>2.8431525320689682E-2</c:v>
                </c:pt>
                <c:pt idx="93">
                  <c:v>1.1747748194016945E-2</c:v>
                </c:pt>
                <c:pt idx="94">
                  <c:v>1.1721158617161052E-2</c:v>
                </c:pt>
                <c:pt idx="95">
                  <c:v>3.2488866387831404E-2</c:v>
                </c:pt>
                <c:pt idx="96">
                  <c:v>5.1157724276238124E-2</c:v>
                </c:pt>
                <c:pt idx="97">
                  <c:v>7.1768627723365994E-2</c:v>
                </c:pt>
                <c:pt idx="98">
                  <c:v>2.3380577497935196E-2</c:v>
                </c:pt>
                <c:pt idx="99">
                  <c:v>3.3151517546864642E-2</c:v>
                </c:pt>
                <c:pt idx="100">
                  <c:v>7.7041068162816917E-2</c:v>
                </c:pt>
                <c:pt idx="101">
                  <c:v>2.6448750520152251E-2</c:v>
                </c:pt>
                <c:pt idx="102">
                  <c:v>2.1202877950767612E-2</c:v>
                </c:pt>
                <c:pt idx="103">
                  <c:v>4.0060327763553782E-2</c:v>
                </c:pt>
                <c:pt idx="104">
                  <c:v>4.6033051478110487E-2</c:v>
                </c:pt>
                <c:pt idx="105">
                  <c:v>5.5964974372737522E-2</c:v>
                </c:pt>
                <c:pt idx="106">
                  <c:v>2.4582392541551281E-2</c:v>
                </c:pt>
                <c:pt idx="107">
                  <c:v>2.6091584506415612E-2</c:v>
                </c:pt>
                <c:pt idx="108">
                  <c:v>4.3621285097125762E-2</c:v>
                </c:pt>
                <c:pt idx="109">
                  <c:v>3.497738789775149E-2</c:v>
                </c:pt>
                <c:pt idx="110">
                  <c:v>0.10234934094642002</c:v>
                </c:pt>
                <c:pt idx="111">
                  <c:v>1.8331700321052601E-2</c:v>
                </c:pt>
                <c:pt idx="112">
                  <c:v>2.7951515714497492E-2</c:v>
                </c:pt>
                <c:pt idx="113">
                  <c:v>2.0526215665913852E-2</c:v>
                </c:pt>
                <c:pt idx="114">
                  <c:v>5.3705699956712212E-3</c:v>
                </c:pt>
                <c:pt idx="115">
                  <c:v>2.7726927427142292E-2</c:v>
                </c:pt>
                <c:pt idx="116">
                  <c:v>3.2328882986382076E-2</c:v>
                </c:pt>
                <c:pt idx="117">
                  <c:v>4.827406256655703E-2</c:v>
                </c:pt>
                <c:pt idx="118">
                  <c:v>1.8163137217265007E-2</c:v>
                </c:pt>
                <c:pt idx="119">
                  <c:v>7.6664864947462519E-3</c:v>
                </c:pt>
                <c:pt idx="120">
                  <c:v>1.6857366391337301E-2</c:v>
                </c:pt>
                <c:pt idx="121">
                  <c:v>2.694407839579151E-2</c:v>
                </c:pt>
                <c:pt idx="122">
                  <c:v>1.1092827463701901E-2</c:v>
                </c:pt>
                <c:pt idx="123">
                  <c:v>1.7554370294882788E-2</c:v>
                </c:pt>
                <c:pt idx="124">
                  <c:v>3.9037585067245285E-2</c:v>
                </c:pt>
                <c:pt idx="125">
                  <c:v>1.7021591142422843E-2</c:v>
                </c:pt>
                <c:pt idx="126">
                  <c:v>3.3475661363629401E-2</c:v>
                </c:pt>
                <c:pt idx="127">
                  <c:v>4.5710957147469922E-2</c:v>
                </c:pt>
                <c:pt idx="128">
                  <c:v>8.8828167327474703E-4</c:v>
                </c:pt>
                <c:pt idx="129">
                  <c:v>1.0716440614498081E-4</c:v>
                </c:pt>
                <c:pt idx="130">
                  <c:v>3.1725768350578804E-3</c:v>
                </c:pt>
                <c:pt idx="131">
                  <c:v>1.8934247584499499E-3</c:v>
                </c:pt>
                <c:pt idx="132">
                  <c:v>5.938601996829493E-4</c:v>
                </c:pt>
                <c:pt idx="133">
                  <c:v>5.2483072844563212E-5</c:v>
                </c:pt>
                <c:pt idx="134">
                  <c:v>2.6419811663871136E-3</c:v>
                </c:pt>
                <c:pt idx="135">
                  <c:v>1.1515183496883751E-3</c:v>
                </c:pt>
                <c:pt idx="136">
                  <c:v>1.6315690582699484E-3</c:v>
                </c:pt>
                <c:pt idx="137">
                  <c:v>1.0025773468365881E-2</c:v>
                </c:pt>
                <c:pt idx="138">
                  <c:v>2.8443366607921457E-3</c:v>
                </c:pt>
                <c:pt idx="139">
                  <c:v>8.4715845386594303E-3</c:v>
                </c:pt>
                <c:pt idx="140">
                  <c:v>1.366467904021946E-2</c:v>
                </c:pt>
                <c:pt idx="141">
                  <c:v>1.7738439516136381E-3</c:v>
                </c:pt>
                <c:pt idx="142">
                  <c:v>9.0833062085900248E-3</c:v>
                </c:pt>
                <c:pt idx="143">
                  <c:v>1.6672528608636166E-3</c:v>
                </c:pt>
                <c:pt idx="144">
                  <c:v>2.2565576453206032E-2</c:v>
                </c:pt>
                <c:pt idx="145">
                  <c:v>1.6682538934028521E-2</c:v>
                </c:pt>
                <c:pt idx="146">
                  <c:v>1.0886074541617408E-2</c:v>
                </c:pt>
                <c:pt idx="147">
                  <c:v>1.3375299481635704E-2</c:v>
                </c:pt>
                <c:pt idx="148">
                  <c:v>6.8824392865126233E-2</c:v>
                </c:pt>
                <c:pt idx="149">
                  <c:v>7.082135463222743E-3</c:v>
                </c:pt>
                <c:pt idx="150">
                  <c:v>6.0330012608577014E-3</c:v>
                </c:pt>
                <c:pt idx="151">
                  <c:v>1.1519763812741137E-3</c:v>
                </c:pt>
                <c:pt idx="152">
                  <c:v>7.8306872748777432E-3</c:v>
                </c:pt>
                <c:pt idx="153">
                  <c:v>1.289637362719236E-2</c:v>
                </c:pt>
                <c:pt idx="154">
                  <c:v>1.4207218147902384E-2</c:v>
                </c:pt>
                <c:pt idx="155">
                  <c:v>1.7331770219249483E-2</c:v>
                </c:pt>
                <c:pt idx="156">
                  <c:v>1.6043410012633361E-2</c:v>
                </c:pt>
                <c:pt idx="157">
                  <c:v>1.0860513961508701E-2</c:v>
                </c:pt>
                <c:pt idx="158">
                  <c:v>2.2453455689504909E-2</c:v>
                </c:pt>
                <c:pt idx="159">
                  <c:v>1.0736474023108181E-2</c:v>
                </c:pt>
              </c:numCache>
            </c:numRef>
          </c:xVal>
          <c:yVal>
            <c:numRef>
              <c:f>Sheet1!$D$2:$D$161</c:f>
              <c:numCache>
                <c:formatCode>General</c:formatCode>
                <c:ptCount val="160"/>
                <c:pt idx="32">
                  <c:v>1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5</c:v>
                </c:pt>
                <c:pt idx="37">
                  <c:v>6</c:v>
                </c:pt>
                <c:pt idx="38">
                  <c:v>7</c:v>
                </c:pt>
                <c:pt idx="39">
                  <c:v>8</c:v>
                </c:pt>
                <c:pt idx="40">
                  <c:v>9</c:v>
                </c:pt>
                <c:pt idx="41">
                  <c:v>10</c:v>
                </c:pt>
                <c:pt idx="42">
                  <c:v>11</c:v>
                </c:pt>
                <c:pt idx="43">
                  <c:v>12</c:v>
                </c:pt>
                <c:pt idx="44">
                  <c:v>13</c:v>
                </c:pt>
                <c:pt idx="45">
                  <c:v>14</c:v>
                </c:pt>
                <c:pt idx="46">
                  <c:v>15</c:v>
                </c:pt>
                <c:pt idx="47">
                  <c:v>16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Diamicron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rgbClr val="A50021"/>
              </a:solidFill>
              <a:ln>
                <a:noFill/>
              </a:ln>
            </c:spPr>
          </c:marker>
          <c:xVal>
            <c:numRef>
              <c:f>Sheet1!$A$2:$A$161</c:f>
              <c:numCache>
                <c:formatCode>0.0%</c:formatCode>
                <c:ptCount val="160"/>
                <c:pt idx="0">
                  <c:v>2.6451756371053851E-2</c:v>
                </c:pt>
                <c:pt idx="1">
                  <c:v>1.6969892766881683E-2</c:v>
                </c:pt>
                <c:pt idx="2">
                  <c:v>3.8814307121384096E-2</c:v>
                </c:pt>
                <c:pt idx="3">
                  <c:v>9.5144120450332704E-3</c:v>
                </c:pt>
                <c:pt idx="4">
                  <c:v>5.2132360135647933E-2</c:v>
                </c:pt>
                <c:pt idx="5">
                  <c:v>1.1244444180353991E-2</c:v>
                </c:pt>
                <c:pt idx="6">
                  <c:v>1.7570294906317015E-2</c:v>
                </c:pt>
                <c:pt idx="7">
                  <c:v>1.3603210932282511E-2</c:v>
                </c:pt>
                <c:pt idx="8">
                  <c:v>1.5567891280935751E-2</c:v>
                </c:pt>
                <c:pt idx="9">
                  <c:v>8.8408994076491047E-3</c:v>
                </c:pt>
                <c:pt idx="10">
                  <c:v>8.1226144104640727E-3</c:v>
                </c:pt>
                <c:pt idx="11">
                  <c:v>1.4851009691449923E-2</c:v>
                </c:pt>
                <c:pt idx="12">
                  <c:v>7.2791201607087146E-3</c:v>
                </c:pt>
                <c:pt idx="13">
                  <c:v>1.5792827803730123E-2</c:v>
                </c:pt>
                <c:pt idx="14">
                  <c:v>8.6162052241971158E-3</c:v>
                </c:pt>
                <c:pt idx="15">
                  <c:v>4.3283830733766579E-3</c:v>
                </c:pt>
                <c:pt idx="16">
                  <c:v>1.1961952289638554E-2</c:v>
                </c:pt>
                <c:pt idx="17">
                  <c:v>2.2161673949706796E-2</c:v>
                </c:pt>
                <c:pt idx="18">
                  <c:v>3.8723572252870402E-3</c:v>
                </c:pt>
                <c:pt idx="19">
                  <c:v>2.1189563692702598E-2</c:v>
                </c:pt>
                <c:pt idx="20">
                  <c:v>1.751938798481896E-3</c:v>
                </c:pt>
                <c:pt idx="21">
                  <c:v>2.6340204706243892E-3</c:v>
                </c:pt>
                <c:pt idx="22">
                  <c:v>5.6513964559384094E-2</c:v>
                </c:pt>
                <c:pt idx="23">
                  <c:v>3.3219425881656002E-2</c:v>
                </c:pt>
                <c:pt idx="24">
                  <c:v>2.7571710257256719E-2</c:v>
                </c:pt>
                <c:pt idx="25">
                  <c:v>1.6732226969051165E-2</c:v>
                </c:pt>
                <c:pt idx="26">
                  <c:v>2.1634677407909461E-2</c:v>
                </c:pt>
                <c:pt idx="27">
                  <c:v>3.4763552146888983E-2</c:v>
                </c:pt>
                <c:pt idx="28">
                  <c:v>2.0093821819269612E-2</c:v>
                </c:pt>
                <c:pt idx="29">
                  <c:v>2.0770332498776495E-2</c:v>
                </c:pt>
                <c:pt idx="30">
                  <c:v>2.1689336952865363E-2</c:v>
                </c:pt>
                <c:pt idx="31">
                  <c:v>2.1727941104930201E-2</c:v>
                </c:pt>
                <c:pt idx="32">
                  <c:v>3.0597342879952014E-2</c:v>
                </c:pt>
                <c:pt idx="33">
                  <c:v>2.5035787890554412E-2</c:v>
                </c:pt>
                <c:pt idx="34">
                  <c:v>6.9587240595749833E-2</c:v>
                </c:pt>
                <c:pt idx="35">
                  <c:v>2.2766622110016281E-2</c:v>
                </c:pt>
                <c:pt idx="36">
                  <c:v>3.4438144194582271E-2</c:v>
                </c:pt>
                <c:pt idx="37">
                  <c:v>5.3380994359438445E-2</c:v>
                </c:pt>
                <c:pt idx="38">
                  <c:v>4.5909688210222177E-2</c:v>
                </c:pt>
                <c:pt idx="39">
                  <c:v>8.6776554987404025E-2</c:v>
                </c:pt>
                <c:pt idx="40">
                  <c:v>2.6519686851581577E-2</c:v>
                </c:pt>
                <c:pt idx="41">
                  <c:v>4.5047216302587713E-2</c:v>
                </c:pt>
                <c:pt idx="42">
                  <c:v>3.0916204267908587E-2</c:v>
                </c:pt>
                <c:pt idx="43">
                  <c:v>3.2337874812921892E-2</c:v>
                </c:pt>
                <c:pt idx="44">
                  <c:v>2.9148571648503201E-2</c:v>
                </c:pt>
                <c:pt idx="45">
                  <c:v>4.2574128378934747E-2</c:v>
                </c:pt>
                <c:pt idx="46">
                  <c:v>3.7874011873848291E-2</c:v>
                </c:pt>
                <c:pt idx="47">
                  <c:v>3.3055080484366096E-2</c:v>
                </c:pt>
                <c:pt idx="48">
                  <c:v>8.8395755588618868E-2</c:v>
                </c:pt>
                <c:pt idx="49">
                  <c:v>7.7220262919757796E-2</c:v>
                </c:pt>
                <c:pt idx="50">
                  <c:v>0.11189273746059776</c:v>
                </c:pt>
                <c:pt idx="51">
                  <c:v>5.8333391484229911E-2</c:v>
                </c:pt>
                <c:pt idx="52">
                  <c:v>4.9612916466800938E-2</c:v>
                </c:pt>
                <c:pt idx="53">
                  <c:v>0.10428377210358844</c:v>
                </c:pt>
                <c:pt idx="54">
                  <c:v>8.7863938626666346E-2</c:v>
                </c:pt>
                <c:pt idx="55">
                  <c:v>0.11814323925557271</c:v>
                </c:pt>
                <c:pt idx="56">
                  <c:v>6.7084339547009E-2</c:v>
                </c:pt>
                <c:pt idx="57">
                  <c:v>9.1275186793727509E-2</c:v>
                </c:pt>
                <c:pt idx="58">
                  <c:v>4.7407945173789087E-2</c:v>
                </c:pt>
                <c:pt idx="59">
                  <c:v>9.9881585906040168E-2</c:v>
                </c:pt>
                <c:pt idx="60">
                  <c:v>8.5782334890742232E-2</c:v>
                </c:pt>
                <c:pt idx="61">
                  <c:v>5.6187816320190861E-2</c:v>
                </c:pt>
                <c:pt idx="62">
                  <c:v>9.0193425850994546E-2</c:v>
                </c:pt>
                <c:pt idx="63">
                  <c:v>7.1114158279763307E-2</c:v>
                </c:pt>
                <c:pt idx="64">
                  <c:v>4.5469255608153715E-2</c:v>
                </c:pt>
                <c:pt idx="65">
                  <c:v>3.3862612649312201E-2</c:v>
                </c:pt>
                <c:pt idx="66">
                  <c:v>3.0341357214800104E-2</c:v>
                </c:pt>
                <c:pt idx="67">
                  <c:v>6.7921427376895133E-2</c:v>
                </c:pt>
                <c:pt idx="68">
                  <c:v>6.4248448603245772E-2</c:v>
                </c:pt>
                <c:pt idx="69">
                  <c:v>1.1355809852486741E-2</c:v>
                </c:pt>
                <c:pt idx="70">
                  <c:v>3.9751056270778282E-2</c:v>
                </c:pt>
                <c:pt idx="71">
                  <c:v>2.3875939489179206E-2</c:v>
                </c:pt>
                <c:pt idx="72">
                  <c:v>0.13241536882511601</c:v>
                </c:pt>
                <c:pt idx="73">
                  <c:v>6.3179721503273389E-2</c:v>
                </c:pt>
                <c:pt idx="74">
                  <c:v>3.6239333617324503E-2</c:v>
                </c:pt>
                <c:pt idx="75">
                  <c:v>8.1372547300524914E-2</c:v>
                </c:pt>
                <c:pt idx="76">
                  <c:v>8.5675777240038997E-2</c:v>
                </c:pt>
                <c:pt idx="77">
                  <c:v>5.4415048657633434E-2</c:v>
                </c:pt>
                <c:pt idx="78">
                  <c:v>5.4786672316414577E-2</c:v>
                </c:pt>
                <c:pt idx="79">
                  <c:v>7.8405290631065133E-2</c:v>
                </c:pt>
                <c:pt idx="80">
                  <c:v>4.7145907749826833E-2</c:v>
                </c:pt>
                <c:pt idx="81">
                  <c:v>4.1728808779744345E-2</c:v>
                </c:pt>
                <c:pt idx="82">
                  <c:v>3.5303329231519381E-2</c:v>
                </c:pt>
                <c:pt idx="83">
                  <c:v>2.9977668879336016E-2</c:v>
                </c:pt>
                <c:pt idx="84">
                  <c:v>3.2248379793698642E-2</c:v>
                </c:pt>
                <c:pt idx="85">
                  <c:v>2.0991862014910018E-2</c:v>
                </c:pt>
                <c:pt idx="86">
                  <c:v>2.8316088452285539E-2</c:v>
                </c:pt>
                <c:pt idx="87">
                  <c:v>2.5929341276294041E-2</c:v>
                </c:pt>
                <c:pt idx="88">
                  <c:v>2.1763251640123441E-2</c:v>
                </c:pt>
                <c:pt idx="89">
                  <c:v>2.2424907282263262E-2</c:v>
                </c:pt>
                <c:pt idx="90">
                  <c:v>8.933418689659552E-3</c:v>
                </c:pt>
                <c:pt idx="91">
                  <c:v>2.7237264839129693E-2</c:v>
                </c:pt>
                <c:pt idx="92">
                  <c:v>2.8431525320689682E-2</c:v>
                </c:pt>
                <c:pt idx="93">
                  <c:v>1.1747748194016945E-2</c:v>
                </c:pt>
                <c:pt idx="94">
                  <c:v>1.1721158617161052E-2</c:v>
                </c:pt>
                <c:pt idx="95">
                  <c:v>3.2488866387831404E-2</c:v>
                </c:pt>
                <c:pt idx="96">
                  <c:v>5.1157724276238124E-2</c:v>
                </c:pt>
                <c:pt idx="97">
                  <c:v>7.1768627723365994E-2</c:v>
                </c:pt>
                <c:pt idx="98">
                  <c:v>2.3380577497935196E-2</c:v>
                </c:pt>
                <c:pt idx="99">
                  <c:v>3.3151517546864642E-2</c:v>
                </c:pt>
                <c:pt idx="100">
                  <c:v>7.7041068162816917E-2</c:v>
                </c:pt>
                <c:pt idx="101">
                  <c:v>2.6448750520152251E-2</c:v>
                </c:pt>
                <c:pt idx="102">
                  <c:v>2.1202877950767612E-2</c:v>
                </c:pt>
                <c:pt idx="103">
                  <c:v>4.0060327763553782E-2</c:v>
                </c:pt>
                <c:pt idx="104">
                  <c:v>4.6033051478110487E-2</c:v>
                </c:pt>
                <c:pt idx="105">
                  <c:v>5.5964974372737522E-2</c:v>
                </c:pt>
                <c:pt idx="106">
                  <c:v>2.4582392541551281E-2</c:v>
                </c:pt>
                <c:pt idx="107">
                  <c:v>2.6091584506415612E-2</c:v>
                </c:pt>
                <c:pt idx="108">
                  <c:v>4.3621285097125762E-2</c:v>
                </c:pt>
                <c:pt idx="109">
                  <c:v>3.497738789775149E-2</c:v>
                </c:pt>
                <c:pt idx="110">
                  <c:v>0.10234934094642002</c:v>
                </c:pt>
                <c:pt idx="111">
                  <c:v>1.8331700321052601E-2</c:v>
                </c:pt>
                <c:pt idx="112">
                  <c:v>2.7951515714497492E-2</c:v>
                </c:pt>
                <c:pt idx="113">
                  <c:v>2.0526215665913852E-2</c:v>
                </c:pt>
                <c:pt idx="114">
                  <c:v>5.3705699956712212E-3</c:v>
                </c:pt>
                <c:pt idx="115">
                  <c:v>2.7726927427142292E-2</c:v>
                </c:pt>
                <c:pt idx="116">
                  <c:v>3.2328882986382076E-2</c:v>
                </c:pt>
                <c:pt idx="117">
                  <c:v>4.827406256655703E-2</c:v>
                </c:pt>
                <c:pt idx="118">
                  <c:v>1.8163137217265007E-2</c:v>
                </c:pt>
                <c:pt idx="119">
                  <c:v>7.6664864947462519E-3</c:v>
                </c:pt>
                <c:pt idx="120">
                  <c:v>1.6857366391337301E-2</c:v>
                </c:pt>
                <c:pt idx="121">
                  <c:v>2.694407839579151E-2</c:v>
                </c:pt>
                <c:pt idx="122">
                  <c:v>1.1092827463701901E-2</c:v>
                </c:pt>
                <c:pt idx="123">
                  <c:v>1.7554370294882788E-2</c:v>
                </c:pt>
                <c:pt idx="124">
                  <c:v>3.9037585067245285E-2</c:v>
                </c:pt>
                <c:pt idx="125">
                  <c:v>1.7021591142422843E-2</c:v>
                </c:pt>
                <c:pt idx="126">
                  <c:v>3.3475661363629401E-2</c:v>
                </c:pt>
                <c:pt idx="127">
                  <c:v>4.5710957147469922E-2</c:v>
                </c:pt>
                <c:pt idx="128">
                  <c:v>8.8828167327474703E-4</c:v>
                </c:pt>
                <c:pt idx="129">
                  <c:v>1.0716440614498081E-4</c:v>
                </c:pt>
                <c:pt idx="130">
                  <c:v>3.1725768350578804E-3</c:v>
                </c:pt>
                <c:pt idx="131">
                  <c:v>1.8934247584499499E-3</c:v>
                </c:pt>
                <c:pt idx="132">
                  <c:v>5.938601996829493E-4</c:v>
                </c:pt>
                <c:pt idx="133">
                  <c:v>5.2483072844563212E-5</c:v>
                </c:pt>
                <c:pt idx="134">
                  <c:v>2.6419811663871136E-3</c:v>
                </c:pt>
                <c:pt idx="135">
                  <c:v>1.1515183496883751E-3</c:v>
                </c:pt>
                <c:pt idx="136">
                  <c:v>1.6315690582699484E-3</c:v>
                </c:pt>
                <c:pt idx="137">
                  <c:v>1.0025773468365881E-2</c:v>
                </c:pt>
                <c:pt idx="138">
                  <c:v>2.8443366607921457E-3</c:v>
                </c:pt>
                <c:pt idx="139">
                  <c:v>8.4715845386594303E-3</c:v>
                </c:pt>
                <c:pt idx="140">
                  <c:v>1.366467904021946E-2</c:v>
                </c:pt>
                <c:pt idx="141">
                  <c:v>1.7738439516136381E-3</c:v>
                </c:pt>
                <c:pt idx="142">
                  <c:v>9.0833062085900248E-3</c:v>
                </c:pt>
                <c:pt idx="143">
                  <c:v>1.6672528608636166E-3</c:v>
                </c:pt>
                <c:pt idx="144">
                  <c:v>2.2565576453206032E-2</c:v>
                </c:pt>
                <c:pt idx="145">
                  <c:v>1.6682538934028521E-2</c:v>
                </c:pt>
                <c:pt idx="146">
                  <c:v>1.0886074541617408E-2</c:v>
                </c:pt>
                <c:pt idx="147">
                  <c:v>1.3375299481635704E-2</c:v>
                </c:pt>
                <c:pt idx="148">
                  <c:v>6.8824392865126233E-2</c:v>
                </c:pt>
                <c:pt idx="149">
                  <c:v>7.082135463222743E-3</c:v>
                </c:pt>
                <c:pt idx="150">
                  <c:v>6.0330012608577014E-3</c:v>
                </c:pt>
                <c:pt idx="151">
                  <c:v>1.1519763812741137E-3</c:v>
                </c:pt>
                <c:pt idx="152">
                  <c:v>7.8306872748777432E-3</c:v>
                </c:pt>
                <c:pt idx="153">
                  <c:v>1.289637362719236E-2</c:v>
                </c:pt>
                <c:pt idx="154">
                  <c:v>1.4207218147902384E-2</c:v>
                </c:pt>
                <c:pt idx="155">
                  <c:v>1.7331770219249483E-2</c:v>
                </c:pt>
                <c:pt idx="156">
                  <c:v>1.6043410012633361E-2</c:v>
                </c:pt>
                <c:pt idx="157">
                  <c:v>1.0860513961508701E-2</c:v>
                </c:pt>
                <c:pt idx="158">
                  <c:v>2.2453455689504909E-2</c:v>
                </c:pt>
                <c:pt idx="159">
                  <c:v>1.0736474023108181E-2</c:v>
                </c:pt>
              </c:numCache>
            </c:numRef>
          </c:xVal>
          <c:yVal>
            <c:numRef>
              <c:f>Sheet1!$E$2:$E$161</c:f>
              <c:numCache>
                <c:formatCode>General</c:formatCode>
                <c:ptCount val="160"/>
                <c:pt idx="48">
                  <c:v>1</c:v>
                </c:pt>
                <c:pt idx="49">
                  <c:v>2</c:v>
                </c:pt>
                <c:pt idx="50">
                  <c:v>3</c:v>
                </c:pt>
                <c:pt idx="51">
                  <c:v>4</c:v>
                </c:pt>
                <c:pt idx="52">
                  <c:v>5</c:v>
                </c:pt>
                <c:pt idx="53">
                  <c:v>6</c:v>
                </c:pt>
                <c:pt idx="54">
                  <c:v>7</c:v>
                </c:pt>
                <c:pt idx="55">
                  <c:v>8</c:v>
                </c:pt>
                <c:pt idx="56">
                  <c:v>9</c:v>
                </c:pt>
                <c:pt idx="57">
                  <c:v>10</c:v>
                </c:pt>
                <c:pt idx="58">
                  <c:v>11</c:v>
                </c:pt>
                <c:pt idx="59">
                  <c:v>12</c:v>
                </c:pt>
                <c:pt idx="60">
                  <c:v>13</c:v>
                </c:pt>
                <c:pt idx="61">
                  <c:v>14</c:v>
                </c:pt>
                <c:pt idx="62">
                  <c:v>15</c:v>
                </c:pt>
                <c:pt idx="63">
                  <c:v>16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Glucobay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rgbClr val="A50021"/>
              </a:solidFill>
              <a:ln>
                <a:noFill/>
                <a:prstDash val="sysDash"/>
              </a:ln>
            </c:spPr>
          </c:marker>
          <c:xVal>
            <c:numRef>
              <c:f>Sheet1!$A$2:$A$161</c:f>
              <c:numCache>
                <c:formatCode>0.0%</c:formatCode>
                <c:ptCount val="160"/>
                <c:pt idx="0">
                  <c:v>2.6451756371053851E-2</c:v>
                </c:pt>
                <c:pt idx="1">
                  <c:v>1.6969892766881683E-2</c:v>
                </c:pt>
                <c:pt idx="2">
                  <c:v>3.8814307121384096E-2</c:v>
                </c:pt>
                <c:pt idx="3">
                  <c:v>9.5144120450332704E-3</c:v>
                </c:pt>
                <c:pt idx="4">
                  <c:v>5.2132360135647933E-2</c:v>
                </c:pt>
                <c:pt idx="5">
                  <c:v>1.1244444180353991E-2</c:v>
                </c:pt>
                <c:pt idx="6">
                  <c:v>1.7570294906317015E-2</c:v>
                </c:pt>
                <c:pt idx="7">
                  <c:v>1.3603210932282511E-2</c:v>
                </c:pt>
                <c:pt idx="8">
                  <c:v>1.5567891280935751E-2</c:v>
                </c:pt>
                <c:pt idx="9">
                  <c:v>8.8408994076491047E-3</c:v>
                </c:pt>
                <c:pt idx="10">
                  <c:v>8.1226144104640727E-3</c:v>
                </c:pt>
                <c:pt idx="11">
                  <c:v>1.4851009691449923E-2</c:v>
                </c:pt>
                <c:pt idx="12">
                  <c:v>7.2791201607087146E-3</c:v>
                </c:pt>
                <c:pt idx="13">
                  <c:v>1.5792827803730123E-2</c:v>
                </c:pt>
                <c:pt idx="14">
                  <c:v>8.6162052241971158E-3</c:v>
                </c:pt>
                <c:pt idx="15">
                  <c:v>4.3283830733766579E-3</c:v>
                </c:pt>
                <c:pt idx="16">
                  <c:v>1.1961952289638554E-2</c:v>
                </c:pt>
                <c:pt idx="17">
                  <c:v>2.2161673949706796E-2</c:v>
                </c:pt>
                <c:pt idx="18">
                  <c:v>3.8723572252870402E-3</c:v>
                </c:pt>
                <c:pt idx="19">
                  <c:v>2.1189563692702598E-2</c:v>
                </c:pt>
                <c:pt idx="20">
                  <c:v>1.751938798481896E-3</c:v>
                </c:pt>
                <c:pt idx="21">
                  <c:v>2.6340204706243892E-3</c:v>
                </c:pt>
                <c:pt idx="22">
                  <c:v>5.6513964559384094E-2</c:v>
                </c:pt>
                <c:pt idx="23">
                  <c:v>3.3219425881656002E-2</c:v>
                </c:pt>
                <c:pt idx="24">
                  <c:v>2.7571710257256719E-2</c:v>
                </c:pt>
                <c:pt idx="25">
                  <c:v>1.6732226969051165E-2</c:v>
                </c:pt>
                <c:pt idx="26">
                  <c:v>2.1634677407909461E-2</c:v>
                </c:pt>
                <c:pt idx="27">
                  <c:v>3.4763552146888983E-2</c:v>
                </c:pt>
                <c:pt idx="28">
                  <c:v>2.0093821819269612E-2</c:v>
                </c:pt>
                <c:pt idx="29">
                  <c:v>2.0770332498776495E-2</c:v>
                </c:pt>
                <c:pt idx="30">
                  <c:v>2.1689336952865363E-2</c:v>
                </c:pt>
                <c:pt idx="31">
                  <c:v>2.1727941104930201E-2</c:v>
                </c:pt>
                <c:pt idx="32">
                  <c:v>3.0597342879952014E-2</c:v>
                </c:pt>
                <c:pt idx="33">
                  <c:v>2.5035787890554412E-2</c:v>
                </c:pt>
                <c:pt idx="34">
                  <c:v>6.9587240595749833E-2</c:v>
                </c:pt>
                <c:pt idx="35">
                  <c:v>2.2766622110016281E-2</c:v>
                </c:pt>
                <c:pt idx="36">
                  <c:v>3.4438144194582271E-2</c:v>
                </c:pt>
                <c:pt idx="37">
                  <c:v>5.3380994359438445E-2</c:v>
                </c:pt>
                <c:pt idx="38">
                  <c:v>4.5909688210222177E-2</c:v>
                </c:pt>
                <c:pt idx="39">
                  <c:v>8.6776554987404025E-2</c:v>
                </c:pt>
                <c:pt idx="40">
                  <c:v>2.6519686851581577E-2</c:v>
                </c:pt>
                <c:pt idx="41">
                  <c:v>4.5047216302587713E-2</c:v>
                </c:pt>
                <c:pt idx="42">
                  <c:v>3.0916204267908587E-2</c:v>
                </c:pt>
                <c:pt idx="43">
                  <c:v>3.2337874812921892E-2</c:v>
                </c:pt>
                <c:pt idx="44">
                  <c:v>2.9148571648503201E-2</c:v>
                </c:pt>
                <c:pt idx="45">
                  <c:v>4.2574128378934747E-2</c:v>
                </c:pt>
                <c:pt idx="46">
                  <c:v>3.7874011873848291E-2</c:v>
                </c:pt>
                <c:pt idx="47">
                  <c:v>3.3055080484366096E-2</c:v>
                </c:pt>
                <c:pt idx="48">
                  <c:v>8.8395755588618868E-2</c:v>
                </c:pt>
                <c:pt idx="49">
                  <c:v>7.7220262919757796E-2</c:v>
                </c:pt>
                <c:pt idx="50">
                  <c:v>0.11189273746059776</c:v>
                </c:pt>
                <c:pt idx="51">
                  <c:v>5.8333391484229911E-2</c:v>
                </c:pt>
                <c:pt idx="52">
                  <c:v>4.9612916466800938E-2</c:v>
                </c:pt>
                <c:pt idx="53">
                  <c:v>0.10428377210358844</c:v>
                </c:pt>
                <c:pt idx="54">
                  <c:v>8.7863938626666346E-2</c:v>
                </c:pt>
                <c:pt idx="55">
                  <c:v>0.11814323925557271</c:v>
                </c:pt>
                <c:pt idx="56">
                  <c:v>6.7084339547009E-2</c:v>
                </c:pt>
                <c:pt idx="57">
                  <c:v>9.1275186793727509E-2</c:v>
                </c:pt>
                <c:pt idx="58">
                  <c:v>4.7407945173789087E-2</c:v>
                </c:pt>
                <c:pt idx="59">
                  <c:v>9.9881585906040168E-2</c:v>
                </c:pt>
                <c:pt idx="60">
                  <c:v>8.5782334890742232E-2</c:v>
                </c:pt>
                <c:pt idx="61">
                  <c:v>5.6187816320190861E-2</c:v>
                </c:pt>
                <c:pt idx="62">
                  <c:v>9.0193425850994546E-2</c:v>
                </c:pt>
                <c:pt idx="63">
                  <c:v>7.1114158279763307E-2</c:v>
                </c:pt>
                <c:pt idx="64">
                  <c:v>4.5469255608153715E-2</c:v>
                </c:pt>
                <c:pt idx="65">
                  <c:v>3.3862612649312201E-2</c:v>
                </c:pt>
                <c:pt idx="66">
                  <c:v>3.0341357214800104E-2</c:v>
                </c:pt>
                <c:pt idx="67">
                  <c:v>6.7921427376895133E-2</c:v>
                </c:pt>
                <c:pt idx="68">
                  <c:v>6.4248448603245772E-2</c:v>
                </c:pt>
                <c:pt idx="69">
                  <c:v>1.1355809852486741E-2</c:v>
                </c:pt>
                <c:pt idx="70">
                  <c:v>3.9751056270778282E-2</c:v>
                </c:pt>
                <c:pt idx="71">
                  <c:v>2.3875939489179206E-2</c:v>
                </c:pt>
                <c:pt idx="72">
                  <c:v>0.13241536882511601</c:v>
                </c:pt>
                <c:pt idx="73">
                  <c:v>6.3179721503273389E-2</c:v>
                </c:pt>
                <c:pt idx="74">
                  <c:v>3.6239333617324503E-2</c:v>
                </c:pt>
                <c:pt idx="75">
                  <c:v>8.1372547300524914E-2</c:v>
                </c:pt>
                <c:pt idx="76">
                  <c:v>8.5675777240038997E-2</c:v>
                </c:pt>
                <c:pt idx="77">
                  <c:v>5.4415048657633434E-2</c:v>
                </c:pt>
                <c:pt idx="78">
                  <c:v>5.4786672316414577E-2</c:v>
                </c:pt>
                <c:pt idx="79">
                  <c:v>7.8405290631065133E-2</c:v>
                </c:pt>
                <c:pt idx="80">
                  <c:v>4.7145907749826833E-2</c:v>
                </c:pt>
                <c:pt idx="81">
                  <c:v>4.1728808779744345E-2</c:v>
                </c:pt>
                <c:pt idx="82">
                  <c:v>3.5303329231519381E-2</c:v>
                </c:pt>
                <c:pt idx="83">
                  <c:v>2.9977668879336016E-2</c:v>
                </c:pt>
                <c:pt idx="84">
                  <c:v>3.2248379793698642E-2</c:v>
                </c:pt>
                <c:pt idx="85">
                  <c:v>2.0991862014910018E-2</c:v>
                </c:pt>
                <c:pt idx="86">
                  <c:v>2.8316088452285539E-2</c:v>
                </c:pt>
                <c:pt idx="87">
                  <c:v>2.5929341276294041E-2</c:v>
                </c:pt>
                <c:pt idx="88">
                  <c:v>2.1763251640123441E-2</c:v>
                </c:pt>
                <c:pt idx="89">
                  <c:v>2.2424907282263262E-2</c:v>
                </c:pt>
                <c:pt idx="90">
                  <c:v>8.933418689659552E-3</c:v>
                </c:pt>
                <c:pt idx="91">
                  <c:v>2.7237264839129693E-2</c:v>
                </c:pt>
                <c:pt idx="92">
                  <c:v>2.8431525320689682E-2</c:v>
                </c:pt>
                <c:pt idx="93">
                  <c:v>1.1747748194016945E-2</c:v>
                </c:pt>
                <c:pt idx="94">
                  <c:v>1.1721158617161052E-2</c:v>
                </c:pt>
                <c:pt idx="95">
                  <c:v>3.2488866387831404E-2</c:v>
                </c:pt>
                <c:pt idx="96">
                  <c:v>5.1157724276238124E-2</c:v>
                </c:pt>
                <c:pt idx="97">
                  <c:v>7.1768627723365994E-2</c:v>
                </c:pt>
                <c:pt idx="98">
                  <c:v>2.3380577497935196E-2</c:v>
                </c:pt>
                <c:pt idx="99">
                  <c:v>3.3151517546864642E-2</c:v>
                </c:pt>
                <c:pt idx="100">
                  <c:v>7.7041068162816917E-2</c:v>
                </c:pt>
                <c:pt idx="101">
                  <c:v>2.6448750520152251E-2</c:v>
                </c:pt>
                <c:pt idx="102">
                  <c:v>2.1202877950767612E-2</c:v>
                </c:pt>
                <c:pt idx="103">
                  <c:v>4.0060327763553782E-2</c:v>
                </c:pt>
                <c:pt idx="104">
                  <c:v>4.6033051478110487E-2</c:v>
                </c:pt>
                <c:pt idx="105">
                  <c:v>5.5964974372737522E-2</c:v>
                </c:pt>
                <c:pt idx="106">
                  <c:v>2.4582392541551281E-2</c:v>
                </c:pt>
                <c:pt idx="107">
                  <c:v>2.6091584506415612E-2</c:v>
                </c:pt>
                <c:pt idx="108">
                  <c:v>4.3621285097125762E-2</c:v>
                </c:pt>
                <c:pt idx="109">
                  <c:v>3.497738789775149E-2</c:v>
                </c:pt>
                <c:pt idx="110">
                  <c:v>0.10234934094642002</c:v>
                </c:pt>
                <c:pt idx="111">
                  <c:v>1.8331700321052601E-2</c:v>
                </c:pt>
                <c:pt idx="112">
                  <c:v>2.7951515714497492E-2</c:v>
                </c:pt>
                <c:pt idx="113">
                  <c:v>2.0526215665913852E-2</c:v>
                </c:pt>
                <c:pt idx="114">
                  <c:v>5.3705699956712212E-3</c:v>
                </c:pt>
                <c:pt idx="115">
                  <c:v>2.7726927427142292E-2</c:v>
                </c:pt>
                <c:pt idx="116">
                  <c:v>3.2328882986382076E-2</c:v>
                </c:pt>
                <c:pt idx="117">
                  <c:v>4.827406256655703E-2</c:v>
                </c:pt>
                <c:pt idx="118">
                  <c:v>1.8163137217265007E-2</c:v>
                </c:pt>
                <c:pt idx="119">
                  <c:v>7.6664864947462519E-3</c:v>
                </c:pt>
                <c:pt idx="120">
                  <c:v>1.6857366391337301E-2</c:v>
                </c:pt>
                <c:pt idx="121">
                  <c:v>2.694407839579151E-2</c:v>
                </c:pt>
                <c:pt idx="122">
                  <c:v>1.1092827463701901E-2</c:v>
                </c:pt>
                <c:pt idx="123">
                  <c:v>1.7554370294882788E-2</c:v>
                </c:pt>
                <c:pt idx="124">
                  <c:v>3.9037585067245285E-2</c:v>
                </c:pt>
                <c:pt idx="125">
                  <c:v>1.7021591142422843E-2</c:v>
                </c:pt>
                <c:pt idx="126">
                  <c:v>3.3475661363629401E-2</c:v>
                </c:pt>
                <c:pt idx="127">
                  <c:v>4.5710957147469922E-2</c:v>
                </c:pt>
                <c:pt idx="128">
                  <c:v>8.8828167327474703E-4</c:v>
                </c:pt>
                <c:pt idx="129">
                  <c:v>1.0716440614498081E-4</c:v>
                </c:pt>
                <c:pt idx="130">
                  <c:v>3.1725768350578804E-3</c:v>
                </c:pt>
                <c:pt idx="131">
                  <c:v>1.8934247584499499E-3</c:v>
                </c:pt>
                <c:pt idx="132">
                  <c:v>5.938601996829493E-4</c:v>
                </c:pt>
                <c:pt idx="133">
                  <c:v>5.2483072844563212E-5</c:v>
                </c:pt>
                <c:pt idx="134">
                  <c:v>2.6419811663871136E-3</c:v>
                </c:pt>
                <c:pt idx="135">
                  <c:v>1.1515183496883751E-3</c:v>
                </c:pt>
                <c:pt idx="136">
                  <c:v>1.6315690582699484E-3</c:v>
                </c:pt>
                <c:pt idx="137">
                  <c:v>1.0025773468365881E-2</c:v>
                </c:pt>
                <c:pt idx="138">
                  <c:v>2.8443366607921457E-3</c:v>
                </c:pt>
                <c:pt idx="139">
                  <c:v>8.4715845386594303E-3</c:v>
                </c:pt>
                <c:pt idx="140">
                  <c:v>1.366467904021946E-2</c:v>
                </c:pt>
                <c:pt idx="141">
                  <c:v>1.7738439516136381E-3</c:v>
                </c:pt>
                <c:pt idx="142">
                  <c:v>9.0833062085900248E-3</c:v>
                </c:pt>
                <c:pt idx="143">
                  <c:v>1.6672528608636166E-3</c:v>
                </c:pt>
                <c:pt idx="144">
                  <c:v>2.2565576453206032E-2</c:v>
                </c:pt>
                <c:pt idx="145">
                  <c:v>1.6682538934028521E-2</c:v>
                </c:pt>
                <c:pt idx="146">
                  <c:v>1.0886074541617408E-2</c:v>
                </c:pt>
                <c:pt idx="147">
                  <c:v>1.3375299481635704E-2</c:v>
                </c:pt>
                <c:pt idx="148">
                  <c:v>6.8824392865126233E-2</c:v>
                </c:pt>
                <c:pt idx="149">
                  <c:v>7.082135463222743E-3</c:v>
                </c:pt>
                <c:pt idx="150">
                  <c:v>6.0330012608577014E-3</c:v>
                </c:pt>
                <c:pt idx="151">
                  <c:v>1.1519763812741137E-3</c:v>
                </c:pt>
                <c:pt idx="152">
                  <c:v>7.8306872748777432E-3</c:v>
                </c:pt>
                <c:pt idx="153">
                  <c:v>1.289637362719236E-2</c:v>
                </c:pt>
                <c:pt idx="154">
                  <c:v>1.4207218147902384E-2</c:v>
                </c:pt>
                <c:pt idx="155">
                  <c:v>1.7331770219249483E-2</c:v>
                </c:pt>
                <c:pt idx="156">
                  <c:v>1.6043410012633361E-2</c:v>
                </c:pt>
                <c:pt idx="157">
                  <c:v>1.0860513961508701E-2</c:v>
                </c:pt>
                <c:pt idx="158">
                  <c:v>2.2453455689504909E-2</c:v>
                </c:pt>
                <c:pt idx="159">
                  <c:v>1.0736474023108181E-2</c:v>
                </c:pt>
              </c:numCache>
            </c:numRef>
          </c:xVal>
          <c:yVal>
            <c:numRef>
              <c:f>Sheet1!$F$2:$F$161</c:f>
              <c:numCache>
                <c:formatCode>General</c:formatCode>
                <c:ptCount val="160"/>
                <c:pt idx="64">
                  <c:v>1</c:v>
                </c:pt>
                <c:pt idx="65">
                  <c:v>2</c:v>
                </c:pt>
                <c:pt idx="66">
                  <c:v>3</c:v>
                </c:pt>
                <c:pt idx="67">
                  <c:v>4</c:v>
                </c:pt>
                <c:pt idx="68">
                  <c:v>5</c:v>
                </c:pt>
                <c:pt idx="69">
                  <c:v>6</c:v>
                </c:pt>
                <c:pt idx="70">
                  <c:v>7</c:v>
                </c:pt>
                <c:pt idx="71">
                  <c:v>8</c:v>
                </c:pt>
                <c:pt idx="72">
                  <c:v>9</c:v>
                </c:pt>
                <c:pt idx="73">
                  <c:v>10</c:v>
                </c:pt>
                <c:pt idx="74">
                  <c:v>11</c:v>
                </c:pt>
                <c:pt idx="75">
                  <c:v>12</c:v>
                </c:pt>
                <c:pt idx="76">
                  <c:v>13</c:v>
                </c:pt>
                <c:pt idx="77">
                  <c:v>14</c:v>
                </c:pt>
                <c:pt idx="78">
                  <c:v>15</c:v>
                </c:pt>
                <c:pt idx="79">
                  <c:v>16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Januvia</c:v>
                </c:pt>
              </c:strCache>
            </c:strRef>
          </c:tx>
          <c:spPr>
            <a:ln>
              <a:noFill/>
            </a:ln>
          </c:spPr>
          <c:marker>
            <c:spPr>
              <a:ln>
                <a:noFill/>
              </a:ln>
            </c:spPr>
          </c:marker>
          <c:xVal>
            <c:numRef>
              <c:f>Sheet1!$A$2:$A$161</c:f>
              <c:numCache>
                <c:formatCode>0.0%</c:formatCode>
                <c:ptCount val="160"/>
                <c:pt idx="0">
                  <c:v>2.6451756371053851E-2</c:v>
                </c:pt>
                <c:pt idx="1">
                  <c:v>1.6969892766881683E-2</c:v>
                </c:pt>
                <c:pt idx="2">
                  <c:v>3.8814307121384096E-2</c:v>
                </c:pt>
                <c:pt idx="3">
                  <c:v>9.5144120450332704E-3</c:v>
                </c:pt>
                <c:pt idx="4">
                  <c:v>5.2132360135647933E-2</c:v>
                </c:pt>
                <c:pt idx="5">
                  <c:v>1.1244444180353991E-2</c:v>
                </c:pt>
                <c:pt idx="6">
                  <c:v>1.7570294906317015E-2</c:v>
                </c:pt>
                <c:pt idx="7">
                  <c:v>1.3603210932282511E-2</c:v>
                </c:pt>
                <c:pt idx="8">
                  <c:v>1.5567891280935751E-2</c:v>
                </c:pt>
                <c:pt idx="9">
                  <c:v>8.8408994076491047E-3</c:v>
                </c:pt>
                <c:pt idx="10">
                  <c:v>8.1226144104640727E-3</c:v>
                </c:pt>
                <c:pt idx="11">
                  <c:v>1.4851009691449923E-2</c:v>
                </c:pt>
                <c:pt idx="12">
                  <c:v>7.2791201607087146E-3</c:v>
                </c:pt>
                <c:pt idx="13">
                  <c:v>1.5792827803730123E-2</c:v>
                </c:pt>
                <c:pt idx="14">
                  <c:v>8.6162052241971158E-3</c:v>
                </c:pt>
                <c:pt idx="15">
                  <c:v>4.3283830733766579E-3</c:v>
                </c:pt>
                <c:pt idx="16">
                  <c:v>1.1961952289638554E-2</c:v>
                </c:pt>
                <c:pt idx="17">
                  <c:v>2.2161673949706796E-2</c:v>
                </c:pt>
                <c:pt idx="18">
                  <c:v>3.8723572252870402E-3</c:v>
                </c:pt>
                <c:pt idx="19">
                  <c:v>2.1189563692702598E-2</c:v>
                </c:pt>
                <c:pt idx="20">
                  <c:v>1.751938798481896E-3</c:v>
                </c:pt>
                <c:pt idx="21">
                  <c:v>2.6340204706243892E-3</c:v>
                </c:pt>
                <c:pt idx="22">
                  <c:v>5.6513964559384094E-2</c:v>
                </c:pt>
                <c:pt idx="23">
                  <c:v>3.3219425881656002E-2</c:v>
                </c:pt>
                <c:pt idx="24">
                  <c:v>2.7571710257256719E-2</c:v>
                </c:pt>
                <c:pt idx="25">
                  <c:v>1.6732226969051165E-2</c:v>
                </c:pt>
                <c:pt idx="26">
                  <c:v>2.1634677407909461E-2</c:v>
                </c:pt>
                <c:pt idx="27">
                  <c:v>3.4763552146888983E-2</c:v>
                </c:pt>
                <c:pt idx="28">
                  <c:v>2.0093821819269612E-2</c:v>
                </c:pt>
                <c:pt idx="29">
                  <c:v>2.0770332498776495E-2</c:v>
                </c:pt>
                <c:pt idx="30">
                  <c:v>2.1689336952865363E-2</c:v>
                </c:pt>
                <c:pt idx="31">
                  <c:v>2.1727941104930201E-2</c:v>
                </c:pt>
                <c:pt idx="32">
                  <c:v>3.0597342879952014E-2</c:v>
                </c:pt>
                <c:pt idx="33">
                  <c:v>2.5035787890554412E-2</c:v>
                </c:pt>
                <c:pt idx="34">
                  <c:v>6.9587240595749833E-2</c:v>
                </c:pt>
                <c:pt idx="35">
                  <c:v>2.2766622110016281E-2</c:v>
                </c:pt>
                <c:pt idx="36">
                  <c:v>3.4438144194582271E-2</c:v>
                </c:pt>
                <c:pt idx="37">
                  <c:v>5.3380994359438445E-2</c:v>
                </c:pt>
                <c:pt idx="38">
                  <c:v>4.5909688210222177E-2</c:v>
                </c:pt>
                <c:pt idx="39">
                  <c:v>8.6776554987404025E-2</c:v>
                </c:pt>
                <c:pt idx="40">
                  <c:v>2.6519686851581577E-2</c:v>
                </c:pt>
                <c:pt idx="41">
                  <c:v>4.5047216302587713E-2</c:v>
                </c:pt>
                <c:pt idx="42">
                  <c:v>3.0916204267908587E-2</c:v>
                </c:pt>
                <c:pt idx="43">
                  <c:v>3.2337874812921892E-2</c:v>
                </c:pt>
                <c:pt idx="44">
                  <c:v>2.9148571648503201E-2</c:v>
                </c:pt>
                <c:pt idx="45">
                  <c:v>4.2574128378934747E-2</c:v>
                </c:pt>
                <c:pt idx="46">
                  <c:v>3.7874011873848291E-2</c:v>
                </c:pt>
                <c:pt idx="47">
                  <c:v>3.3055080484366096E-2</c:v>
                </c:pt>
                <c:pt idx="48">
                  <c:v>8.8395755588618868E-2</c:v>
                </c:pt>
                <c:pt idx="49">
                  <c:v>7.7220262919757796E-2</c:v>
                </c:pt>
                <c:pt idx="50">
                  <c:v>0.11189273746059776</c:v>
                </c:pt>
                <c:pt idx="51">
                  <c:v>5.8333391484229911E-2</c:v>
                </c:pt>
                <c:pt idx="52">
                  <c:v>4.9612916466800938E-2</c:v>
                </c:pt>
                <c:pt idx="53">
                  <c:v>0.10428377210358844</c:v>
                </c:pt>
                <c:pt idx="54">
                  <c:v>8.7863938626666346E-2</c:v>
                </c:pt>
                <c:pt idx="55">
                  <c:v>0.11814323925557271</c:v>
                </c:pt>
                <c:pt idx="56">
                  <c:v>6.7084339547009E-2</c:v>
                </c:pt>
                <c:pt idx="57">
                  <c:v>9.1275186793727509E-2</c:v>
                </c:pt>
                <c:pt idx="58">
                  <c:v>4.7407945173789087E-2</c:v>
                </c:pt>
                <c:pt idx="59">
                  <c:v>9.9881585906040168E-2</c:v>
                </c:pt>
                <c:pt idx="60">
                  <c:v>8.5782334890742232E-2</c:v>
                </c:pt>
                <c:pt idx="61">
                  <c:v>5.6187816320190861E-2</c:v>
                </c:pt>
                <c:pt idx="62">
                  <c:v>9.0193425850994546E-2</c:v>
                </c:pt>
                <c:pt idx="63">
                  <c:v>7.1114158279763307E-2</c:v>
                </c:pt>
                <c:pt idx="64">
                  <c:v>4.5469255608153715E-2</c:v>
                </c:pt>
                <c:pt idx="65">
                  <c:v>3.3862612649312201E-2</c:v>
                </c:pt>
                <c:pt idx="66">
                  <c:v>3.0341357214800104E-2</c:v>
                </c:pt>
                <c:pt idx="67">
                  <c:v>6.7921427376895133E-2</c:v>
                </c:pt>
                <c:pt idx="68">
                  <c:v>6.4248448603245772E-2</c:v>
                </c:pt>
                <c:pt idx="69">
                  <c:v>1.1355809852486741E-2</c:v>
                </c:pt>
                <c:pt idx="70">
                  <c:v>3.9751056270778282E-2</c:v>
                </c:pt>
                <c:pt idx="71">
                  <c:v>2.3875939489179206E-2</c:v>
                </c:pt>
                <c:pt idx="72">
                  <c:v>0.13241536882511601</c:v>
                </c:pt>
                <c:pt idx="73">
                  <c:v>6.3179721503273389E-2</c:v>
                </c:pt>
                <c:pt idx="74">
                  <c:v>3.6239333617324503E-2</c:v>
                </c:pt>
                <c:pt idx="75">
                  <c:v>8.1372547300524914E-2</c:v>
                </c:pt>
                <c:pt idx="76">
                  <c:v>8.5675777240038997E-2</c:v>
                </c:pt>
                <c:pt idx="77">
                  <c:v>5.4415048657633434E-2</c:v>
                </c:pt>
                <c:pt idx="78">
                  <c:v>5.4786672316414577E-2</c:v>
                </c:pt>
                <c:pt idx="79">
                  <c:v>7.8405290631065133E-2</c:v>
                </c:pt>
                <c:pt idx="80">
                  <c:v>4.7145907749826833E-2</c:v>
                </c:pt>
                <c:pt idx="81">
                  <c:v>4.1728808779744345E-2</c:v>
                </c:pt>
                <c:pt idx="82">
                  <c:v>3.5303329231519381E-2</c:v>
                </c:pt>
                <c:pt idx="83">
                  <c:v>2.9977668879336016E-2</c:v>
                </c:pt>
                <c:pt idx="84">
                  <c:v>3.2248379793698642E-2</c:v>
                </c:pt>
                <c:pt idx="85">
                  <c:v>2.0991862014910018E-2</c:v>
                </c:pt>
                <c:pt idx="86">
                  <c:v>2.8316088452285539E-2</c:v>
                </c:pt>
                <c:pt idx="87">
                  <c:v>2.5929341276294041E-2</c:v>
                </c:pt>
                <c:pt idx="88">
                  <c:v>2.1763251640123441E-2</c:v>
                </c:pt>
                <c:pt idx="89">
                  <c:v>2.2424907282263262E-2</c:v>
                </c:pt>
                <c:pt idx="90">
                  <c:v>8.933418689659552E-3</c:v>
                </c:pt>
                <c:pt idx="91">
                  <c:v>2.7237264839129693E-2</c:v>
                </c:pt>
                <c:pt idx="92">
                  <c:v>2.8431525320689682E-2</c:v>
                </c:pt>
                <c:pt idx="93">
                  <c:v>1.1747748194016945E-2</c:v>
                </c:pt>
                <c:pt idx="94">
                  <c:v>1.1721158617161052E-2</c:v>
                </c:pt>
                <c:pt idx="95">
                  <c:v>3.2488866387831404E-2</c:v>
                </c:pt>
                <c:pt idx="96">
                  <c:v>5.1157724276238124E-2</c:v>
                </c:pt>
                <c:pt idx="97">
                  <c:v>7.1768627723365994E-2</c:v>
                </c:pt>
                <c:pt idx="98">
                  <c:v>2.3380577497935196E-2</c:v>
                </c:pt>
                <c:pt idx="99">
                  <c:v>3.3151517546864642E-2</c:v>
                </c:pt>
                <c:pt idx="100">
                  <c:v>7.7041068162816917E-2</c:v>
                </c:pt>
                <c:pt idx="101">
                  <c:v>2.6448750520152251E-2</c:v>
                </c:pt>
                <c:pt idx="102">
                  <c:v>2.1202877950767612E-2</c:v>
                </c:pt>
                <c:pt idx="103">
                  <c:v>4.0060327763553782E-2</c:v>
                </c:pt>
                <c:pt idx="104">
                  <c:v>4.6033051478110487E-2</c:v>
                </c:pt>
                <c:pt idx="105">
                  <c:v>5.5964974372737522E-2</c:v>
                </c:pt>
                <c:pt idx="106">
                  <c:v>2.4582392541551281E-2</c:v>
                </c:pt>
                <c:pt idx="107">
                  <c:v>2.6091584506415612E-2</c:v>
                </c:pt>
                <c:pt idx="108">
                  <c:v>4.3621285097125762E-2</c:v>
                </c:pt>
                <c:pt idx="109">
                  <c:v>3.497738789775149E-2</c:v>
                </c:pt>
                <c:pt idx="110">
                  <c:v>0.10234934094642002</c:v>
                </c:pt>
                <c:pt idx="111">
                  <c:v>1.8331700321052601E-2</c:v>
                </c:pt>
                <c:pt idx="112">
                  <c:v>2.7951515714497492E-2</c:v>
                </c:pt>
                <c:pt idx="113">
                  <c:v>2.0526215665913852E-2</c:v>
                </c:pt>
                <c:pt idx="114">
                  <c:v>5.3705699956712212E-3</c:v>
                </c:pt>
                <c:pt idx="115">
                  <c:v>2.7726927427142292E-2</c:v>
                </c:pt>
                <c:pt idx="116">
                  <c:v>3.2328882986382076E-2</c:v>
                </c:pt>
                <c:pt idx="117">
                  <c:v>4.827406256655703E-2</c:v>
                </c:pt>
                <c:pt idx="118">
                  <c:v>1.8163137217265007E-2</c:v>
                </c:pt>
                <c:pt idx="119">
                  <c:v>7.6664864947462519E-3</c:v>
                </c:pt>
                <c:pt idx="120">
                  <c:v>1.6857366391337301E-2</c:v>
                </c:pt>
                <c:pt idx="121">
                  <c:v>2.694407839579151E-2</c:v>
                </c:pt>
                <c:pt idx="122">
                  <c:v>1.1092827463701901E-2</c:v>
                </c:pt>
                <c:pt idx="123">
                  <c:v>1.7554370294882788E-2</c:v>
                </c:pt>
                <c:pt idx="124">
                  <c:v>3.9037585067245285E-2</c:v>
                </c:pt>
                <c:pt idx="125">
                  <c:v>1.7021591142422843E-2</c:v>
                </c:pt>
                <c:pt idx="126">
                  <c:v>3.3475661363629401E-2</c:v>
                </c:pt>
                <c:pt idx="127">
                  <c:v>4.5710957147469922E-2</c:v>
                </c:pt>
                <c:pt idx="128">
                  <c:v>8.8828167327474703E-4</c:v>
                </c:pt>
                <c:pt idx="129">
                  <c:v>1.0716440614498081E-4</c:v>
                </c:pt>
                <c:pt idx="130">
                  <c:v>3.1725768350578804E-3</c:v>
                </c:pt>
                <c:pt idx="131">
                  <c:v>1.8934247584499499E-3</c:v>
                </c:pt>
                <c:pt idx="132">
                  <c:v>5.938601996829493E-4</c:v>
                </c:pt>
                <c:pt idx="133">
                  <c:v>5.2483072844563212E-5</c:v>
                </c:pt>
                <c:pt idx="134">
                  <c:v>2.6419811663871136E-3</c:v>
                </c:pt>
                <c:pt idx="135">
                  <c:v>1.1515183496883751E-3</c:v>
                </c:pt>
                <c:pt idx="136">
                  <c:v>1.6315690582699484E-3</c:v>
                </c:pt>
                <c:pt idx="137">
                  <c:v>1.0025773468365881E-2</c:v>
                </c:pt>
                <c:pt idx="138">
                  <c:v>2.8443366607921457E-3</c:v>
                </c:pt>
                <c:pt idx="139">
                  <c:v>8.4715845386594303E-3</c:v>
                </c:pt>
                <c:pt idx="140">
                  <c:v>1.366467904021946E-2</c:v>
                </c:pt>
                <c:pt idx="141">
                  <c:v>1.7738439516136381E-3</c:v>
                </c:pt>
                <c:pt idx="142">
                  <c:v>9.0833062085900248E-3</c:v>
                </c:pt>
                <c:pt idx="143">
                  <c:v>1.6672528608636166E-3</c:v>
                </c:pt>
                <c:pt idx="144">
                  <c:v>2.2565576453206032E-2</c:v>
                </c:pt>
                <c:pt idx="145">
                  <c:v>1.6682538934028521E-2</c:v>
                </c:pt>
                <c:pt idx="146">
                  <c:v>1.0886074541617408E-2</c:v>
                </c:pt>
                <c:pt idx="147">
                  <c:v>1.3375299481635704E-2</c:v>
                </c:pt>
                <c:pt idx="148">
                  <c:v>6.8824392865126233E-2</c:v>
                </c:pt>
                <c:pt idx="149">
                  <c:v>7.082135463222743E-3</c:v>
                </c:pt>
                <c:pt idx="150">
                  <c:v>6.0330012608577014E-3</c:v>
                </c:pt>
                <c:pt idx="151">
                  <c:v>1.1519763812741137E-3</c:v>
                </c:pt>
                <c:pt idx="152">
                  <c:v>7.8306872748777432E-3</c:v>
                </c:pt>
                <c:pt idx="153">
                  <c:v>1.289637362719236E-2</c:v>
                </c:pt>
                <c:pt idx="154">
                  <c:v>1.4207218147902384E-2</c:v>
                </c:pt>
                <c:pt idx="155">
                  <c:v>1.7331770219249483E-2</c:v>
                </c:pt>
                <c:pt idx="156">
                  <c:v>1.6043410012633361E-2</c:v>
                </c:pt>
                <c:pt idx="157">
                  <c:v>1.0860513961508701E-2</c:v>
                </c:pt>
                <c:pt idx="158">
                  <c:v>2.2453455689504909E-2</c:v>
                </c:pt>
                <c:pt idx="159">
                  <c:v>1.0736474023108181E-2</c:v>
                </c:pt>
              </c:numCache>
            </c:numRef>
          </c:xVal>
          <c:yVal>
            <c:numRef>
              <c:f>Sheet1!$G$2:$G$161</c:f>
              <c:numCache>
                <c:formatCode>General</c:formatCode>
                <c:ptCount val="160"/>
                <c:pt idx="80">
                  <c:v>1</c:v>
                </c:pt>
                <c:pt idx="81">
                  <c:v>2</c:v>
                </c:pt>
                <c:pt idx="82">
                  <c:v>3</c:v>
                </c:pt>
                <c:pt idx="83">
                  <c:v>4</c:v>
                </c:pt>
                <c:pt idx="84">
                  <c:v>5</c:v>
                </c:pt>
                <c:pt idx="85">
                  <c:v>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10</c:v>
                </c:pt>
                <c:pt idx="90">
                  <c:v>11</c:v>
                </c:pt>
                <c:pt idx="91">
                  <c:v>12</c:v>
                </c:pt>
                <c:pt idx="92">
                  <c:v>13</c:v>
                </c:pt>
                <c:pt idx="93">
                  <c:v>14</c:v>
                </c:pt>
                <c:pt idx="94">
                  <c:v>15</c:v>
                </c:pt>
                <c:pt idx="95">
                  <c:v>16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Novonorm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rgbClr val="A50021"/>
              </a:solidFill>
              <a:ln>
                <a:noFill/>
              </a:ln>
            </c:spPr>
          </c:marker>
          <c:xVal>
            <c:numRef>
              <c:f>Sheet1!$A$2:$A$161</c:f>
              <c:numCache>
                <c:formatCode>0.0%</c:formatCode>
                <c:ptCount val="160"/>
                <c:pt idx="0">
                  <c:v>2.6451756371053851E-2</c:v>
                </c:pt>
                <c:pt idx="1">
                  <c:v>1.6969892766881683E-2</c:v>
                </c:pt>
                <c:pt idx="2">
                  <c:v>3.8814307121384096E-2</c:v>
                </c:pt>
                <c:pt idx="3">
                  <c:v>9.5144120450332704E-3</c:v>
                </c:pt>
                <c:pt idx="4">
                  <c:v>5.2132360135647933E-2</c:v>
                </c:pt>
                <c:pt idx="5">
                  <c:v>1.1244444180353991E-2</c:v>
                </c:pt>
                <c:pt idx="6">
                  <c:v>1.7570294906317015E-2</c:v>
                </c:pt>
                <c:pt idx="7">
                  <c:v>1.3603210932282511E-2</c:v>
                </c:pt>
                <c:pt idx="8">
                  <c:v>1.5567891280935751E-2</c:v>
                </c:pt>
                <c:pt idx="9">
                  <c:v>8.8408994076491047E-3</c:v>
                </c:pt>
                <c:pt idx="10">
                  <c:v>8.1226144104640727E-3</c:v>
                </c:pt>
                <c:pt idx="11">
                  <c:v>1.4851009691449923E-2</c:v>
                </c:pt>
                <c:pt idx="12">
                  <c:v>7.2791201607087146E-3</c:v>
                </c:pt>
                <c:pt idx="13">
                  <c:v>1.5792827803730123E-2</c:v>
                </c:pt>
                <c:pt idx="14">
                  <c:v>8.6162052241971158E-3</c:v>
                </c:pt>
                <c:pt idx="15">
                  <c:v>4.3283830733766579E-3</c:v>
                </c:pt>
                <c:pt idx="16">
                  <c:v>1.1961952289638554E-2</c:v>
                </c:pt>
                <c:pt idx="17">
                  <c:v>2.2161673949706796E-2</c:v>
                </c:pt>
                <c:pt idx="18">
                  <c:v>3.8723572252870402E-3</c:v>
                </c:pt>
                <c:pt idx="19">
                  <c:v>2.1189563692702598E-2</c:v>
                </c:pt>
                <c:pt idx="20">
                  <c:v>1.751938798481896E-3</c:v>
                </c:pt>
                <c:pt idx="21">
                  <c:v>2.6340204706243892E-3</c:v>
                </c:pt>
                <c:pt idx="22">
                  <c:v>5.6513964559384094E-2</c:v>
                </c:pt>
                <c:pt idx="23">
                  <c:v>3.3219425881656002E-2</c:v>
                </c:pt>
                <c:pt idx="24">
                  <c:v>2.7571710257256719E-2</c:v>
                </c:pt>
                <c:pt idx="25">
                  <c:v>1.6732226969051165E-2</c:v>
                </c:pt>
                <c:pt idx="26">
                  <c:v>2.1634677407909461E-2</c:v>
                </c:pt>
                <c:pt idx="27">
                  <c:v>3.4763552146888983E-2</c:v>
                </c:pt>
                <c:pt idx="28">
                  <c:v>2.0093821819269612E-2</c:v>
                </c:pt>
                <c:pt idx="29">
                  <c:v>2.0770332498776495E-2</c:v>
                </c:pt>
                <c:pt idx="30">
                  <c:v>2.1689336952865363E-2</c:v>
                </c:pt>
                <c:pt idx="31">
                  <c:v>2.1727941104930201E-2</c:v>
                </c:pt>
                <c:pt idx="32">
                  <c:v>3.0597342879952014E-2</c:v>
                </c:pt>
                <c:pt idx="33">
                  <c:v>2.5035787890554412E-2</c:v>
                </c:pt>
                <c:pt idx="34">
                  <c:v>6.9587240595749833E-2</c:v>
                </c:pt>
                <c:pt idx="35">
                  <c:v>2.2766622110016281E-2</c:v>
                </c:pt>
                <c:pt idx="36">
                  <c:v>3.4438144194582271E-2</c:v>
                </c:pt>
                <c:pt idx="37">
                  <c:v>5.3380994359438445E-2</c:v>
                </c:pt>
                <c:pt idx="38">
                  <c:v>4.5909688210222177E-2</c:v>
                </c:pt>
                <c:pt idx="39">
                  <c:v>8.6776554987404025E-2</c:v>
                </c:pt>
                <c:pt idx="40">
                  <c:v>2.6519686851581577E-2</c:v>
                </c:pt>
                <c:pt idx="41">
                  <c:v>4.5047216302587713E-2</c:v>
                </c:pt>
                <c:pt idx="42">
                  <c:v>3.0916204267908587E-2</c:v>
                </c:pt>
                <c:pt idx="43">
                  <c:v>3.2337874812921892E-2</c:v>
                </c:pt>
                <c:pt idx="44">
                  <c:v>2.9148571648503201E-2</c:v>
                </c:pt>
                <c:pt idx="45">
                  <c:v>4.2574128378934747E-2</c:v>
                </c:pt>
                <c:pt idx="46">
                  <c:v>3.7874011873848291E-2</c:v>
                </c:pt>
                <c:pt idx="47">
                  <c:v>3.3055080484366096E-2</c:v>
                </c:pt>
                <c:pt idx="48">
                  <c:v>8.8395755588618868E-2</c:v>
                </c:pt>
                <c:pt idx="49">
                  <c:v>7.7220262919757796E-2</c:v>
                </c:pt>
                <c:pt idx="50">
                  <c:v>0.11189273746059776</c:v>
                </c:pt>
                <c:pt idx="51">
                  <c:v>5.8333391484229911E-2</c:v>
                </c:pt>
                <c:pt idx="52">
                  <c:v>4.9612916466800938E-2</c:v>
                </c:pt>
                <c:pt idx="53">
                  <c:v>0.10428377210358844</c:v>
                </c:pt>
                <c:pt idx="54">
                  <c:v>8.7863938626666346E-2</c:v>
                </c:pt>
                <c:pt idx="55">
                  <c:v>0.11814323925557271</c:v>
                </c:pt>
                <c:pt idx="56">
                  <c:v>6.7084339547009E-2</c:v>
                </c:pt>
                <c:pt idx="57">
                  <c:v>9.1275186793727509E-2</c:v>
                </c:pt>
                <c:pt idx="58">
                  <c:v>4.7407945173789087E-2</c:v>
                </c:pt>
                <c:pt idx="59">
                  <c:v>9.9881585906040168E-2</c:v>
                </c:pt>
                <c:pt idx="60">
                  <c:v>8.5782334890742232E-2</c:v>
                </c:pt>
                <c:pt idx="61">
                  <c:v>5.6187816320190861E-2</c:v>
                </c:pt>
                <c:pt idx="62">
                  <c:v>9.0193425850994546E-2</c:v>
                </c:pt>
                <c:pt idx="63">
                  <c:v>7.1114158279763307E-2</c:v>
                </c:pt>
                <c:pt idx="64">
                  <c:v>4.5469255608153715E-2</c:v>
                </c:pt>
                <c:pt idx="65">
                  <c:v>3.3862612649312201E-2</c:v>
                </c:pt>
                <c:pt idx="66">
                  <c:v>3.0341357214800104E-2</c:v>
                </c:pt>
                <c:pt idx="67">
                  <c:v>6.7921427376895133E-2</c:v>
                </c:pt>
                <c:pt idx="68">
                  <c:v>6.4248448603245772E-2</c:v>
                </c:pt>
                <c:pt idx="69">
                  <c:v>1.1355809852486741E-2</c:v>
                </c:pt>
                <c:pt idx="70">
                  <c:v>3.9751056270778282E-2</c:v>
                </c:pt>
                <c:pt idx="71">
                  <c:v>2.3875939489179206E-2</c:v>
                </c:pt>
                <c:pt idx="72">
                  <c:v>0.13241536882511601</c:v>
                </c:pt>
                <c:pt idx="73">
                  <c:v>6.3179721503273389E-2</c:v>
                </c:pt>
                <c:pt idx="74">
                  <c:v>3.6239333617324503E-2</c:v>
                </c:pt>
                <c:pt idx="75">
                  <c:v>8.1372547300524914E-2</c:v>
                </c:pt>
                <c:pt idx="76">
                  <c:v>8.5675777240038997E-2</c:v>
                </c:pt>
                <c:pt idx="77">
                  <c:v>5.4415048657633434E-2</c:v>
                </c:pt>
                <c:pt idx="78">
                  <c:v>5.4786672316414577E-2</c:v>
                </c:pt>
                <c:pt idx="79">
                  <c:v>7.8405290631065133E-2</c:v>
                </c:pt>
                <c:pt idx="80">
                  <c:v>4.7145907749826833E-2</c:v>
                </c:pt>
                <c:pt idx="81">
                  <c:v>4.1728808779744345E-2</c:v>
                </c:pt>
                <c:pt idx="82">
                  <c:v>3.5303329231519381E-2</c:v>
                </c:pt>
                <c:pt idx="83">
                  <c:v>2.9977668879336016E-2</c:v>
                </c:pt>
                <c:pt idx="84">
                  <c:v>3.2248379793698642E-2</c:v>
                </c:pt>
                <c:pt idx="85">
                  <c:v>2.0991862014910018E-2</c:v>
                </c:pt>
                <c:pt idx="86">
                  <c:v>2.8316088452285539E-2</c:v>
                </c:pt>
                <c:pt idx="87">
                  <c:v>2.5929341276294041E-2</c:v>
                </c:pt>
                <c:pt idx="88">
                  <c:v>2.1763251640123441E-2</c:v>
                </c:pt>
                <c:pt idx="89">
                  <c:v>2.2424907282263262E-2</c:v>
                </c:pt>
                <c:pt idx="90">
                  <c:v>8.933418689659552E-3</c:v>
                </c:pt>
                <c:pt idx="91">
                  <c:v>2.7237264839129693E-2</c:v>
                </c:pt>
                <c:pt idx="92">
                  <c:v>2.8431525320689682E-2</c:v>
                </c:pt>
                <c:pt idx="93">
                  <c:v>1.1747748194016945E-2</c:v>
                </c:pt>
                <c:pt idx="94">
                  <c:v>1.1721158617161052E-2</c:v>
                </c:pt>
                <c:pt idx="95">
                  <c:v>3.2488866387831404E-2</c:v>
                </c:pt>
                <c:pt idx="96">
                  <c:v>5.1157724276238124E-2</c:v>
                </c:pt>
                <c:pt idx="97">
                  <c:v>7.1768627723365994E-2</c:v>
                </c:pt>
                <c:pt idx="98">
                  <c:v>2.3380577497935196E-2</c:v>
                </c:pt>
                <c:pt idx="99">
                  <c:v>3.3151517546864642E-2</c:v>
                </c:pt>
                <c:pt idx="100">
                  <c:v>7.7041068162816917E-2</c:v>
                </c:pt>
                <c:pt idx="101">
                  <c:v>2.6448750520152251E-2</c:v>
                </c:pt>
                <c:pt idx="102">
                  <c:v>2.1202877950767612E-2</c:v>
                </c:pt>
                <c:pt idx="103">
                  <c:v>4.0060327763553782E-2</c:v>
                </c:pt>
                <c:pt idx="104">
                  <c:v>4.6033051478110487E-2</c:v>
                </c:pt>
                <c:pt idx="105">
                  <c:v>5.5964974372737522E-2</c:v>
                </c:pt>
                <c:pt idx="106">
                  <c:v>2.4582392541551281E-2</c:v>
                </c:pt>
                <c:pt idx="107">
                  <c:v>2.6091584506415612E-2</c:v>
                </c:pt>
                <c:pt idx="108">
                  <c:v>4.3621285097125762E-2</c:v>
                </c:pt>
                <c:pt idx="109">
                  <c:v>3.497738789775149E-2</c:v>
                </c:pt>
                <c:pt idx="110">
                  <c:v>0.10234934094642002</c:v>
                </c:pt>
                <c:pt idx="111">
                  <c:v>1.8331700321052601E-2</c:v>
                </c:pt>
                <c:pt idx="112">
                  <c:v>2.7951515714497492E-2</c:v>
                </c:pt>
                <c:pt idx="113">
                  <c:v>2.0526215665913852E-2</c:v>
                </c:pt>
                <c:pt idx="114">
                  <c:v>5.3705699956712212E-3</c:v>
                </c:pt>
                <c:pt idx="115">
                  <c:v>2.7726927427142292E-2</c:v>
                </c:pt>
                <c:pt idx="116">
                  <c:v>3.2328882986382076E-2</c:v>
                </c:pt>
                <c:pt idx="117">
                  <c:v>4.827406256655703E-2</c:v>
                </c:pt>
                <c:pt idx="118">
                  <c:v>1.8163137217265007E-2</c:v>
                </c:pt>
                <c:pt idx="119">
                  <c:v>7.6664864947462519E-3</c:v>
                </c:pt>
                <c:pt idx="120">
                  <c:v>1.6857366391337301E-2</c:v>
                </c:pt>
                <c:pt idx="121">
                  <c:v>2.694407839579151E-2</c:v>
                </c:pt>
                <c:pt idx="122">
                  <c:v>1.1092827463701901E-2</c:v>
                </c:pt>
                <c:pt idx="123">
                  <c:v>1.7554370294882788E-2</c:v>
                </c:pt>
                <c:pt idx="124">
                  <c:v>3.9037585067245285E-2</c:v>
                </c:pt>
                <c:pt idx="125">
                  <c:v>1.7021591142422843E-2</c:v>
                </c:pt>
                <c:pt idx="126">
                  <c:v>3.3475661363629401E-2</c:v>
                </c:pt>
                <c:pt idx="127">
                  <c:v>4.5710957147469922E-2</c:v>
                </c:pt>
                <c:pt idx="128">
                  <c:v>8.8828167327474703E-4</c:v>
                </c:pt>
                <c:pt idx="129">
                  <c:v>1.0716440614498081E-4</c:v>
                </c:pt>
                <c:pt idx="130">
                  <c:v>3.1725768350578804E-3</c:v>
                </c:pt>
                <c:pt idx="131">
                  <c:v>1.8934247584499499E-3</c:v>
                </c:pt>
                <c:pt idx="132">
                  <c:v>5.938601996829493E-4</c:v>
                </c:pt>
                <c:pt idx="133">
                  <c:v>5.2483072844563212E-5</c:v>
                </c:pt>
                <c:pt idx="134">
                  <c:v>2.6419811663871136E-3</c:v>
                </c:pt>
                <c:pt idx="135">
                  <c:v>1.1515183496883751E-3</c:v>
                </c:pt>
                <c:pt idx="136">
                  <c:v>1.6315690582699484E-3</c:v>
                </c:pt>
                <c:pt idx="137">
                  <c:v>1.0025773468365881E-2</c:v>
                </c:pt>
                <c:pt idx="138">
                  <c:v>2.8443366607921457E-3</c:v>
                </c:pt>
                <c:pt idx="139">
                  <c:v>8.4715845386594303E-3</c:v>
                </c:pt>
                <c:pt idx="140">
                  <c:v>1.366467904021946E-2</c:v>
                </c:pt>
                <c:pt idx="141">
                  <c:v>1.7738439516136381E-3</c:v>
                </c:pt>
                <c:pt idx="142">
                  <c:v>9.0833062085900248E-3</c:v>
                </c:pt>
                <c:pt idx="143">
                  <c:v>1.6672528608636166E-3</c:v>
                </c:pt>
                <c:pt idx="144">
                  <c:v>2.2565576453206032E-2</c:v>
                </c:pt>
                <c:pt idx="145">
                  <c:v>1.6682538934028521E-2</c:v>
                </c:pt>
                <c:pt idx="146">
                  <c:v>1.0886074541617408E-2</c:v>
                </c:pt>
                <c:pt idx="147">
                  <c:v>1.3375299481635704E-2</c:v>
                </c:pt>
                <c:pt idx="148">
                  <c:v>6.8824392865126233E-2</c:v>
                </c:pt>
                <c:pt idx="149">
                  <c:v>7.082135463222743E-3</c:v>
                </c:pt>
                <c:pt idx="150">
                  <c:v>6.0330012608577014E-3</c:v>
                </c:pt>
                <c:pt idx="151">
                  <c:v>1.1519763812741137E-3</c:v>
                </c:pt>
                <c:pt idx="152">
                  <c:v>7.8306872748777432E-3</c:v>
                </c:pt>
                <c:pt idx="153">
                  <c:v>1.289637362719236E-2</c:v>
                </c:pt>
                <c:pt idx="154">
                  <c:v>1.4207218147902384E-2</c:v>
                </c:pt>
                <c:pt idx="155">
                  <c:v>1.7331770219249483E-2</c:v>
                </c:pt>
                <c:pt idx="156">
                  <c:v>1.6043410012633361E-2</c:v>
                </c:pt>
                <c:pt idx="157">
                  <c:v>1.0860513961508701E-2</c:v>
                </c:pt>
                <c:pt idx="158">
                  <c:v>2.2453455689504909E-2</c:v>
                </c:pt>
                <c:pt idx="159">
                  <c:v>1.0736474023108181E-2</c:v>
                </c:pt>
              </c:numCache>
            </c:numRef>
          </c:xVal>
          <c:yVal>
            <c:numRef>
              <c:f>Sheet1!$H$2:$H$161</c:f>
              <c:numCache>
                <c:formatCode>General</c:formatCode>
                <c:ptCount val="160"/>
                <c:pt idx="96">
                  <c:v>1</c:v>
                </c:pt>
                <c:pt idx="97">
                  <c:v>2</c:v>
                </c:pt>
                <c:pt idx="98">
                  <c:v>3</c:v>
                </c:pt>
                <c:pt idx="99">
                  <c:v>4</c:v>
                </c:pt>
                <c:pt idx="100">
                  <c:v>5</c:v>
                </c:pt>
                <c:pt idx="101">
                  <c:v>6</c:v>
                </c:pt>
                <c:pt idx="102">
                  <c:v>7</c:v>
                </c:pt>
                <c:pt idx="103">
                  <c:v>8</c:v>
                </c:pt>
                <c:pt idx="104">
                  <c:v>9</c:v>
                </c:pt>
                <c:pt idx="105">
                  <c:v>10</c:v>
                </c:pt>
                <c:pt idx="106">
                  <c:v>11</c:v>
                </c:pt>
                <c:pt idx="107">
                  <c:v>12</c:v>
                </c:pt>
                <c:pt idx="108">
                  <c:v>13</c:v>
                </c:pt>
                <c:pt idx="109">
                  <c:v>14</c:v>
                </c:pt>
                <c:pt idx="110">
                  <c:v>15</c:v>
                </c:pt>
                <c:pt idx="111">
                  <c:v>16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Starlix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rgbClr val="A50021"/>
              </a:solidFill>
              <a:ln>
                <a:noFill/>
              </a:ln>
            </c:spPr>
          </c:marker>
          <c:xVal>
            <c:numRef>
              <c:f>Sheet1!$A$2:$A$161</c:f>
              <c:numCache>
                <c:formatCode>0.0%</c:formatCode>
                <c:ptCount val="160"/>
                <c:pt idx="0">
                  <c:v>2.6451756371053851E-2</c:v>
                </c:pt>
                <c:pt idx="1">
                  <c:v>1.6969892766881683E-2</c:v>
                </c:pt>
                <c:pt idx="2">
                  <c:v>3.8814307121384096E-2</c:v>
                </c:pt>
                <c:pt idx="3">
                  <c:v>9.5144120450332704E-3</c:v>
                </c:pt>
                <c:pt idx="4">
                  <c:v>5.2132360135647933E-2</c:v>
                </c:pt>
                <c:pt idx="5">
                  <c:v>1.1244444180353991E-2</c:v>
                </c:pt>
                <c:pt idx="6">
                  <c:v>1.7570294906317015E-2</c:v>
                </c:pt>
                <c:pt idx="7">
                  <c:v>1.3603210932282511E-2</c:v>
                </c:pt>
                <c:pt idx="8">
                  <c:v>1.5567891280935751E-2</c:v>
                </c:pt>
                <c:pt idx="9">
                  <c:v>8.8408994076491047E-3</c:v>
                </c:pt>
                <c:pt idx="10">
                  <c:v>8.1226144104640727E-3</c:v>
                </c:pt>
                <c:pt idx="11">
                  <c:v>1.4851009691449923E-2</c:v>
                </c:pt>
                <c:pt idx="12">
                  <c:v>7.2791201607087146E-3</c:v>
                </c:pt>
                <c:pt idx="13">
                  <c:v>1.5792827803730123E-2</c:v>
                </c:pt>
                <c:pt idx="14">
                  <c:v>8.6162052241971158E-3</c:v>
                </c:pt>
                <c:pt idx="15">
                  <c:v>4.3283830733766579E-3</c:v>
                </c:pt>
                <c:pt idx="16">
                  <c:v>1.1961952289638554E-2</c:v>
                </c:pt>
                <c:pt idx="17">
                  <c:v>2.2161673949706796E-2</c:v>
                </c:pt>
                <c:pt idx="18">
                  <c:v>3.8723572252870402E-3</c:v>
                </c:pt>
                <c:pt idx="19">
                  <c:v>2.1189563692702598E-2</c:v>
                </c:pt>
                <c:pt idx="20">
                  <c:v>1.751938798481896E-3</c:v>
                </c:pt>
                <c:pt idx="21">
                  <c:v>2.6340204706243892E-3</c:v>
                </c:pt>
                <c:pt idx="22">
                  <c:v>5.6513964559384094E-2</c:v>
                </c:pt>
                <c:pt idx="23">
                  <c:v>3.3219425881656002E-2</c:v>
                </c:pt>
                <c:pt idx="24">
                  <c:v>2.7571710257256719E-2</c:v>
                </c:pt>
                <c:pt idx="25">
                  <c:v>1.6732226969051165E-2</c:v>
                </c:pt>
                <c:pt idx="26">
                  <c:v>2.1634677407909461E-2</c:v>
                </c:pt>
                <c:pt idx="27">
                  <c:v>3.4763552146888983E-2</c:v>
                </c:pt>
                <c:pt idx="28">
                  <c:v>2.0093821819269612E-2</c:v>
                </c:pt>
                <c:pt idx="29">
                  <c:v>2.0770332498776495E-2</c:v>
                </c:pt>
                <c:pt idx="30">
                  <c:v>2.1689336952865363E-2</c:v>
                </c:pt>
                <c:pt idx="31">
                  <c:v>2.1727941104930201E-2</c:v>
                </c:pt>
                <c:pt idx="32">
                  <c:v>3.0597342879952014E-2</c:v>
                </c:pt>
                <c:pt idx="33">
                  <c:v>2.5035787890554412E-2</c:v>
                </c:pt>
                <c:pt idx="34">
                  <c:v>6.9587240595749833E-2</c:v>
                </c:pt>
                <c:pt idx="35">
                  <c:v>2.2766622110016281E-2</c:v>
                </c:pt>
                <c:pt idx="36">
                  <c:v>3.4438144194582271E-2</c:v>
                </c:pt>
                <c:pt idx="37">
                  <c:v>5.3380994359438445E-2</c:v>
                </c:pt>
                <c:pt idx="38">
                  <c:v>4.5909688210222177E-2</c:v>
                </c:pt>
                <c:pt idx="39">
                  <c:v>8.6776554987404025E-2</c:v>
                </c:pt>
                <c:pt idx="40">
                  <c:v>2.6519686851581577E-2</c:v>
                </c:pt>
                <c:pt idx="41">
                  <c:v>4.5047216302587713E-2</c:v>
                </c:pt>
                <c:pt idx="42">
                  <c:v>3.0916204267908587E-2</c:v>
                </c:pt>
                <c:pt idx="43">
                  <c:v>3.2337874812921892E-2</c:v>
                </c:pt>
                <c:pt idx="44">
                  <c:v>2.9148571648503201E-2</c:v>
                </c:pt>
                <c:pt idx="45">
                  <c:v>4.2574128378934747E-2</c:v>
                </c:pt>
                <c:pt idx="46">
                  <c:v>3.7874011873848291E-2</c:v>
                </c:pt>
                <c:pt idx="47">
                  <c:v>3.3055080484366096E-2</c:v>
                </c:pt>
                <c:pt idx="48">
                  <c:v>8.8395755588618868E-2</c:v>
                </c:pt>
                <c:pt idx="49">
                  <c:v>7.7220262919757796E-2</c:v>
                </c:pt>
                <c:pt idx="50">
                  <c:v>0.11189273746059776</c:v>
                </c:pt>
                <c:pt idx="51">
                  <c:v>5.8333391484229911E-2</c:v>
                </c:pt>
                <c:pt idx="52">
                  <c:v>4.9612916466800938E-2</c:v>
                </c:pt>
                <c:pt idx="53">
                  <c:v>0.10428377210358844</c:v>
                </c:pt>
                <c:pt idx="54">
                  <c:v>8.7863938626666346E-2</c:v>
                </c:pt>
                <c:pt idx="55">
                  <c:v>0.11814323925557271</c:v>
                </c:pt>
                <c:pt idx="56">
                  <c:v>6.7084339547009E-2</c:v>
                </c:pt>
                <c:pt idx="57">
                  <c:v>9.1275186793727509E-2</c:v>
                </c:pt>
                <c:pt idx="58">
                  <c:v>4.7407945173789087E-2</c:v>
                </c:pt>
                <c:pt idx="59">
                  <c:v>9.9881585906040168E-2</c:v>
                </c:pt>
                <c:pt idx="60">
                  <c:v>8.5782334890742232E-2</c:v>
                </c:pt>
                <c:pt idx="61">
                  <c:v>5.6187816320190861E-2</c:v>
                </c:pt>
                <c:pt idx="62">
                  <c:v>9.0193425850994546E-2</c:v>
                </c:pt>
                <c:pt idx="63">
                  <c:v>7.1114158279763307E-2</c:v>
                </c:pt>
                <c:pt idx="64">
                  <c:v>4.5469255608153715E-2</c:v>
                </c:pt>
                <c:pt idx="65">
                  <c:v>3.3862612649312201E-2</c:v>
                </c:pt>
                <c:pt idx="66">
                  <c:v>3.0341357214800104E-2</c:v>
                </c:pt>
                <c:pt idx="67">
                  <c:v>6.7921427376895133E-2</c:v>
                </c:pt>
                <c:pt idx="68">
                  <c:v>6.4248448603245772E-2</c:v>
                </c:pt>
                <c:pt idx="69">
                  <c:v>1.1355809852486741E-2</c:v>
                </c:pt>
                <c:pt idx="70">
                  <c:v>3.9751056270778282E-2</c:v>
                </c:pt>
                <c:pt idx="71">
                  <c:v>2.3875939489179206E-2</c:v>
                </c:pt>
                <c:pt idx="72">
                  <c:v>0.13241536882511601</c:v>
                </c:pt>
                <c:pt idx="73">
                  <c:v>6.3179721503273389E-2</c:v>
                </c:pt>
                <c:pt idx="74">
                  <c:v>3.6239333617324503E-2</c:v>
                </c:pt>
                <c:pt idx="75">
                  <c:v>8.1372547300524914E-2</c:v>
                </c:pt>
                <c:pt idx="76">
                  <c:v>8.5675777240038997E-2</c:v>
                </c:pt>
                <c:pt idx="77">
                  <c:v>5.4415048657633434E-2</c:v>
                </c:pt>
                <c:pt idx="78">
                  <c:v>5.4786672316414577E-2</c:v>
                </c:pt>
                <c:pt idx="79">
                  <c:v>7.8405290631065133E-2</c:v>
                </c:pt>
                <c:pt idx="80">
                  <c:v>4.7145907749826833E-2</c:v>
                </c:pt>
                <c:pt idx="81">
                  <c:v>4.1728808779744345E-2</c:v>
                </c:pt>
                <c:pt idx="82">
                  <c:v>3.5303329231519381E-2</c:v>
                </c:pt>
                <c:pt idx="83">
                  <c:v>2.9977668879336016E-2</c:v>
                </c:pt>
                <c:pt idx="84">
                  <c:v>3.2248379793698642E-2</c:v>
                </c:pt>
                <c:pt idx="85">
                  <c:v>2.0991862014910018E-2</c:v>
                </c:pt>
                <c:pt idx="86">
                  <c:v>2.8316088452285539E-2</c:v>
                </c:pt>
                <c:pt idx="87">
                  <c:v>2.5929341276294041E-2</c:v>
                </c:pt>
                <c:pt idx="88">
                  <c:v>2.1763251640123441E-2</c:v>
                </c:pt>
                <c:pt idx="89">
                  <c:v>2.2424907282263262E-2</c:v>
                </c:pt>
                <c:pt idx="90">
                  <c:v>8.933418689659552E-3</c:v>
                </c:pt>
                <c:pt idx="91">
                  <c:v>2.7237264839129693E-2</c:v>
                </c:pt>
                <c:pt idx="92">
                  <c:v>2.8431525320689682E-2</c:v>
                </c:pt>
                <c:pt idx="93">
                  <c:v>1.1747748194016945E-2</c:v>
                </c:pt>
                <c:pt idx="94">
                  <c:v>1.1721158617161052E-2</c:v>
                </c:pt>
                <c:pt idx="95">
                  <c:v>3.2488866387831404E-2</c:v>
                </c:pt>
                <c:pt idx="96">
                  <c:v>5.1157724276238124E-2</c:v>
                </c:pt>
                <c:pt idx="97">
                  <c:v>7.1768627723365994E-2</c:v>
                </c:pt>
                <c:pt idx="98">
                  <c:v>2.3380577497935196E-2</c:v>
                </c:pt>
                <c:pt idx="99">
                  <c:v>3.3151517546864642E-2</c:v>
                </c:pt>
                <c:pt idx="100">
                  <c:v>7.7041068162816917E-2</c:v>
                </c:pt>
                <c:pt idx="101">
                  <c:v>2.6448750520152251E-2</c:v>
                </c:pt>
                <c:pt idx="102">
                  <c:v>2.1202877950767612E-2</c:v>
                </c:pt>
                <c:pt idx="103">
                  <c:v>4.0060327763553782E-2</c:v>
                </c:pt>
                <c:pt idx="104">
                  <c:v>4.6033051478110487E-2</c:v>
                </c:pt>
                <c:pt idx="105">
                  <c:v>5.5964974372737522E-2</c:v>
                </c:pt>
                <c:pt idx="106">
                  <c:v>2.4582392541551281E-2</c:v>
                </c:pt>
                <c:pt idx="107">
                  <c:v>2.6091584506415612E-2</c:v>
                </c:pt>
                <c:pt idx="108">
                  <c:v>4.3621285097125762E-2</c:v>
                </c:pt>
                <c:pt idx="109">
                  <c:v>3.497738789775149E-2</c:v>
                </c:pt>
                <c:pt idx="110">
                  <c:v>0.10234934094642002</c:v>
                </c:pt>
                <c:pt idx="111">
                  <c:v>1.8331700321052601E-2</c:v>
                </c:pt>
                <c:pt idx="112">
                  <c:v>2.7951515714497492E-2</c:v>
                </c:pt>
                <c:pt idx="113">
                  <c:v>2.0526215665913852E-2</c:v>
                </c:pt>
                <c:pt idx="114">
                  <c:v>5.3705699956712212E-3</c:v>
                </c:pt>
                <c:pt idx="115">
                  <c:v>2.7726927427142292E-2</c:v>
                </c:pt>
                <c:pt idx="116">
                  <c:v>3.2328882986382076E-2</c:v>
                </c:pt>
                <c:pt idx="117">
                  <c:v>4.827406256655703E-2</c:v>
                </c:pt>
                <c:pt idx="118">
                  <c:v>1.8163137217265007E-2</c:v>
                </c:pt>
                <c:pt idx="119">
                  <c:v>7.6664864947462519E-3</c:v>
                </c:pt>
                <c:pt idx="120">
                  <c:v>1.6857366391337301E-2</c:v>
                </c:pt>
                <c:pt idx="121">
                  <c:v>2.694407839579151E-2</c:v>
                </c:pt>
                <c:pt idx="122">
                  <c:v>1.1092827463701901E-2</c:v>
                </c:pt>
                <c:pt idx="123">
                  <c:v>1.7554370294882788E-2</c:v>
                </c:pt>
                <c:pt idx="124">
                  <c:v>3.9037585067245285E-2</c:v>
                </c:pt>
                <c:pt idx="125">
                  <c:v>1.7021591142422843E-2</c:v>
                </c:pt>
                <c:pt idx="126">
                  <c:v>3.3475661363629401E-2</c:v>
                </c:pt>
                <c:pt idx="127">
                  <c:v>4.5710957147469922E-2</c:v>
                </c:pt>
                <c:pt idx="128">
                  <c:v>8.8828167327474703E-4</c:v>
                </c:pt>
                <c:pt idx="129">
                  <c:v>1.0716440614498081E-4</c:v>
                </c:pt>
                <c:pt idx="130">
                  <c:v>3.1725768350578804E-3</c:v>
                </c:pt>
                <c:pt idx="131">
                  <c:v>1.8934247584499499E-3</c:v>
                </c:pt>
                <c:pt idx="132">
                  <c:v>5.938601996829493E-4</c:v>
                </c:pt>
                <c:pt idx="133">
                  <c:v>5.2483072844563212E-5</c:v>
                </c:pt>
                <c:pt idx="134">
                  <c:v>2.6419811663871136E-3</c:v>
                </c:pt>
                <c:pt idx="135">
                  <c:v>1.1515183496883751E-3</c:v>
                </c:pt>
                <c:pt idx="136">
                  <c:v>1.6315690582699484E-3</c:v>
                </c:pt>
                <c:pt idx="137">
                  <c:v>1.0025773468365881E-2</c:v>
                </c:pt>
                <c:pt idx="138">
                  <c:v>2.8443366607921457E-3</c:v>
                </c:pt>
                <c:pt idx="139">
                  <c:v>8.4715845386594303E-3</c:v>
                </c:pt>
                <c:pt idx="140">
                  <c:v>1.366467904021946E-2</c:v>
                </c:pt>
                <c:pt idx="141">
                  <c:v>1.7738439516136381E-3</c:v>
                </c:pt>
                <c:pt idx="142">
                  <c:v>9.0833062085900248E-3</c:v>
                </c:pt>
                <c:pt idx="143">
                  <c:v>1.6672528608636166E-3</c:v>
                </c:pt>
                <c:pt idx="144">
                  <c:v>2.2565576453206032E-2</c:v>
                </c:pt>
                <c:pt idx="145">
                  <c:v>1.6682538934028521E-2</c:v>
                </c:pt>
                <c:pt idx="146">
                  <c:v>1.0886074541617408E-2</c:v>
                </c:pt>
                <c:pt idx="147">
                  <c:v>1.3375299481635704E-2</c:v>
                </c:pt>
                <c:pt idx="148">
                  <c:v>6.8824392865126233E-2</c:v>
                </c:pt>
                <c:pt idx="149">
                  <c:v>7.082135463222743E-3</c:v>
                </c:pt>
                <c:pt idx="150">
                  <c:v>6.0330012608577014E-3</c:v>
                </c:pt>
                <c:pt idx="151">
                  <c:v>1.1519763812741137E-3</c:v>
                </c:pt>
                <c:pt idx="152">
                  <c:v>7.8306872748777432E-3</c:v>
                </c:pt>
                <c:pt idx="153">
                  <c:v>1.289637362719236E-2</c:v>
                </c:pt>
                <c:pt idx="154">
                  <c:v>1.4207218147902384E-2</c:v>
                </c:pt>
                <c:pt idx="155">
                  <c:v>1.7331770219249483E-2</c:v>
                </c:pt>
                <c:pt idx="156">
                  <c:v>1.6043410012633361E-2</c:v>
                </c:pt>
                <c:pt idx="157">
                  <c:v>1.0860513961508701E-2</c:v>
                </c:pt>
                <c:pt idx="158">
                  <c:v>2.2453455689504909E-2</c:v>
                </c:pt>
                <c:pt idx="159">
                  <c:v>1.0736474023108181E-2</c:v>
                </c:pt>
              </c:numCache>
            </c:numRef>
          </c:xVal>
          <c:yVal>
            <c:numRef>
              <c:f>Sheet1!$I$2:$I$161</c:f>
              <c:numCache>
                <c:formatCode>General</c:formatCode>
                <c:ptCount val="160"/>
                <c:pt idx="112">
                  <c:v>1</c:v>
                </c:pt>
                <c:pt idx="113">
                  <c:v>2</c:v>
                </c:pt>
                <c:pt idx="114">
                  <c:v>3</c:v>
                </c:pt>
                <c:pt idx="115">
                  <c:v>4</c:v>
                </c:pt>
                <c:pt idx="116">
                  <c:v>5</c:v>
                </c:pt>
                <c:pt idx="117">
                  <c:v>6</c:v>
                </c:pt>
                <c:pt idx="118">
                  <c:v>7</c:v>
                </c:pt>
                <c:pt idx="119">
                  <c:v>8</c:v>
                </c:pt>
                <c:pt idx="120">
                  <c:v>9</c:v>
                </c:pt>
                <c:pt idx="121">
                  <c:v>10</c:v>
                </c:pt>
                <c:pt idx="122">
                  <c:v>11</c:v>
                </c:pt>
                <c:pt idx="123">
                  <c:v>12</c:v>
                </c:pt>
                <c:pt idx="124">
                  <c:v>13</c:v>
                </c:pt>
                <c:pt idx="125">
                  <c:v>14</c:v>
                </c:pt>
                <c:pt idx="126">
                  <c:v>15</c:v>
                </c:pt>
                <c:pt idx="127">
                  <c:v>16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Onglyza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rgbClr val="A50021"/>
              </a:solidFill>
              <a:ln>
                <a:noFill/>
              </a:ln>
            </c:spPr>
          </c:marker>
          <c:xVal>
            <c:numRef>
              <c:f>Sheet1!$A$2:$A$161</c:f>
              <c:numCache>
                <c:formatCode>0.0%</c:formatCode>
                <c:ptCount val="160"/>
                <c:pt idx="0">
                  <c:v>2.6451756371053851E-2</c:v>
                </c:pt>
                <c:pt idx="1">
                  <c:v>1.6969892766881683E-2</c:v>
                </c:pt>
                <c:pt idx="2">
                  <c:v>3.8814307121384096E-2</c:v>
                </c:pt>
                <c:pt idx="3">
                  <c:v>9.5144120450332704E-3</c:v>
                </c:pt>
                <c:pt idx="4">
                  <c:v>5.2132360135647933E-2</c:v>
                </c:pt>
                <c:pt idx="5">
                  <c:v>1.1244444180353991E-2</c:v>
                </c:pt>
                <c:pt idx="6">
                  <c:v>1.7570294906317015E-2</c:v>
                </c:pt>
                <c:pt idx="7">
                  <c:v>1.3603210932282511E-2</c:v>
                </c:pt>
                <c:pt idx="8">
                  <c:v>1.5567891280935751E-2</c:v>
                </c:pt>
                <c:pt idx="9">
                  <c:v>8.8408994076491047E-3</c:v>
                </c:pt>
                <c:pt idx="10">
                  <c:v>8.1226144104640727E-3</c:v>
                </c:pt>
                <c:pt idx="11">
                  <c:v>1.4851009691449923E-2</c:v>
                </c:pt>
                <c:pt idx="12">
                  <c:v>7.2791201607087146E-3</c:v>
                </c:pt>
                <c:pt idx="13">
                  <c:v>1.5792827803730123E-2</c:v>
                </c:pt>
                <c:pt idx="14">
                  <c:v>8.6162052241971158E-3</c:v>
                </c:pt>
                <c:pt idx="15">
                  <c:v>4.3283830733766579E-3</c:v>
                </c:pt>
                <c:pt idx="16">
                  <c:v>1.1961952289638554E-2</c:v>
                </c:pt>
                <c:pt idx="17">
                  <c:v>2.2161673949706796E-2</c:v>
                </c:pt>
                <c:pt idx="18">
                  <c:v>3.8723572252870402E-3</c:v>
                </c:pt>
                <c:pt idx="19">
                  <c:v>2.1189563692702598E-2</c:v>
                </c:pt>
                <c:pt idx="20">
                  <c:v>1.751938798481896E-3</c:v>
                </c:pt>
                <c:pt idx="21">
                  <c:v>2.6340204706243892E-3</c:v>
                </c:pt>
                <c:pt idx="22">
                  <c:v>5.6513964559384094E-2</c:v>
                </c:pt>
                <c:pt idx="23">
                  <c:v>3.3219425881656002E-2</c:v>
                </c:pt>
                <c:pt idx="24">
                  <c:v>2.7571710257256719E-2</c:v>
                </c:pt>
                <c:pt idx="25">
                  <c:v>1.6732226969051165E-2</c:v>
                </c:pt>
                <c:pt idx="26">
                  <c:v>2.1634677407909461E-2</c:v>
                </c:pt>
                <c:pt idx="27">
                  <c:v>3.4763552146888983E-2</c:v>
                </c:pt>
                <c:pt idx="28">
                  <c:v>2.0093821819269612E-2</c:v>
                </c:pt>
                <c:pt idx="29">
                  <c:v>2.0770332498776495E-2</c:v>
                </c:pt>
                <c:pt idx="30">
                  <c:v>2.1689336952865363E-2</c:v>
                </c:pt>
                <c:pt idx="31">
                  <c:v>2.1727941104930201E-2</c:v>
                </c:pt>
                <c:pt idx="32">
                  <c:v>3.0597342879952014E-2</c:v>
                </c:pt>
                <c:pt idx="33">
                  <c:v>2.5035787890554412E-2</c:v>
                </c:pt>
                <c:pt idx="34">
                  <c:v>6.9587240595749833E-2</c:v>
                </c:pt>
                <c:pt idx="35">
                  <c:v>2.2766622110016281E-2</c:v>
                </c:pt>
                <c:pt idx="36">
                  <c:v>3.4438144194582271E-2</c:v>
                </c:pt>
                <c:pt idx="37">
                  <c:v>5.3380994359438445E-2</c:v>
                </c:pt>
                <c:pt idx="38">
                  <c:v>4.5909688210222177E-2</c:v>
                </c:pt>
                <c:pt idx="39">
                  <c:v>8.6776554987404025E-2</c:v>
                </c:pt>
                <c:pt idx="40">
                  <c:v>2.6519686851581577E-2</c:v>
                </c:pt>
                <c:pt idx="41">
                  <c:v>4.5047216302587713E-2</c:v>
                </c:pt>
                <c:pt idx="42">
                  <c:v>3.0916204267908587E-2</c:v>
                </c:pt>
                <c:pt idx="43">
                  <c:v>3.2337874812921892E-2</c:v>
                </c:pt>
                <c:pt idx="44">
                  <c:v>2.9148571648503201E-2</c:v>
                </c:pt>
                <c:pt idx="45">
                  <c:v>4.2574128378934747E-2</c:v>
                </c:pt>
                <c:pt idx="46">
                  <c:v>3.7874011873848291E-2</c:v>
                </c:pt>
                <c:pt idx="47">
                  <c:v>3.3055080484366096E-2</c:v>
                </c:pt>
                <c:pt idx="48">
                  <c:v>8.8395755588618868E-2</c:v>
                </c:pt>
                <c:pt idx="49">
                  <c:v>7.7220262919757796E-2</c:v>
                </c:pt>
                <c:pt idx="50">
                  <c:v>0.11189273746059776</c:v>
                </c:pt>
                <c:pt idx="51">
                  <c:v>5.8333391484229911E-2</c:v>
                </c:pt>
                <c:pt idx="52">
                  <c:v>4.9612916466800938E-2</c:v>
                </c:pt>
                <c:pt idx="53">
                  <c:v>0.10428377210358844</c:v>
                </c:pt>
                <c:pt idx="54">
                  <c:v>8.7863938626666346E-2</c:v>
                </c:pt>
                <c:pt idx="55">
                  <c:v>0.11814323925557271</c:v>
                </c:pt>
                <c:pt idx="56">
                  <c:v>6.7084339547009E-2</c:v>
                </c:pt>
                <c:pt idx="57">
                  <c:v>9.1275186793727509E-2</c:v>
                </c:pt>
                <c:pt idx="58">
                  <c:v>4.7407945173789087E-2</c:v>
                </c:pt>
                <c:pt idx="59">
                  <c:v>9.9881585906040168E-2</c:v>
                </c:pt>
                <c:pt idx="60">
                  <c:v>8.5782334890742232E-2</c:v>
                </c:pt>
                <c:pt idx="61">
                  <c:v>5.6187816320190861E-2</c:v>
                </c:pt>
                <c:pt idx="62">
                  <c:v>9.0193425850994546E-2</c:v>
                </c:pt>
                <c:pt idx="63">
                  <c:v>7.1114158279763307E-2</c:v>
                </c:pt>
                <c:pt idx="64">
                  <c:v>4.5469255608153715E-2</c:v>
                </c:pt>
                <c:pt idx="65">
                  <c:v>3.3862612649312201E-2</c:v>
                </c:pt>
                <c:pt idx="66">
                  <c:v>3.0341357214800104E-2</c:v>
                </c:pt>
                <c:pt idx="67">
                  <c:v>6.7921427376895133E-2</c:v>
                </c:pt>
                <c:pt idx="68">
                  <c:v>6.4248448603245772E-2</c:v>
                </c:pt>
                <c:pt idx="69">
                  <c:v>1.1355809852486741E-2</c:v>
                </c:pt>
                <c:pt idx="70">
                  <c:v>3.9751056270778282E-2</c:v>
                </c:pt>
                <c:pt idx="71">
                  <c:v>2.3875939489179206E-2</c:v>
                </c:pt>
                <c:pt idx="72">
                  <c:v>0.13241536882511601</c:v>
                </c:pt>
                <c:pt idx="73">
                  <c:v>6.3179721503273389E-2</c:v>
                </c:pt>
                <c:pt idx="74">
                  <c:v>3.6239333617324503E-2</c:v>
                </c:pt>
                <c:pt idx="75">
                  <c:v>8.1372547300524914E-2</c:v>
                </c:pt>
                <c:pt idx="76">
                  <c:v>8.5675777240038997E-2</c:v>
                </c:pt>
                <c:pt idx="77">
                  <c:v>5.4415048657633434E-2</c:v>
                </c:pt>
                <c:pt idx="78">
                  <c:v>5.4786672316414577E-2</c:v>
                </c:pt>
                <c:pt idx="79">
                  <c:v>7.8405290631065133E-2</c:v>
                </c:pt>
                <c:pt idx="80">
                  <c:v>4.7145907749826833E-2</c:v>
                </c:pt>
                <c:pt idx="81">
                  <c:v>4.1728808779744345E-2</c:v>
                </c:pt>
                <c:pt idx="82">
                  <c:v>3.5303329231519381E-2</c:v>
                </c:pt>
                <c:pt idx="83">
                  <c:v>2.9977668879336016E-2</c:v>
                </c:pt>
                <c:pt idx="84">
                  <c:v>3.2248379793698642E-2</c:v>
                </c:pt>
                <c:pt idx="85">
                  <c:v>2.0991862014910018E-2</c:v>
                </c:pt>
                <c:pt idx="86">
                  <c:v>2.8316088452285539E-2</c:v>
                </c:pt>
                <c:pt idx="87">
                  <c:v>2.5929341276294041E-2</c:v>
                </c:pt>
                <c:pt idx="88">
                  <c:v>2.1763251640123441E-2</c:v>
                </c:pt>
                <c:pt idx="89">
                  <c:v>2.2424907282263262E-2</c:v>
                </c:pt>
                <c:pt idx="90">
                  <c:v>8.933418689659552E-3</c:v>
                </c:pt>
                <c:pt idx="91">
                  <c:v>2.7237264839129693E-2</c:v>
                </c:pt>
                <c:pt idx="92">
                  <c:v>2.8431525320689682E-2</c:v>
                </c:pt>
                <c:pt idx="93">
                  <c:v>1.1747748194016945E-2</c:v>
                </c:pt>
                <c:pt idx="94">
                  <c:v>1.1721158617161052E-2</c:v>
                </c:pt>
                <c:pt idx="95">
                  <c:v>3.2488866387831404E-2</c:v>
                </c:pt>
                <c:pt idx="96">
                  <c:v>5.1157724276238124E-2</c:v>
                </c:pt>
                <c:pt idx="97">
                  <c:v>7.1768627723365994E-2</c:v>
                </c:pt>
                <c:pt idx="98">
                  <c:v>2.3380577497935196E-2</c:v>
                </c:pt>
                <c:pt idx="99">
                  <c:v>3.3151517546864642E-2</c:v>
                </c:pt>
                <c:pt idx="100">
                  <c:v>7.7041068162816917E-2</c:v>
                </c:pt>
                <c:pt idx="101">
                  <c:v>2.6448750520152251E-2</c:v>
                </c:pt>
                <c:pt idx="102">
                  <c:v>2.1202877950767612E-2</c:v>
                </c:pt>
                <c:pt idx="103">
                  <c:v>4.0060327763553782E-2</c:v>
                </c:pt>
                <c:pt idx="104">
                  <c:v>4.6033051478110487E-2</c:v>
                </c:pt>
                <c:pt idx="105">
                  <c:v>5.5964974372737522E-2</c:v>
                </c:pt>
                <c:pt idx="106">
                  <c:v>2.4582392541551281E-2</c:v>
                </c:pt>
                <c:pt idx="107">
                  <c:v>2.6091584506415612E-2</c:v>
                </c:pt>
                <c:pt idx="108">
                  <c:v>4.3621285097125762E-2</c:v>
                </c:pt>
                <c:pt idx="109">
                  <c:v>3.497738789775149E-2</c:v>
                </c:pt>
                <c:pt idx="110">
                  <c:v>0.10234934094642002</c:v>
                </c:pt>
                <c:pt idx="111">
                  <c:v>1.8331700321052601E-2</c:v>
                </c:pt>
                <c:pt idx="112">
                  <c:v>2.7951515714497492E-2</c:v>
                </c:pt>
                <c:pt idx="113">
                  <c:v>2.0526215665913852E-2</c:v>
                </c:pt>
                <c:pt idx="114">
                  <c:v>5.3705699956712212E-3</c:v>
                </c:pt>
                <c:pt idx="115">
                  <c:v>2.7726927427142292E-2</c:v>
                </c:pt>
                <c:pt idx="116">
                  <c:v>3.2328882986382076E-2</c:v>
                </c:pt>
                <c:pt idx="117">
                  <c:v>4.827406256655703E-2</c:v>
                </c:pt>
                <c:pt idx="118">
                  <c:v>1.8163137217265007E-2</c:v>
                </c:pt>
                <c:pt idx="119">
                  <c:v>7.6664864947462519E-3</c:v>
                </c:pt>
                <c:pt idx="120">
                  <c:v>1.6857366391337301E-2</c:v>
                </c:pt>
                <c:pt idx="121">
                  <c:v>2.694407839579151E-2</c:v>
                </c:pt>
                <c:pt idx="122">
                  <c:v>1.1092827463701901E-2</c:v>
                </c:pt>
                <c:pt idx="123">
                  <c:v>1.7554370294882788E-2</c:v>
                </c:pt>
                <c:pt idx="124">
                  <c:v>3.9037585067245285E-2</c:v>
                </c:pt>
                <c:pt idx="125">
                  <c:v>1.7021591142422843E-2</c:v>
                </c:pt>
                <c:pt idx="126">
                  <c:v>3.3475661363629401E-2</c:v>
                </c:pt>
                <c:pt idx="127">
                  <c:v>4.5710957147469922E-2</c:v>
                </c:pt>
                <c:pt idx="128">
                  <c:v>8.8828167327474703E-4</c:v>
                </c:pt>
                <c:pt idx="129">
                  <c:v>1.0716440614498081E-4</c:v>
                </c:pt>
                <c:pt idx="130">
                  <c:v>3.1725768350578804E-3</c:v>
                </c:pt>
                <c:pt idx="131">
                  <c:v>1.8934247584499499E-3</c:v>
                </c:pt>
                <c:pt idx="132">
                  <c:v>5.938601996829493E-4</c:v>
                </c:pt>
                <c:pt idx="133">
                  <c:v>5.2483072844563212E-5</c:v>
                </c:pt>
                <c:pt idx="134">
                  <c:v>2.6419811663871136E-3</c:v>
                </c:pt>
                <c:pt idx="135">
                  <c:v>1.1515183496883751E-3</c:v>
                </c:pt>
                <c:pt idx="136">
                  <c:v>1.6315690582699484E-3</c:v>
                </c:pt>
                <c:pt idx="137">
                  <c:v>1.0025773468365881E-2</c:v>
                </c:pt>
                <c:pt idx="138">
                  <c:v>2.8443366607921457E-3</c:v>
                </c:pt>
                <c:pt idx="139">
                  <c:v>8.4715845386594303E-3</c:v>
                </c:pt>
                <c:pt idx="140">
                  <c:v>1.366467904021946E-2</c:v>
                </c:pt>
                <c:pt idx="141">
                  <c:v>1.7738439516136381E-3</c:v>
                </c:pt>
                <c:pt idx="142">
                  <c:v>9.0833062085900248E-3</c:v>
                </c:pt>
                <c:pt idx="143">
                  <c:v>1.6672528608636166E-3</c:v>
                </c:pt>
                <c:pt idx="144">
                  <c:v>2.2565576453206032E-2</c:v>
                </c:pt>
                <c:pt idx="145">
                  <c:v>1.6682538934028521E-2</c:v>
                </c:pt>
                <c:pt idx="146">
                  <c:v>1.0886074541617408E-2</c:v>
                </c:pt>
                <c:pt idx="147">
                  <c:v>1.3375299481635704E-2</c:v>
                </c:pt>
                <c:pt idx="148">
                  <c:v>6.8824392865126233E-2</c:v>
                </c:pt>
                <c:pt idx="149">
                  <c:v>7.082135463222743E-3</c:v>
                </c:pt>
                <c:pt idx="150">
                  <c:v>6.0330012608577014E-3</c:v>
                </c:pt>
                <c:pt idx="151">
                  <c:v>1.1519763812741137E-3</c:v>
                </c:pt>
                <c:pt idx="152">
                  <c:v>7.8306872748777432E-3</c:v>
                </c:pt>
                <c:pt idx="153">
                  <c:v>1.289637362719236E-2</c:v>
                </c:pt>
                <c:pt idx="154">
                  <c:v>1.4207218147902384E-2</c:v>
                </c:pt>
                <c:pt idx="155">
                  <c:v>1.7331770219249483E-2</c:v>
                </c:pt>
                <c:pt idx="156">
                  <c:v>1.6043410012633361E-2</c:v>
                </c:pt>
                <c:pt idx="157">
                  <c:v>1.0860513961508701E-2</c:v>
                </c:pt>
                <c:pt idx="158">
                  <c:v>2.2453455689504909E-2</c:v>
                </c:pt>
                <c:pt idx="159">
                  <c:v>1.0736474023108181E-2</c:v>
                </c:pt>
              </c:numCache>
            </c:numRef>
          </c:xVal>
          <c:yVal>
            <c:numRef>
              <c:f>Sheet1!$J$2:$J$161</c:f>
              <c:numCache>
                <c:formatCode>General</c:formatCode>
                <c:ptCount val="160"/>
                <c:pt idx="128">
                  <c:v>1</c:v>
                </c:pt>
                <c:pt idx="129">
                  <c:v>2</c:v>
                </c:pt>
                <c:pt idx="130">
                  <c:v>3</c:v>
                </c:pt>
                <c:pt idx="131">
                  <c:v>4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9</c:v>
                </c:pt>
                <c:pt idx="137">
                  <c:v>10</c:v>
                </c:pt>
                <c:pt idx="138">
                  <c:v>11</c:v>
                </c:pt>
                <c:pt idx="139">
                  <c:v>12</c:v>
                </c:pt>
                <c:pt idx="140">
                  <c:v>13</c:v>
                </c:pt>
                <c:pt idx="141">
                  <c:v>14</c:v>
                </c:pt>
                <c:pt idx="142">
                  <c:v>15</c:v>
                </c:pt>
                <c:pt idx="143">
                  <c:v>16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Galvus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rgbClr val="A50021"/>
              </a:solidFill>
              <a:ln>
                <a:noFill/>
              </a:ln>
            </c:spPr>
          </c:marker>
          <c:xVal>
            <c:numRef>
              <c:f>Sheet1!$A$2:$A$161</c:f>
              <c:numCache>
                <c:formatCode>0.0%</c:formatCode>
                <c:ptCount val="160"/>
                <c:pt idx="0">
                  <c:v>2.6451756371053851E-2</c:v>
                </c:pt>
                <c:pt idx="1">
                  <c:v>1.6969892766881683E-2</c:v>
                </c:pt>
                <c:pt idx="2">
                  <c:v>3.8814307121384096E-2</c:v>
                </c:pt>
                <c:pt idx="3">
                  <c:v>9.5144120450332704E-3</c:v>
                </c:pt>
                <c:pt idx="4">
                  <c:v>5.2132360135647933E-2</c:v>
                </c:pt>
                <c:pt idx="5">
                  <c:v>1.1244444180353991E-2</c:v>
                </c:pt>
                <c:pt idx="6">
                  <c:v>1.7570294906317015E-2</c:v>
                </c:pt>
                <c:pt idx="7">
                  <c:v>1.3603210932282511E-2</c:v>
                </c:pt>
                <c:pt idx="8">
                  <c:v>1.5567891280935751E-2</c:v>
                </c:pt>
                <c:pt idx="9">
                  <c:v>8.8408994076491047E-3</c:v>
                </c:pt>
                <c:pt idx="10">
                  <c:v>8.1226144104640727E-3</c:v>
                </c:pt>
                <c:pt idx="11">
                  <c:v>1.4851009691449923E-2</c:v>
                </c:pt>
                <c:pt idx="12">
                  <c:v>7.2791201607087146E-3</c:v>
                </c:pt>
                <c:pt idx="13">
                  <c:v>1.5792827803730123E-2</c:v>
                </c:pt>
                <c:pt idx="14">
                  <c:v>8.6162052241971158E-3</c:v>
                </c:pt>
                <c:pt idx="15">
                  <c:v>4.3283830733766579E-3</c:v>
                </c:pt>
                <c:pt idx="16">
                  <c:v>1.1961952289638554E-2</c:v>
                </c:pt>
                <c:pt idx="17">
                  <c:v>2.2161673949706796E-2</c:v>
                </c:pt>
                <c:pt idx="18">
                  <c:v>3.8723572252870402E-3</c:v>
                </c:pt>
                <c:pt idx="19">
                  <c:v>2.1189563692702598E-2</c:v>
                </c:pt>
                <c:pt idx="20">
                  <c:v>1.751938798481896E-3</c:v>
                </c:pt>
                <c:pt idx="21">
                  <c:v>2.6340204706243892E-3</c:v>
                </c:pt>
                <c:pt idx="22">
                  <c:v>5.6513964559384094E-2</c:v>
                </c:pt>
                <c:pt idx="23">
                  <c:v>3.3219425881656002E-2</c:v>
                </c:pt>
                <c:pt idx="24">
                  <c:v>2.7571710257256719E-2</c:v>
                </c:pt>
                <c:pt idx="25">
                  <c:v>1.6732226969051165E-2</c:v>
                </c:pt>
                <c:pt idx="26">
                  <c:v>2.1634677407909461E-2</c:v>
                </c:pt>
                <c:pt idx="27">
                  <c:v>3.4763552146888983E-2</c:v>
                </c:pt>
                <c:pt idx="28">
                  <c:v>2.0093821819269612E-2</c:v>
                </c:pt>
                <c:pt idx="29">
                  <c:v>2.0770332498776495E-2</c:v>
                </c:pt>
                <c:pt idx="30">
                  <c:v>2.1689336952865363E-2</c:v>
                </c:pt>
                <c:pt idx="31">
                  <c:v>2.1727941104930201E-2</c:v>
                </c:pt>
                <c:pt idx="32">
                  <c:v>3.0597342879952014E-2</c:v>
                </c:pt>
                <c:pt idx="33">
                  <c:v>2.5035787890554412E-2</c:v>
                </c:pt>
                <c:pt idx="34">
                  <c:v>6.9587240595749833E-2</c:v>
                </c:pt>
                <c:pt idx="35">
                  <c:v>2.2766622110016281E-2</c:v>
                </c:pt>
                <c:pt idx="36">
                  <c:v>3.4438144194582271E-2</c:v>
                </c:pt>
                <c:pt idx="37">
                  <c:v>5.3380994359438445E-2</c:v>
                </c:pt>
                <c:pt idx="38">
                  <c:v>4.5909688210222177E-2</c:v>
                </c:pt>
                <c:pt idx="39">
                  <c:v>8.6776554987404025E-2</c:v>
                </c:pt>
                <c:pt idx="40">
                  <c:v>2.6519686851581577E-2</c:v>
                </c:pt>
                <c:pt idx="41">
                  <c:v>4.5047216302587713E-2</c:v>
                </c:pt>
                <c:pt idx="42">
                  <c:v>3.0916204267908587E-2</c:v>
                </c:pt>
                <c:pt idx="43">
                  <c:v>3.2337874812921892E-2</c:v>
                </c:pt>
                <c:pt idx="44">
                  <c:v>2.9148571648503201E-2</c:v>
                </c:pt>
                <c:pt idx="45">
                  <c:v>4.2574128378934747E-2</c:v>
                </c:pt>
                <c:pt idx="46">
                  <c:v>3.7874011873848291E-2</c:v>
                </c:pt>
                <c:pt idx="47">
                  <c:v>3.3055080484366096E-2</c:v>
                </c:pt>
                <c:pt idx="48">
                  <c:v>8.8395755588618868E-2</c:v>
                </c:pt>
                <c:pt idx="49">
                  <c:v>7.7220262919757796E-2</c:v>
                </c:pt>
                <c:pt idx="50">
                  <c:v>0.11189273746059776</c:v>
                </c:pt>
                <c:pt idx="51">
                  <c:v>5.8333391484229911E-2</c:v>
                </c:pt>
                <c:pt idx="52">
                  <c:v>4.9612916466800938E-2</c:v>
                </c:pt>
                <c:pt idx="53">
                  <c:v>0.10428377210358844</c:v>
                </c:pt>
                <c:pt idx="54">
                  <c:v>8.7863938626666346E-2</c:v>
                </c:pt>
                <c:pt idx="55">
                  <c:v>0.11814323925557271</c:v>
                </c:pt>
                <c:pt idx="56">
                  <c:v>6.7084339547009E-2</c:v>
                </c:pt>
                <c:pt idx="57">
                  <c:v>9.1275186793727509E-2</c:v>
                </c:pt>
                <c:pt idx="58">
                  <c:v>4.7407945173789087E-2</c:v>
                </c:pt>
                <c:pt idx="59">
                  <c:v>9.9881585906040168E-2</c:v>
                </c:pt>
                <c:pt idx="60">
                  <c:v>8.5782334890742232E-2</c:v>
                </c:pt>
                <c:pt idx="61">
                  <c:v>5.6187816320190861E-2</c:v>
                </c:pt>
                <c:pt idx="62">
                  <c:v>9.0193425850994546E-2</c:v>
                </c:pt>
                <c:pt idx="63">
                  <c:v>7.1114158279763307E-2</c:v>
                </c:pt>
                <c:pt idx="64">
                  <c:v>4.5469255608153715E-2</c:v>
                </c:pt>
                <c:pt idx="65">
                  <c:v>3.3862612649312201E-2</c:v>
                </c:pt>
                <c:pt idx="66">
                  <c:v>3.0341357214800104E-2</c:v>
                </c:pt>
                <c:pt idx="67">
                  <c:v>6.7921427376895133E-2</c:v>
                </c:pt>
                <c:pt idx="68">
                  <c:v>6.4248448603245772E-2</c:v>
                </c:pt>
                <c:pt idx="69">
                  <c:v>1.1355809852486741E-2</c:v>
                </c:pt>
                <c:pt idx="70">
                  <c:v>3.9751056270778282E-2</c:v>
                </c:pt>
                <c:pt idx="71">
                  <c:v>2.3875939489179206E-2</c:v>
                </c:pt>
                <c:pt idx="72">
                  <c:v>0.13241536882511601</c:v>
                </c:pt>
                <c:pt idx="73">
                  <c:v>6.3179721503273389E-2</c:v>
                </c:pt>
                <c:pt idx="74">
                  <c:v>3.6239333617324503E-2</c:v>
                </c:pt>
                <c:pt idx="75">
                  <c:v>8.1372547300524914E-2</c:v>
                </c:pt>
                <c:pt idx="76">
                  <c:v>8.5675777240038997E-2</c:v>
                </c:pt>
                <c:pt idx="77">
                  <c:v>5.4415048657633434E-2</c:v>
                </c:pt>
                <c:pt idx="78">
                  <c:v>5.4786672316414577E-2</c:v>
                </c:pt>
                <c:pt idx="79">
                  <c:v>7.8405290631065133E-2</c:v>
                </c:pt>
                <c:pt idx="80">
                  <c:v>4.7145907749826833E-2</c:v>
                </c:pt>
                <c:pt idx="81">
                  <c:v>4.1728808779744345E-2</c:v>
                </c:pt>
                <c:pt idx="82">
                  <c:v>3.5303329231519381E-2</c:v>
                </c:pt>
                <c:pt idx="83">
                  <c:v>2.9977668879336016E-2</c:v>
                </c:pt>
                <c:pt idx="84">
                  <c:v>3.2248379793698642E-2</c:v>
                </c:pt>
                <c:pt idx="85">
                  <c:v>2.0991862014910018E-2</c:v>
                </c:pt>
                <c:pt idx="86">
                  <c:v>2.8316088452285539E-2</c:v>
                </c:pt>
                <c:pt idx="87">
                  <c:v>2.5929341276294041E-2</c:v>
                </c:pt>
                <c:pt idx="88">
                  <c:v>2.1763251640123441E-2</c:v>
                </c:pt>
                <c:pt idx="89">
                  <c:v>2.2424907282263262E-2</c:v>
                </c:pt>
                <c:pt idx="90">
                  <c:v>8.933418689659552E-3</c:v>
                </c:pt>
                <c:pt idx="91">
                  <c:v>2.7237264839129693E-2</c:v>
                </c:pt>
                <c:pt idx="92">
                  <c:v>2.8431525320689682E-2</c:v>
                </c:pt>
                <c:pt idx="93">
                  <c:v>1.1747748194016945E-2</c:v>
                </c:pt>
                <c:pt idx="94">
                  <c:v>1.1721158617161052E-2</c:v>
                </c:pt>
                <c:pt idx="95">
                  <c:v>3.2488866387831404E-2</c:v>
                </c:pt>
                <c:pt idx="96">
                  <c:v>5.1157724276238124E-2</c:v>
                </c:pt>
                <c:pt idx="97">
                  <c:v>7.1768627723365994E-2</c:v>
                </c:pt>
                <c:pt idx="98">
                  <c:v>2.3380577497935196E-2</c:v>
                </c:pt>
                <c:pt idx="99">
                  <c:v>3.3151517546864642E-2</c:v>
                </c:pt>
                <c:pt idx="100">
                  <c:v>7.7041068162816917E-2</c:v>
                </c:pt>
                <c:pt idx="101">
                  <c:v>2.6448750520152251E-2</c:v>
                </c:pt>
                <c:pt idx="102">
                  <c:v>2.1202877950767612E-2</c:v>
                </c:pt>
                <c:pt idx="103">
                  <c:v>4.0060327763553782E-2</c:v>
                </c:pt>
                <c:pt idx="104">
                  <c:v>4.6033051478110487E-2</c:v>
                </c:pt>
                <c:pt idx="105">
                  <c:v>5.5964974372737522E-2</c:v>
                </c:pt>
                <c:pt idx="106">
                  <c:v>2.4582392541551281E-2</c:v>
                </c:pt>
                <c:pt idx="107">
                  <c:v>2.6091584506415612E-2</c:v>
                </c:pt>
                <c:pt idx="108">
                  <c:v>4.3621285097125762E-2</c:v>
                </c:pt>
                <c:pt idx="109">
                  <c:v>3.497738789775149E-2</c:v>
                </c:pt>
                <c:pt idx="110">
                  <c:v>0.10234934094642002</c:v>
                </c:pt>
                <c:pt idx="111">
                  <c:v>1.8331700321052601E-2</c:v>
                </c:pt>
                <c:pt idx="112">
                  <c:v>2.7951515714497492E-2</c:v>
                </c:pt>
                <c:pt idx="113">
                  <c:v>2.0526215665913852E-2</c:v>
                </c:pt>
                <c:pt idx="114">
                  <c:v>5.3705699956712212E-3</c:v>
                </c:pt>
                <c:pt idx="115">
                  <c:v>2.7726927427142292E-2</c:v>
                </c:pt>
                <c:pt idx="116">
                  <c:v>3.2328882986382076E-2</c:v>
                </c:pt>
                <c:pt idx="117">
                  <c:v>4.827406256655703E-2</c:v>
                </c:pt>
                <c:pt idx="118">
                  <c:v>1.8163137217265007E-2</c:v>
                </c:pt>
                <c:pt idx="119">
                  <c:v>7.6664864947462519E-3</c:v>
                </c:pt>
                <c:pt idx="120">
                  <c:v>1.6857366391337301E-2</c:v>
                </c:pt>
                <c:pt idx="121">
                  <c:v>2.694407839579151E-2</c:v>
                </c:pt>
                <c:pt idx="122">
                  <c:v>1.1092827463701901E-2</c:v>
                </c:pt>
                <c:pt idx="123">
                  <c:v>1.7554370294882788E-2</c:v>
                </c:pt>
                <c:pt idx="124">
                  <c:v>3.9037585067245285E-2</c:v>
                </c:pt>
                <c:pt idx="125">
                  <c:v>1.7021591142422843E-2</c:v>
                </c:pt>
                <c:pt idx="126">
                  <c:v>3.3475661363629401E-2</c:v>
                </c:pt>
                <c:pt idx="127">
                  <c:v>4.5710957147469922E-2</c:v>
                </c:pt>
                <c:pt idx="128">
                  <c:v>8.8828167327474703E-4</c:v>
                </c:pt>
                <c:pt idx="129">
                  <c:v>1.0716440614498081E-4</c:v>
                </c:pt>
                <c:pt idx="130">
                  <c:v>3.1725768350578804E-3</c:v>
                </c:pt>
                <c:pt idx="131">
                  <c:v>1.8934247584499499E-3</c:v>
                </c:pt>
                <c:pt idx="132">
                  <c:v>5.938601996829493E-4</c:v>
                </c:pt>
                <c:pt idx="133">
                  <c:v>5.2483072844563212E-5</c:v>
                </c:pt>
                <c:pt idx="134">
                  <c:v>2.6419811663871136E-3</c:v>
                </c:pt>
                <c:pt idx="135">
                  <c:v>1.1515183496883751E-3</c:v>
                </c:pt>
                <c:pt idx="136">
                  <c:v>1.6315690582699484E-3</c:v>
                </c:pt>
                <c:pt idx="137">
                  <c:v>1.0025773468365881E-2</c:v>
                </c:pt>
                <c:pt idx="138">
                  <c:v>2.8443366607921457E-3</c:v>
                </c:pt>
                <c:pt idx="139">
                  <c:v>8.4715845386594303E-3</c:v>
                </c:pt>
                <c:pt idx="140">
                  <c:v>1.366467904021946E-2</c:v>
                </c:pt>
                <c:pt idx="141">
                  <c:v>1.7738439516136381E-3</c:v>
                </c:pt>
                <c:pt idx="142">
                  <c:v>9.0833062085900248E-3</c:v>
                </c:pt>
                <c:pt idx="143">
                  <c:v>1.6672528608636166E-3</c:v>
                </c:pt>
                <c:pt idx="144">
                  <c:v>2.2565576453206032E-2</c:v>
                </c:pt>
                <c:pt idx="145">
                  <c:v>1.6682538934028521E-2</c:v>
                </c:pt>
                <c:pt idx="146">
                  <c:v>1.0886074541617408E-2</c:v>
                </c:pt>
                <c:pt idx="147">
                  <c:v>1.3375299481635704E-2</c:v>
                </c:pt>
                <c:pt idx="148">
                  <c:v>6.8824392865126233E-2</c:v>
                </c:pt>
                <c:pt idx="149">
                  <c:v>7.082135463222743E-3</c:v>
                </c:pt>
                <c:pt idx="150">
                  <c:v>6.0330012608577014E-3</c:v>
                </c:pt>
                <c:pt idx="151">
                  <c:v>1.1519763812741137E-3</c:v>
                </c:pt>
                <c:pt idx="152">
                  <c:v>7.8306872748777432E-3</c:v>
                </c:pt>
                <c:pt idx="153">
                  <c:v>1.289637362719236E-2</c:v>
                </c:pt>
                <c:pt idx="154">
                  <c:v>1.4207218147902384E-2</c:v>
                </c:pt>
                <c:pt idx="155">
                  <c:v>1.7331770219249483E-2</c:v>
                </c:pt>
                <c:pt idx="156">
                  <c:v>1.6043410012633361E-2</c:v>
                </c:pt>
                <c:pt idx="157">
                  <c:v>1.0860513961508701E-2</c:v>
                </c:pt>
                <c:pt idx="158">
                  <c:v>2.2453455689504909E-2</c:v>
                </c:pt>
                <c:pt idx="159">
                  <c:v>1.0736474023108181E-2</c:v>
                </c:pt>
              </c:numCache>
            </c:numRef>
          </c:xVal>
          <c:yVal>
            <c:numRef>
              <c:f>Sheet1!$K$2:$K$161</c:f>
              <c:numCache>
                <c:formatCode>General</c:formatCode>
                <c:ptCount val="160"/>
                <c:pt idx="144">
                  <c:v>1</c:v>
                </c:pt>
                <c:pt idx="145">
                  <c:v>2</c:v>
                </c:pt>
                <c:pt idx="146">
                  <c:v>3</c:v>
                </c:pt>
                <c:pt idx="147">
                  <c:v>4</c:v>
                </c:pt>
                <c:pt idx="148">
                  <c:v>5</c:v>
                </c:pt>
                <c:pt idx="149">
                  <c:v>6</c:v>
                </c:pt>
                <c:pt idx="150">
                  <c:v>7</c:v>
                </c:pt>
                <c:pt idx="151">
                  <c:v>8</c:v>
                </c:pt>
                <c:pt idx="152">
                  <c:v>9</c:v>
                </c:pt>
                <c:pt idx="153">
                  <c:v>10</c:v>
                </c:pt>
                <c:pt idx="154">
                  <c:v>11</c:v>
                </c:pt>
                <c:pt idx="155">
                  <c:v>12</c:v>
                </c:pt>
                <c:pt idx="156">
                  <c:v>13</c:v>
                </c:pt>
                <c:pt idx="157">
                  <c:v>14</c:v>
                </c:pt>
                <c:pt idx="158">
                  <c:v>15</c:v>
                </c:pt>
                <c:pt idx="159">
                  <c:v>16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62080"/>
        <c:axId val="32662656"/>
      </c:scatterChart>
      <c:valAx>
        <c:axId val="32662080"/>
        <c:scaling>
          <c:orientation val="minMax"/>
        </c:scaling>
        <c:delete val="0"/>
        <c:axPos val="t"/>
        <c:majorGridlines>
          <c:spPr>
            <a:ln>
              <a:solidFill>
                <a:srgbClr val="D9D9D9"/>
              </a:solidFill>
              <a:prstDash val="sysDash"/>
            </a:ln>
          </c:spPr>
        </c:majorGridlines>
        <c:numFmt formatCode="0%" sourceLinked="0"/>
        <c:majorTickMark val="out"/>
        <c:minorTickMark val="none"/>
        <c:tickLblPos val="low"/>
        <c:txPr>
          <a:bodyPr rot="0" vert="horz"/>
          <a:lstStyle/>
          <a:p>
            <a:pPr>
              <a:defRPr sz="800" b="1" i="0" baseline="0">
                <a:latin typeface="Arial" pitchFamily="34" charset="0"/>
              </a:defRPr>
            </a:pPr>
            <a:endParaRPr lang="en-US"/>
          </a:p>
        </c:txPr>
        <c:crossAx val="32662656"/>
        <c:crosses val="autoZero"/>
        <c:crossBetween val="midCat"/>
      </c:valAx>
      <c:valAx>
        <c:axId val="32662656"/>
        <c:scaling>
          <c:orientation val="maxMin"/>
          <c:max val="17"/>
          <c:min val="1"/>
        </c:scaling>
        <c:delete val="1"/>
        <c:axPos val="l"/>
        <c:majorGridlines>
          <c:spPr>
            <a:ln>
              <a:solidFill>
                <a:srgbClr val="D9D9D9"/>
              </a:solidFill>
            </a:ln>
          </c:spPr>
        </c:majorGridlines>
        <c:title>
          <c:tx>
            <c:rich>
              <a:bodyPr rot="0" vert="horz"/>
              <a:lstStyle/>
              <a:p>
                <a:pPr>
                  <a:defRPr sz="800" baseline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</a:defRPr>
                </a:pPr>
                <a:r>
                  <a:rPr lang="en-US" sz="800" baseline="0" dirty="0" smtClean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</a:rPr>
                  <a:t>(Market Share in each City)</a:t>
                </a:r>
                <a:endParaRPr lang="en-US" sz="800" baseline="0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0.14087511458793062"/>
              <c:y val="2.2727582110788677E-4"/>
            </c:manualLayout>
          </c:layout>
          <c:overlay val="0"/>
        </c:title>
        <c:numFmt formatCode="#,##0" sourceLinked="0"/>
        <c:majorTickMark val="out"/>
        <c:minorTickMark val="none"/>
        <c:tickLblPos val="none"/>
        <c:crossAx val="32662080"/>
        <c:crossesAt val="0"/>
        <c:crossBetween val="midCat"/>
        <c:majorUnit val="1"/>
      </c:valAx>
    </c:plotArea>
    <c:legend>
      <c:legendPos val="r"/>
      <c:layout>
        <c:manualLayout>
          <c:xMode val="edge"/>
          <c:yMode val="edge"/>
          <c:x val="0.84708844487741153"/>
          <c:y val="0.2581214114538728"/>
          <c:w val="0.14418758863498432"/>
          <c:h val="0.48125142170693203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1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" name="Text Box 8" descr="footnote"/>
          <p:cNvSpPr txBox="1">
            <a:spLocks noChangeArrowheads="1"/>
          </p:cNvSpPr>
          <p:nvPr/>
        </p:nvSpPr>
        <p:spPr bwMode="auto">
          <a:xfrm>
            <a:off x="496145" y="6600824"/>
            <a:ext cx="6902182" cy="257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err="1" smtClean="0">
                <a:ea typeface="宋体" pitchFamily="2" charset="-122"/>
              </a:rPr>
              <a:t>Glucophage</a:t>
            </a:r>
            <a:r>
              <a:rPr lang="en-US" dirty="0" smtClean="0">
                <a:ea typeface="宋体" pitchFamily="2" charset="-122"/>
              </a:rPr>
              <a:t> Market: Performance by Tier 1,2 Cities</a:t>
            </a:r>
          </a:p>
        </p:txBody>
      </p:sp>
      <p:sp>
        <p:nvSpPr>
          <p:cNvPr id="19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3" name="Text Box 8" descr="lableintroduction"/>
          <p:cNvSpPr txBox="1">
            <a:spLocks noChangeArrowheads="1"/>
          </p:cNvSpPr>
          <p:nvPr/>
        </p:nvSpPr>
        <p:spPr bwMode="auto">
          <a:xfrm>
            <a:off x="496145" y="6477672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Text Box 8" descr="lableSTLY"/>
          <p:cNvSpPr txBox="1">
            <a:spLocks noChangeArrowheads="1"/>
          </p:cNvSpPr>
          <p:nvPr/>
        </p:nvSpPr>
        <p:spPr bwMode="auto">
          <a:xfrm>
            <a:off x="496145" y="626110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6" name="Chart 25" descr="chart,Primary Title,No Secondry Title"/>
          <p:cNvGraphicFramePr/>
          <p:nvPr/>
        </p:nvGraphicFramePr>
        <p:xfrm>
          <a:off x="1623605" y="945055"/>
          <a:ext cx="7372706" cy="5253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Object 10" descr="Sheet"/>
          <p:cNvGraphicFramePr>
            <a:graphicFrameLocks noChangeAspect="1"/>
          </p:cNvGraphicFramePr>
          <p:nvPr/>
        </p:nvGraphicFramePr>
        <p:xfrm>
          <a:off x="630238" y="1143000"/>
          <a:ext cx="113347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5" imgW="1133424" imgH="5029200" progId="Excel.Sheet.12">
                  <p:embed/>
                </p:oleObj>
              </mc:Choice>
              <mc:Fallback>
                <p:oleObj name="Worksheet" r:id="rId5" imgW="1133424" imgH="5029200" progId="Excel.Sheet.12">
                  <p:embed/>
                  <p:pic>
                    <p:nvPicPr>
                      <p:cNvPr id="0" name="Picture 13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1143000"/>
                        <a:ext cx="1133475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sosceles Triangle 9"/>
          <p:cNvSpPr/>
          <p:nvPr/>
        </p:nvSpPr>
        <p:spPr bwMode="auto">
          <a:xfrm rot="10800000">
            <a:off x="217623" y="1341781"/>
            <a:ext cx="255181" cy="4561368"/>
          </a:xfrm>
          <a:prstGeom prst="triangle">
            <a:avLst/>
          </a:prstGeom>
          <a:solidFill>
            <a:srgbClr val="CCFF66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51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7564" y="1130478"/>
            <a:ext cx="8207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5188"/>
            <a:r>
              <a:rPr lang="en-US" altLang="zh-CN" sz="1200" dirty="0" smtClean="0">
                <a:latin typeface="+mn-ea"/>
              </a:rPr>
              <a:t>High</a:t>
            </a:r>
            <a:endParaRPr lang="zh-CN" altLang="en-US" sz="1200" dirty="0" smtClean="0">
              <a:latin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4018" y="5897408"/>
            <a:ext cx="8207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5188"/>
            <a:r>
              <a:rPr lang="en-US" altLang="zh-CN" sz="1200" dirty="0" smtClean="0">
                <a:latin typeface="+mn-ea"/>
              </a:rPr>
              <a:t>Low</a:t>
            </a:r>
            <a:endParaRPr lang="zh-CN" altLang="en-US" sz="1200" dirty="0" smtClean="0">
              <a:latin typeface="+mn-ea"/>
            </a:endParaRPr>
          </a:p>
        </p:txBody>
      </p:sp>
      <p:sp>
        <p:nvSpPr>
          <p:cNvPr id="14" name="Rectangle 13" descr="labelProduct"/>
          <p:cNvSpPr/>
          <p:nvPr/>
        </p:nvSpPr>
        <p:spPr>
          <a:xfrm>
            <a:off x="-29012" y="2687830"/>
            <a:ext cx="8207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5188"/>
            <a:r>
              <a:rPr lang="en-US" altLang="zh-CN" sz="1200" dirty="0" smtClean="0">
                <a:latin typeface="+mn-ea"/>
              </a:rPr>
              <a:t>City ranking basing on #Product sales value</a:t>
            </a:r>
            <a:endParaRPr lang="zh-CN" altLang="en-US" sz="1200" dirty="0" smtClean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73021</TotalTime>
  <Words>53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Glucophage Market: Performance by Tier 1,2 Cities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1979</cp:revision>
  <cp:lastPrinted>2003-08-22T16:32:12Z</cp:lastPrinted>
  <dcterms:created xsi:type="dcterms:W3CDTF">2001-06-20T12:40:14Z</dcterms:created>
  <dcterms:modified xsi:type="dcterms:W3CDTF">2017-01-18T07:59:28Z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