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3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132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617228204875561E-2"/>
          <c:y val="7.1728447021330521E-2"/>
          <c:w val="0.80862131282229599"/>
          <c:h val="0.87372560351273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Glucophage</c:v>
                </c:pt>
              </c:strCache>
            </c:strRef>
          </c:tx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Sheet1!$B$2:$B$331</c:f>
              <c:numCache>
                <c:formatCode>General</c:formatCode>
                <c:ptCount val="3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amaryl</c:v>
                </c:pt>
              </c:strCache>
            </c:strRef>
          </c:tx>
          <c:spPr>
            <a:ln w="22225">
              <a:solidFill>
                <a:srgbClr val="A50021"/>
              </a:solidFill>
              <a:prstDash val="sysDash"/>
            </a:ln>
            <a:effectLst/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  <a:effectLst/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Sheet1!$C$2:$C$331</c:f>
              <c:numCache>
                <c:formatCode>General</c:formatCode>
                <c:ptCount val="330"/>
                <c:pt idx="33">
                  <c:v>1</c:v>
                </c:pt>
                <c:pt idx="34">
                  <c:v>2</c:v>
                </c:pt>
                <c:pt idx="35">
                  <c:v>3</c:v>
                </c:pt>
                <c:pt idx="36">
                  <c:v>4</c:v>
                </c:pt>
                <c:pt idx="37">
                  <c:v>5</c:v>
                </c:pt>
                <c:pt idx="38">
                  <c:v>6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10</c:v>
                </c:pt>
                <c:pt idx="43">
                  <c:v>11</c:v>
                </c:pt>
                <c:pt idx="44">
                  <c:v>12</c:v>
                </c:pt>
                <c:pt idx="45">
                  <c:v>13</c:v>
                </c:pt>
                <c:pt idx="46">
                  <c:v>14</c:v>
                </c:pt>
                <c:pt idx="47">
                  <c:v>15</c:v>
                </c:pt>
                <c:pt idx="48">
                  <c:v>16</c:v>
                </c:pt>
                <c:pt idx="49">
                  <c:v>17</c:v>
                </c:pt>
                <c:pt idx="50">
                  <c:v>18</c:v>
                </c:pt>
                <c:pt idx="51">
                  <c:v>19</c:v>
                </c:pt>
                <c:pt idx="52">
                  <c:v>20</c:v>
                </c:pt>
                <c:pt idx="53">
                  <c:v>21</c:v>
                </c:pt>
                <c:pt idx="54">
                  <c:v>22</c:v>
                </c:pt>
                <c:pt idx="55">
                  <c:v>23</c:v>
                </c:pt>
                <c:pt idx="56">
                  <c:v>24</c:v>
                </c:pt>
                <c:pt idx="57">
                  <c:v>25</c:v>
                </c:pt>
                <c:pt idx="58">
                  <c:v>26</c:v>
                </c:pt>
                <c:pt idx="59">
                  <c:v>27</c:v>
                </c:pt>
                <c:pt idx="60">
                  <c:v>28</c:v>
                </c:pt>
                <c:pt idx="61">
                  <c:v>29</c:v>
                </c:pt>
                <c:pt idx="62">
                  <c:v>30</c:v>
                </c:pt>
                <c:pt idx="63">
                  <c:v>31</c:v>
                </c:pt>
                <c:pt idx="64">
                  <c:v>32</c:v>
                </c:pt>
                <c:pt idx="65">
                  <c:v>33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Byetta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Sheet1!$D$2:$D$331</c:f>
              <c:numCache>
                <c:formatCode>General</c:formatCode>
                <c:ptCount val="330"/>
                <c:pt idx="66">
                  <c:v>1</c:v>
                </c:pt>
                <c:pt idx="67">
                  <c:v>2</c:v>
                </c:pt>
                <c:pt idx="68">
                  <c:v>3</c:v>
                </c:pt>
                <c:pt idx="69">
                  <c:v>4</c:v>
                </c:pt>
                <c:pt idx="70">
                  <c:v>5</c:v>
                </c:pt>
                <c:pt idx="71">
                  <c:v>6</c:v>
                </c:pt>
                <c:pt idx="72">
                  <c:v>7</c:v>
                </c:pt>
                <c:pt idx="73">
                  <c:v>8</c:v>
                </c:pt>
                <c:pt idx="74">
                  <c:v>9</c:v>
                </c:pt>
                <c:pt idx="75">
                  <c:v>10</c:v>
                </c:pt>
                <c:pt idx="76">
                  <c:v>11</c:v>
                </c:pt>
                <c:pt idx="77">
                  <c:v>12</c:v>
                </c:pt>
                <c:pt idx="78">
                  <c:v>13</c:v>
                </c:pt>
                <c:pt idx="79">
                  <c:v>14</c:v>
                </c:pt>
                <c:pt idx="80">
                  <c:v>15</c:v>
                </c:pt>
                <c:pt idx="81">
                  <c:v>16</c:v>
                </c:pt>
                <c:pt idx="82">
                  <c:v>17</c:v>
                </c:pt>
                <c:pt idx="83">
                  <c:v>18</c:v>
                </c:pt>
                <c:pt idx="84">
                  <c:v>19</c:v>
                </c:pt>
                <c:pt idx="85">
                  <c:v>20</c:v>
                </c:pt>
                <c:pt idx="86">
                  <c:v>21</c:v>
                </c:pt>
                <c:pt idx="87">
                  <c:v>22</c:v>
                </c:pt>
                <c:pt idx="88">
                  <c:v>23</c:v>
                </c:pt>
                <c:pt idx="89">
                  <c:v>24</c:v>
                </c:pt>
                <c:pt idx="90">
                  <c:v>25</c:v>
                </c:pt>
                <c:pt idx="91">
                  <c:v>26</c:v>
                </c:pt>
                <c:pt idx="92">
                  <c:v>27</c:v>
                </c:pt>
                <c:pt idx="93">
                  <c:v>28</c:v>
                </c:pt>
                <c:pt idx="94">
                  <c:v>29</c:v>
                </c:pt>
                <c:pt idx="95">
                  <c:v>30</c:v>
                </c:pt>
                <c:pt idx="96">
                  <c:v>31</c:v>
                </c:pt>
                <c:pt idx="97">
                  <c:v>32</c:v>
                </c:pt>
                <c:pt idx="98">
                  <c:v>33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Diamicron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Sheet1!$E$2:$E$331</c:f>
              <c:numCache>
                <c:formatCode>General</c:formatCode>
                <c:ptCount val="330"/>
                <c:pt idx="99">
                  <c:v>1</c:v>
                </c:pt>
                <c:pt idx="100">
                  <c:v>2</c:v>
                </c:pt>
                <c:pt idx="101">
                  <c:v>3</c:v>
                </c:pt>
                <c:pt idx="102">
                  <c:v>4</c:v>
                </c:pt>
                <c:pt idx="103">
                  <c:v>5</c:v>
                </c:pt>
                <c:pt idx="104">
                  <c:v>6</c:v>
                </c:pt>
                <c:pt idx="105">
                  <c:v>7</c:v>
                </c:pt>
                <c:pt idx="106">
                  <c:v>8</c:v>
                </c:pt>
                <c:pt idx="107">
                  <c:v>9</c:v>
                </c:pt>
                <c:pt idx="108">
                  <c:v>10</c:v>
                </c:pt>
                <c:pt idx="109">
                  <c:v>11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15</c:v>
                </c:pt>
                <c:pt idx="114">
                  <c:v>16</c:v>
                </c:pt>
                <c:pt idx="115">
                  <c:v>17</c:v>
                </c:pt>
                <c:pt idx="116">
                  <c:v>18</c:v>
                </c:pt>
                <c:pt idx="117">
                  <c:v>19</c:v>
                </c:pt>
                <c:pt idx="118">
                  <c:v>20</c:v>
                </c:pt>
                <c:pt idx="119">
                  <c:v>21</c:v>
                </c:pt>
                <c:pt idx="120">
                  <c:v>22</c:v>
                </c:pt>
                <c:pt idx="121">
                  <c:v>23</c:v>
                </c:pt>
                <c:pt idx="122">
                  <c:v>24</c:v>
                </c:pt>
                <c:pt idx="123">
                  <c:v>25</c:v>
                </c:pt>
                <c:pt idx="124">
                  <c:v>26</c:v>
                </c:pt>
                <c:pt idx="125">
                  <c:v>27</c:v>
                </c:pt>
                <c:pt idx="126">
                  <c:v>28</c:v>
                </c:pt>
                <c:pt idx="127">
                  <c:v>29</c:v>
                </c:pt>
                <c:pt idx="128">
                  <c:v>30</c:v>
                </c:pt>
                <c:pt idx="129">
                  <c:v>31</c:v>
                </c:pt>
                <c:pt idx="130">
                  <c:v>32</c:v>
                </c:pt>
                <c:pt idx="131">
                  <c:v>33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Glucobay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  <a:prstDash val="sysDash"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Sheet1!$F$2:$F$331</c:f>
              <c:numCache>
                <c:formatCode>General</c:formatCode>
                <c:ptCount val="330"/>
                <c:pt idx="132">
                  <c:v>1</c:v>
                </c:pt>
                <c:pt idx="133">
                  <c:v>2</c:v>
                </c:pt>
                <c:pt idx="134">
                  <c:v>3</c:v>
                </c:pt>
                <c:pt idx="135">
                  <c:v>4</c:v>
                </c:pt>
                <c:pt idx="136">
                  <c:v>5</c:v>
                </c:pt>
                <c:pt idx="137">
                  <c:v>6</c:v>
                </c:pt>
                <c:pt idx="138">
                  <c:v>7</c:v>
                </c:pt>
                <c:pt idx="139">
                  <c:v>8</c:v>
                </c:pt>
                <c:pt idx="140">
                  <c:v>9</c:v>
                </c:pt>
                <c:pt idx="141">
                  <c:v>10</c:v>
                </c:pt>
                <c:pt idx="142">
                  <c:v>11</c:v>
                </c:pt>
                <c:pt idx="143">
                  <c:v>12</c:v>
                </c:pt>
                <c:pt idx="144">
                  <c:v>13</c:v>
                </c:pt>
                <c:pt idx="145">
                  <c:v>14</c:v>
                </c:pt>
                <c:pt idx="146">
                  <c:v>15</c:v>
                </c:pt>
                <c:pt idx="147">
                  <c:v>16</c:v>
                </c:pt>
                <c:pt idx="148">
                  <c:v>17</c:v>
                </c:pt>
                <c:pt idx="149">
                  <c:v>18</c:v>
                </c:pt>
                <c:pt idx="150">
                  <c:v>19</c:v>
                </c:pt>
                <c:pt idx="151">
                  <c:v>20</c:v>
                </c:pt>
                <c:pt idx="152">
                  <c:v>21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25</c:v>
                </c:pt>
                <c:pt idx="157">
                  <c:v>26</c:v>
                </c:pt>
                <c:pt idx="158">
                  <c:v>27</c:v>
                </c:pt>
                <c:pt idx="159">
                  <c:v>28</c:v>
                </c:pt>
                <c:pt idx="160">
                  <c:v>29</c:v>
                </c:pt>
                <c:pt idx="161">
                  <c:v>30</c:v>
                </c:pt>
                <c:pt idx="162">
                  <c:v>31</c:v>
                </c:pt>
                <c:pt idx="163">
                  <c:v>32</c:v>
                </c:pt>
                <c:pt idx="164">
                  <c:v>33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Januvia</c:v>
                </c:pt>
              </c:strCache>
            </c:strRef>
          </c:tx>
          <c:spPr>
            <a:ln>
              <a:noFill/>
            </a:ln>
          </c:spPr>
          <c:marker>
            <c:spPr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Sheet1!$G$2:$G$331</c:f>
              <c:numCache>
                <c:formatCode>General</c:formatCode>
                <c:ptCount val="330"/>
                <c:pt idx="165">
                  <c:v>1</c:v>
                </c:pt>
                <c:pt idx="166">
                  <c:v>2</c:v>
                </c:pt>
                <c:pt idx="167">
                  <c:v>3</c:v>
                </c:pt>
                <c:pt idx="168">
                  <c:v>4</c:v>
                </c:pt>
                <c:pt idx="169">
                  <c:v>5</c:v>
                </c:pt>
                <c:pt idx="170">
                  <c:v>6</c:v>
                </c:pt>
                <c:pt idx="171">
                  <c:v>7</c:v>
                </c:pt>
                <c:pt idx="172">
                  <c:v>8</c:v>
                </c:pt>
                <c:pt idx="173">
                  <c:v>9</c:v>
                </c:pt>
                <c:pt idx="174">
                  <c:v>10</c:v>
                </c:pt>
                <c:pt idx="175">
                  <c:v>11</c:v>
                </c:pt>
                <c:pt idx="176">
                  <c:v>12</c:v>
                </c:pt>
                <c:pt idx="177">
                  <c:v>13</c:v>
                </c:pt>
                <c:pt idx="178">
                  <c:v>14</c:v>
                </c:pt>
                <c:pt idx="179">
                  <c:v>15</c:v>
                </c:pt>
                <c:pt idx="180">
                  <c:v>16</c:v>
                </c:pt>
                <c:pt idx="181">
                  <c:v>17</c:v>
                </c:pt>
                <c:pt idx="182">
                  <c:v>18</c:v>
                </c:pt>
                <c:pt idx="183">
                  <c:v>19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24</c:v>
                </c:pt>
                <c:pt idx="189">
                  <c:v>25</c:v>
                </c:pt>
                <c:pt idx="190">
                  <c:v>26</c:v>
                </c:pt>
                <c:pt idx="191">
                  <c:v>27</c:v>
                </c:pt>
                <c:pt idx="192">
                  <c:v>28</c:v>
                </c:pt>
                <c:pt idx="193">
                  <c:v>29</c:v>
                </c:pt>
                <c:pt idx="194">
                  <c:v>30</c:v>
                </c:pt>
                <c:pt idx="195">
                  <c:v>31</c:v>
                </c:pt>
                <c:pt idx="196">
                  <c:v>32</c:v>
                </c:pt>
                <c:pt idx="197">
                  <c:v>33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Novonorm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Sheet1!$H$2:$H$331</c:f>
              <c:numCache>
                <c:formatCode>General</c:formatCode>
                <c:ptCount val="330"/>
                <c:pt idx="198">
                  <c:v>1</c:v>
                </c:pt>
                <c:pt idx="199">
                  <c:v>2</c:v>
                </c:pt>
                <c:pt idx="200">
                  <c:v>3</c:v>
                </c:pt>
                <c:pt idx="201">
                  <c:v>4</c:v>
                </c:pt>
                <c:pt idx="202">
                  <c:v>5</c:v>
                </c:pt>
                <c:pt idx="203">
                  <c:v>6</c:v>
                </c:pt>
                <c:pt idx="204">
                  <c:v>7</c:v>
                </c:pt>
                <c:pt idx="205">
                  <c:v>8</c:v>
                </c:pt>
                <c:pt idx="206">
                  <c:v>9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14</c:v>
                </c:pt>
                <c:pt idx="212">
                  <c:v>15</c:v>
                </c:pt>
                <c:pt idx="213">
                  <c:v>16</c:v>
                </c:pt>
                <c:pt idx="214">
                  <c:v>17</c:v>
                </c:pt>
                <c:pt idx="215">
                  <c:v>18</c:v>
                </c:pt>
                <c:pt idx="216">
                  <c:v>19</c:v>
                </c:pt>
                <c:pt idx="217">
                  <c:v>20</c:v>
                </c:pt>
                <c:pt idx="218">
                  <c:v>21</c:v>
                </c:pt>
                <c:pt idx="219">
                  <c:v>22</c:v>
                </c:pt>
                <c:pt idx="220">
                  <c:v>23</c:v>
                </c:pt>
                <c:pt idx="221">
                  <c:v>24</c:v>
                </c:pt>
                <c:pt idx="222">
                  <c:v>25</c:v>
                </c:pt>
                <c:pt idx="223">
                  <c:v>26</c:v>
                </c:pt>
                <c:pt idx="224">
                  <c:v>27</c:v>
                </c:pt>
                <c:pt idx="225">
                  <c:v>28</c:v>
                </c:pt>
                <c:pt idx="226">
                  <c:v>29</c:v>
                </c:pt>
                <c:pt idx="227">
                  <c:v>30</c:v>
                </c:pt>
                <c:pt idx="228">
                  <c:v>31</c:v>
                </c:pt>
                <c:pt idx="229">
                  <c:v>32</c:v>
                </c:pt>
                <c:pt idx="230">
                  <c:v>33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Starlix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Sheet1!$I$2:$I$331</c:f>
              <c:numCache>
                <c:formatCode>General</c:formatCode>
                <c:ptCount val="330"/>
                <c:pt idx="231">
                  <c:v>1</c:v>
                </c:pt>
                <c:pt idx="232">
                  <c:v>2</c:v>
                </c:pt>
                <c:pt idx="233">
                  <c:v>3</c:v>
                </c:pt>
                <c:pt idx="234">
                  <c:v>4</c:v>
                </c:pt>
                <c:pt idx="235">
                  <c:v>5</c:v>
                </c:pt>
                <c:pt idx="236">
                  <c:v>6</c:v>
                </c:pt>
                <c:pt idx="237">
                  <c:v>7</c:v>
                </c:pt>
                <c:pt idx="238">
                  <c:v>8</c:v>
                </c:pt>
                <c:pt idx="239">
                  <c:v>9</c:v>
                </c:pt>
                <c:pt idx="240">
                  <c:v>10</c:v>
                </c:pt>
                <c:pt idx="241">
                  <c:v>11</c:v>
                </c:pt>
                <c:pt idx="242">
                  <c:v>12</c:v>
                </c:pt>
                <c:pt idx="243">
                  <c:v>13</c:v>
                </c:pt>
                <c:pt idx="244">
                  <c:v>14</c:v>
                </c:pt>
                <c:pt idx="245">
                  <c:v>15</c:v>
                </c:pt>
                <c:pt idx="246">
                  <c:v>16</c:v>
                </c:pt>
                <c:pt idx="247">
                  <c:v>17</c:v>
                </c:pt>
                <c:pt idx="248">
                  <c:v>18</c:v>
                </c:pt>
                <c:pt idx="249">
                  <c:v>19</c:v>
                </c:pt>
                <c:pt idx="250">
                  <c:v>20</c:v>
                </c:pt>
                <c:pt idx="251">
                  <c:v>21</c:v>
                </c:pt>
                <c:pt idx="252">
                  <c:v>22</c:v>
                </c:pt>
                <c:pt idx="253">
                  <c:v>23</c:v>
                </c:pt>
                <c:pt idx="254">
                  <c:v>24</c:v>
                </c:pt>
                <c:pt idx="255">
                  <c:v>25</c:v>
                </c:pt>
                <c:pt idx="256">
                  <c:v>26</c:v>
                </c:pt>
                <c:pt idx="257">
                  <c:v>27</c:v>
                </c:pt>
                <c:pt idx="258">
                  <c:v>28</c:v>
                </c:pt>
                <c:pt idx="259">
                  <c:v>29</c:v>
                </c:pt>
                <c:pt idx="260">
                  <c:v>30</c:v>
                </c:pt>
                <c:pt idx="261">
                  <c:v>31</c:v>
                </c:pt>
                <c:pt idx="262">
                  <c:v>32</c:v>
                </c:pt>
                <c:pt idx="263">
                  <c:v>33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Onglyza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Sheet1!$J$2:$J$331</c:f>
              <c:numCache>
                <c:formatCode>General</c:formatCode>
                <c:ptCount val="330"/>
                <c:pt idx="264">
                  <c:v>1</c:v>
                </c:pt>
                <c:pt idx="265">
                  <c:v>2</c:v>
                </c:pt>
                <c:pt idx="266">
                  <c:v>3</c:v>
                </c:pt>
                <c:pt idx="267">
                  <c:v>4</c:v>
                </c:pt>
                <c:pt idx="268">
                  <c:v>5</c:v>
                </c:pt>
                <c:pt idx="269">
                  <c:v>6</c:v>
                </c:pt>
                <c:pt idx="270">
                  <c:v>7</c:v>
                </c:pt>
                <c:pt idx="271">
                  <c:v>8</c:v>
                </c:pt>
                <c:pt idx="272">
                  <c:v>9</c:v>
                </c:pt>
                <c:pt idx="273">
                  <c:v>10</c:v>
                </c:pt>
                <c:pt idx="274">
                  <c:v>11</c:v>
                </c:pt>
                <c:pt idx="275">
                  <c:v>12</c:v>
                </c:pt>
                <c:pt idx="276">
                  <c:v>13</c:v>
                </c:pt>
                <c:pt idx="277">
                  <c:v>14</c:v>
                </c:pt>
                <c:pt idx="278">
                  <c:v>15</c:v>
                </c:pt>
                <c:pt idx="279">
                  <c:v>16</c:v>
                </c:pt>
                <c:pt idx="280">
                  <c:v>17</c:v>
                </c:pt>
                <c:pt idx="281">
                  <c:v>18</c:v>
                </c:pt>
                <c:pt idx="282">
                  <c:v>19</c:v>
                </c:pt>
                <c:pt idx="283">
                  <c:v>20</c:v>
                </c:pt>
                <c:pt idx="284">
                  <c:v>21</c:v>
                </c:pt>
                <c:pt idx="285">
                  <c:v>22</c:v>
                </c:pt>
                <c:pt idx="286">
                  <c:v>23</c:v>
                </c:pt>
                <c:pt idx="287">
                  <c:v>24</c:v>
                </c:pt>
                <c:pt idx="288">
                  <c:v>25</c:v>
                </c:pt>
                <c:pt idx="289">
                  <c:v>26</c:v>
                </c:pt>
                <c:pt idx="290">
                  <c:v>27</c:v>
                </c:pt>
                <c:pt idx="291">
                  <c:v>28</c:v>
                </c:pt>
                <c:pt idx="292">
                  <c:v>29</c:v>
                </c:pt>
                <c:pt idx="293">
                  <c:v>30</c:v>
                </c:pt>
                <c:pt idx="294">
                  <c:v>31</c:v>
                </c:pt>
                <c:pt idx="295">
                  <c:v>32</c:v>
                </c:pt>
                <c:pt idx="296">
                  <c:v>33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Galvus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  <c:spPr>
              <a:solidFill>
                <a:srgbClr val="A50021"/>
              </a:solidFill>
              <a:ln>
                <a:noFill/>
              </a:ln>
            </c:spPr>
          </c:marker>
          <c:xVal>
            <c:numRef>
              <c:f>Sheet1!$A$2:$A$331</c:f>
              <c:numCache>
                <c:formatCode>0.0%</c:formatCode>
                <c:ptCount val="330"/>
                <c:pt idx="0">
                  <c:v>2.6451756371053691E-2</c:v>
                </c:pt>
                <c:pt idx="1">
                  <c:v>1.6969892766881607E-2</c:v>
                </c:pt>
                <c:pt idx="2">
                  <c:v>3.8814307121383652E-2</c:v>
                </c:pt>
                <c:pt idx="3">
                  <c:v>9.5144120450332548E-3</c:v>
                </c:pt>
                <c:pt idx="4">
                  <c:v>5.2132360135647628E-2</c:v>
                </c:pt>
                <c:pt idx="5">
                  <c:v>1.1244444180353991E-2</c:v>
                </c:pt>
                <c:pt idx="6">
                  <c:v>1.7570294906316994E-2</c:v>
                </c:pt>
                <c:pt idx="7">
                  <c:v>1.3603210932282495E-2</c:v>
                </c:pt>
                <c:pt idx="8">
                  <c:v>1.5567891280935556E-2</c:v>
                </c:pt>
                <c:pt idx="9">
                  <c:v>8.8408994076490267E-3</c:v>
                </c:pt>
                <c:pt idx="10">
                  <c:v>8.1226144104640727E-3</c:v>
                </c:pt>
                <c:pt idx="11">
                  <c:v>1.4851009691449911E-2</c:v>
                </c:pt>
                <c:pt idx="12">
                  <c:v>7.2791201607084934E-3</c:v>
                </c:pt>
                <c:pt idx="13">
                  <c:v>1.5792827803730043E-2</c:v>
                </c:pt>
                <c:pt idx="14">
                  <c:v>8.6162052241971071E-3</c:v>
                </c:pt>
                <c:pt idx="15">
                  <c:v>4.3283830733766579E-3</c:v>
                </c:pt>
                <c:pt idx="16">
                  <c:v>5.3499468311225514E-3</c:v>
                </c:pt>
                <c:pt idx="17">
                  <c:v>1.1632832554245602E-2</c:v>
                </c:pt>
                <c:pt idx="18">
                  <c:v>3.8176153910294045E-3</c:v>
                </c:pt>
                <c:pt idx="19">
                  <c:v>1.2034673334661882E-2</c:v>
                </c:pt>
                <c:pt idx="20">
                  <c:v>2.6451756371053691E-2</c:v>
                </c:pt>
                <c:pt idx="21">
                  <c:v>1.6969892766881607E-2</c:v>
                </c:pt>
                <c:pt idx="22">
                  <c:v>3.8814307121383652E-2</c:v>
                </c:pt>
                <c:pt idx="23">
                  <c:v>9.5144120450332548E-3</c:v>
                </c:pt>
                <c:pt idx="24">
                  <c:v>5.2132360135647628E-2</c:v>
                </c:pt>
                <c:pt idx="25">
                  <c:v>1.1244444180353991E-2</c:v>
                </c:pt>
                <c:pt idx="26">
                  <c:v>1.7570294906316994E-2</c:v>
                </c:pt>
                <c:pt idx="27">
                  <c:v>1.3603210932282495E-2</c:v>
                </c:pt>
                <c:pt idx="28">
                  <c:v>1.5567891280935556E-2</c:v>
                </c:pt>
                <c:pt idx="29">
                  <c:v>8.8408994076490267E-3</c:v>
                </c:pt>
                <c:pt idx="30">
                  <c:v>8.1226144104640727E-3</c:v>
                </c:pt>
                <c:pt idx="31">
                  <c:v>1.4851009691449911E-2</c:v>
                </c:pt>
                <c:pt idx="32">
                  <c:v>7.2791201607084934E-3</c:v>
                </c:pt>
                <c:pt idx="33">
                  <c:v>1.1961952289638362E-2</c:v>
                </c:pt>
                <c:pt idx="34">
                  <c:v>2.2161673949706796E-2</c:v>
                </c:pt>
                <c:pt idx="35">
                  <c:v>3.8723572252870211E-3</c:v>
                </c:pt>
                <c:pt idx="36">
                  <c:v>2.1189563692702598E-2</c:v>
                </c:pt>
                <c:pt idx="37">
                  <c:v>1.7519387984818943E-3</c:v>
                </c:pt>
                <c:pt idx="38">
                  <c:v>2.6340204706243402E-3</c:v>
                </c:pt>
                <c:pt idx="39">
                  <c:v>5.6513964559384004E-2</c:v>
                </c:pt>
                <c:pt idx="40">
                  <c:v>3.3219425881655953E-2</c:v>
                </c:pt>
                <c:pt idx="41">
                  <c:v>2.7571710257256361E-2</c:v>
                </c:pt>
                <c:pt idx="42">
                  <c:v>1.6732226969051162E-2</c:v>
                </c:pt>
                <c:pt idx="43">
                  <c:v>2.1634677407908896E-2</c:v>
                </c:pt>
                <c:pt idx="44">
                  <c:v>3.4763552146888983E-2</c:v>
                </c:pt>
                <c:pt idx="45">
                  <c:v>2.0093821819269296E-2</c:v>
                </c:pt>
                <c:pt idx="46">
                  <c:v>2.0770332498776065E-2</c:v>
                </c:pt>
                <c:pt idx="47">
                  <c:v>2.168933695286502E-2</c:v>
                </c:pt>
                <c:pt idx="48">
                  <c:v>2.172794110493019E-2</c:v>
                </c:pt>
                <c:pt idx="49">
                  <c:v>2.2831149046503442E-2</c:v>
                </c:pt>
                <c:pt idx="50">
                  <c:v>1.6354070313318387E-2</c:v>
                </c:pt>
                <c:pt idx="51">
                  <c:v>1.6790328411322861E-2</c:v>
                </c:pt>
                <c:pt idx="52">
                  <c:v>2.2162875614744452E-2</c:v>
                </c:pt>
                <c:pt idx="53">
                  <c:v>1.1961952289638362E-2</c:v>
                </c:pt>
                <c:pt idx="54">
                  <c:v>2.2161673949706796E-2</c:v>
                </c:pt>
                <c:pt idx="55">
                  <c:v>3.8723572252870211E-3</c:v>
                </c:pt>
                <c:pt idx="56">
                  <c:v>2.1189563692702598E-2</c:v>
                </c:pt>
                <c:pt idx="57">
                  <c:v>1.7519387984818943E-3</c:v>
                </c:pt>
                <c:pt idx="58">
                  <c:v>2.6340204706243402E-3</c:v>
                </c:pt>
                <c:pt idx="59">
                  <c:v>5.6513964559384004E-2</c:v>
                </c:pt>
                <c:pt idx="60">
                  <c:v>3.3219425881655953E-2</c:v>
                </c:pt>
                <c:pt idx="61">
                  <c:v>2.7571710257256361E-2</c:v>
                </c:pt>
                <c:pt idx="62">
                  <c:v>1.6732226969051162E-2</c:v>
                </c:pt>
                <c:pt idx="63">
                  <c:v>2.1634677407908896E-2</c:v>
                </c:pt>
                <c:pt idx="64">
                  <c:v>3.4763552146888983E-2</c:v>
                </c:pt>
                <c:pt idx="65">
                  <c:v>2.0093821819269296E-2</c:v>
                </c:pt>
                <c:pt idx="66">
                  <c:v>3.0597342879951629E-2</c:v>
                </c:pt>
                <c:pt idx="67">
                  <c:v>2.5035787890554252E-2</c:v>
                </c:pt>
                <c:pt idx="68">
                  <c:v>6.9587240595749791E-2</c:v>
                </c:pt>
                <c:pt idx="69">
                  <c:v>2.2766622110016271E-2</c:v>
                </c:pt>
                <c:pt idx="70">
                  <c:v>3.4438144194582264E-2</c:v>
                </c:pt>
                <c:pt idx="71">
                  <c:v>5.3380994359437439E-2</c:v>
                </c:pt>
                <c:pt idx="72">
                  <c:v>4.5909688210222177E-2</c:v>
                </c:pt>
                <c:pt idx="73">
                  <c:v>8.6776554987404025E-2</c:v>
                </c:pt>
                <c:pt idx="74">
                  <c:v>2.6519686851581577E-2</c:v>
                </c:pt>
                <c:pt idx="75">
                  <c:v>4.5047216302587692E-2</c:v>
                </c:pt>
                <c:pt idx="76">
                  <c:v>3.091620426790858E-2</c:v>
                </c:pt>
                <c:pt idx="77">
                  <c:v>3.2337874812921892E-2</c:v>
                </c:pt>
                <c:pt idx="78">
                  <c:v>2.9148571648503176E-2</c:v>
                </c:pt>
                <c:pt idx="79">
                  <c:v>4.2574128378934747E-2</c:v>
                </c:pt>
                <c:pt idx="80">
                  <c:v>3.7874011873847896E-2</c:v>
                </c:pt>
                <c:pt idx="81">
                  <c:v>3.3055080484365652E-2</c:v>
                </c:pt>
                <c:pt idx="82">
                  <c:v>5.5418924278392033E-2</c:v>
                </c:pt>
                <c:pt idx="83">
                  <c:v>2.2724696952786977E-2</c:v>
                </c:pt>
                <c:pt idx="84">
                  <c:v>2.9944853133737327E-2</c:v>
                </c:pt>
                <c:pt idx="85">
                  <c:v>2.7533860178842812E-2</c:v>
                </c:pt>
                <c:pt idx="86">
                  <c:v>3.0597342879951629E-2</c:v>
                </c:pt>
                <c:pt idx="87">
                  <c:v>2.5035787890554252E-2</c:v>
                </c:pt>
                <c:pt idx="88">
                  <c:v>6.9587240595749791E-2</c:v>
                </c:pt>
                <c:pt idx="89">
                  <c:v>2.2766622110016271E-2</c:v>
                </c:pt>
                <c:pt idx="90">
                  <c:v>3.4438144194582264E-2</c:v>
                </c:pt>
                <c:pt idx="91">
                  <c:v>5.3380994359437439E-2</c:v>
                </c:pt>
                <c:pt idx="92">
                  <c:v>4.5909688210222177E-2</c:v>
                </c:pt>
                <c:pt idx="93">
                  <c:v>8.6776554987404025E-2</c:v>
                </c:pt>
                <c:pt idx="94">
                  <c:v>2.6519686851581577E-2</c:v>
                </c:pt>
                <c:pt idx="95">
                  <c:v>4.5047216302587692E-2</c:v>
                </c:pt>
                <c:pt idx="96">
                  <c:v>3.091620426790858E-2</c:v>
                </c:pt>
                <c:pt idx="97">
                  <c:v>3.2337874812921892E-2</c:v>
                </c:pt>
                <c:pt idx="98">
                  <c:v>2.9148571648503176E-2</c:v>
                </c:pt>
                <c:pt idx="99">
                  <c:v>8.8395755588618868E-2</c:v>
                </c:pt>
                <c:pt idx="100">
                  <c:v>7.7220262919757726E-2</c:v>
                </c:pt>
                <c:pt idx="101">
                  <c:v>0.11189273746059766</c:v>
                </c:pt>
                <c:pt idx="102">
                  <c:v>5.8333391484229592E-2</c:v>
                </c:pt>
                <c:pt idx="103">
                  <c:v>4.9612916466800834E-2</c:v>
                </c:pt>
                <c:pt idx="104">
                  <c:v>0.10428377210358733</c:v>
                </c:pt>
                <c:pt idx="105">
                  <c:v>8.7863938626666346E-2</c:v>
                </c:pt>
                <c:pt idx="106">
                  <c:v>0.11814323925557178</c:v>
                </c:pt>
                <c:pt idx="107">
                  <c:v>6.7084339547008834E-2</c:v>
                </c:pt>
                <c:pt idx="108">
                  <c:v>9.1275186793727495E-2</c:v>
                </c:pt>
                <c:pt idx="109">
                  <c:v>4.7407945173789087E-2</c:v>
                </c:pt>
                <c:pt idx="110">
                  <c:v>9.9881585906040043E-2</c:v>
                </c:pt>
                <c:pt idx="111">
                  <c:v>8.5782334890742232E-2</c:v>
                </c:pt>
                <c:pt idx="112">
                  <c:v>5.6187816320190841E-2</c:v>
                </c:pt>
                <c:pt idx="113">
                  <c:v>9.0193425850994505E-2</c:v>
                </c:pt>
                <c:pt idx="114">
                  <c:v>7.1114158279763307E-2</c:v>
                </c:pt>
                <c:pt idx="115">
                  <c:v>0.1749107311662301</c:v>
                </c:pt>
                <c:pt idx="116">
                  <c:v>4.009443765432763E-2</c:v>
                </c:pt>
                <c:pt idx="117">
                  <c:v>5.2178632007338924E-2</c:v>
                </c:pt>
                <c:pt idx="118">
                  <c:v>5.0737004692850564E-2</c:v>
                </c:pt>
                <c:pt idx="119">
                  <c:v>8.8395755588618868E-2</c:v>
                </c:pt>
                <c:pt idx="120">
                  <c:v>7.7220262919757726E-2</c:v>
                </c:pt>
                <c:pt idx="121">
                  <c:v>0.11189273746059766</c:v>
                </c:pt>
                <c:pt idx="122">
                  <c:v>5.8333391484229592E-2</c:v>
                </c:pt>
                <c:pt idx="123">
                  <c:v>4.9612916466800834E-2</c:v>
                </c:pt>
                <c:pt idx="124">
                  <c:v>0.10428377210358733</c:v>
                </c:pt>
                <c:pt idx="125">
                  <c:v>8.7863938626666346E-2</c:v>
                </c:pt>
                <c:pt idx="126">
                  <c:v>0.11814323925557178</c:v>
                </c:pt>
                <c:pt idx="127">
                  <c:v>6.7084339547008834E-2</c:v>
                </c:pt>
                <c:pt idx="128">
                  <c:v>9.1275186793727495E-2</c:v>
                </c:pt>
                <c:pt idx="129">
                  <c:v>4.7407945173789087E-2</c:v>
                </c:pt>
                <c:pt idx="130">
                  <c:v>9.9881585906040043E-2</c:v>
                </c:pt>
                <c:pt idx="131">
                  <c:v>8.5782334890742232E-2</c:v>
                </c:pt>
                <c:pt idx="132">
                  <c:v>4.5469255608153715E-2</c:v>
                </c:pt>
                <c:pt idx="133">
                  <c:v>3.3862612649312201E-2</c:v>
                </c:pt>
                <c:pt idx="134">
                  <c:v>3.0341357214799788E-2</c:v>
                </c:pt>
                <c:pt idx="135">
                  <c:v>6.7921427376895036E-2</c:v>
                </c:pt>
                <c:pt idx="136">
                  <c:v>6.4248448603245759E-2</c:v>
                </c:pt>
                <c:pt idx="137">
                  <c:v>1.1355809852486723E-2</c:v>
                </c:pt>
                <c:pt idx="138">
                  <c:v>3.9751056270778268E-2</c:v>
                </c:pt>
                <c:pt idx="139">
                  <c:v>2.3875939489178676E-2</c:v>
                </c:pt>
                <c:pt idx="140">
                  <c:v>0.13241536882511429</c:v>
                </c:pt>
                <c:pt idx="141">
                  <c:v>6.3179721503273389E-2</c:v>
                </c:pt>
                <c:pt idx="142">
                  <c:v>3.6239333617323746E-2</c:v>
                </c:pt>
                <c:pt idx="143">
                  <c:v>8.1372547300524914E-2</c:v>
                </c:pt>
                <c:pt idx="144">
                  <c:v>8.5675777240038997E-2</c:v>
                </c:pt>
                <c:pt idx="145">
                  <c:v>5.4415048657633094E-2</c:v>
                </c:pt>
                <c:pt idx="146">
                  <c:v>5.4786672316413813E-2</c:v>
                </c:pt>
                <c:pt idx="147">
                  <c:v>7.8405290631065064E-2</c:v>
                </c:pt>
                <c:pt idx="148">
                  <c:v>4.2900570843409834E-2</c:v>
                </c:pt>
                <c:pt idx="149">
                  <c:v>1.6588066279810361E-2</c:v>
                </c:pt>
                <c:pt idx="150">
                  <c:v>2.9022833387892868E-2</c:v>
                </c:pt>
                <c:pt idx="151">
                  <c:v>3.005621304903798E-2</c:v>
                </c:pt>
                <c:pt idx="152">
                  <c:v>4.5469255608153715E-2</c:v>
                </c:pt>
                <c:pt idx="153">
                  <c:v>3.3862612649312201E-2</c:v>
                </c:pt>
                <c:pt idx="154">
                  <c:v>3.0341357214799788E-2</c:v>
                </c:pt>
                <c:pt idx="155">
                  <c:v>6.7921427376895036E-2</c:v>
                </c:pt>
                <c:pt idx="156">
                  <c:v>6.4248448603245759E-2</c:v>
                </c:pt>
                <c:pt idx="157">
                  <c:v>1.1355809852486723E-2</c:v>
                </c:pt>
                <c:pt idx="158">
                  <c:v>3.9751056270778268E-2</c:v>
                </c:pt>
                <c:pt idx="159">
                  <c:v>2.3875939489178676E-2</c:v>
                </c:pt>
                <c:pt idx="160">
                  <c:v>0.13241536882511429</c:v>
                </c:pt>
                <c:pt idx="161">
                  <c:v>6.3179721503273389E-2</c:v>
                </c:pt>
                <c:pt idx="162">
                  <c:v>3.6239333617323746E-2</c:v>
                </c:pt>
                <c:pt idx="163">
                  <c:v>8.1372547300524914E-2</c:v>
                </c:pt>
                <c:pt idx="164">
                  <c:v>8.5675777240038997E-2</c:v>
                </c:pt>
                <c:pt idx="165">
                  <c:v>4.7145907749826584E-2</c:v>
                </c:pt>
                <c:pt idx="166">
                  <c:v>4.1728808779744345E-2</c:v>
                </c:pt>
                <c:pt idx="167">
                  <c:v>3.5303329231519298E-2</c:v>
                </c:pt>
                <c:pt idx="168">
                  <c:v>2.9977668879335912E-2</c:v>
                </c:pt>
                <c:pt idx="169">
                  <c:v>3.2248379793698635E-2</c:v>
                </c:pt>
                <c:pt idx="170">
                  <c:v>2.0991862014909685E-2</c:v>
                </c:pt>
                <c:pt idx="171">
                  <c:v>2.8316088452285539E-2</c:v>
                </c:pt>
                <c:pt idx="172">
                  <c:v>2.592934127629385E-2</c:v>
                </c:pt>
                <c:pt idx="173">
                  <c:v>2.1763251640123316E-2</c:v>
                </c:pt>
                <c:pt idx="174">
                  <c:v>2.2424907282262839E-2</c:v>
                </c:pt>
                <c:pt idx="175">
                  <c:v>8.933418689659552E-3</c:v>
                </c:pt>
                <c:pt idx="176">
                  <c:v>2.7237264839128892E-2</c:v>
                </c:pt>
                <c:pt idx="177">
                  <c:v>2.8431525320689641E-2</c:v>
                </c:pt>
                <c:pt idx="178">
                  <c:v>1.1747748194016881E-2</c:v>
                </c:pt>
                <c:pt idx="179">
                  <c:v>1.1721158617160716E-2</c:v>
                </c:pt>
                <c:pt idx="180">
                  <c:v>3.2488866387831342E-2</c:v>
                </c:pt>
                <c:pt idx="181">
                  <c:v>1.0804557752228341E-2</c:v>
                </c:pt>
                <c:pt idx="182">
                  <c:v>3.448679539985227E-2</c:v>
                </c:pt>
                <c:pt idx="183">
                  <c:v>1.5468520377130347E-2</c:v>
                </c:pt>
                <c:pt idx="184">
                  <c:v>5.999867691568057E-3</c:v>
                </c:pt>
                <c:pt idx="185">
                  <c:v>4.7145907749826584E-2</c:v>
                </c:pt>
                <c:pt idx="186">
                  <c:v>4.1728808779744345E-2</c:v>
                </c:pt>
                <c:pt idx="187">
                  <c:v>3.5303329231519298E-2</c:v>
                </c:pt>
                <c:pt idx="188">
                  <c:v>2.9977668879335912E-2</c:v>
                </c:pt>
                <c:pt idx="189">
                  <c:v>3.2248379793698635E-2</c:v>
                </c:pt>
                <c:pt idx="190">
                  <c:v>2.0991862014909685E-2</c:v>
                </c:pt>
                <c:pt idx="191">
                  <c:v>2.8316088452285539E-2</c:v>
                </c:pt>
                <c:pt idx="192">
                  <c:v>2.592934127629385E-2</c:v>
                </c:pt>
                <c:pt idx="193">
                  <c:v>2.1763251640123316E-2</c:v>
                </c:pt>
                <c:pt idx="194">
                  <c:v>2.2424907282262839E-2</c:v>
                </c:pt>
                <c:pt idx="195">
                  <c:v>8.933418689659552E-3</c:v>
                </c:pt>
                <c:pt idx="196">
                  <c:v>2.7237264839128892E-2</c:v>
                </c:pt>
                <c:pt idx="197">
                  <c:v>2.8431525320689641E-2</c:v>
                </c:pt>
                <c:pt idx="198">
                  <c:v>5.1157724276238103E-2</c:v>
                </c:pt>
                <c:pt idx="199">
                  <c:v>7.1768627723365813E-2</c:v>
                </c:pt>
                <c:pt idx="200">
                  <c:v>2.3380577497935182E-2</c:v>
                </c:pt>
                <c:pt idx="201">
                  <c:v>3.3151517546864052E-2</c:v>
                </c:pt>
                <c:pt idx="202">
                  <c:v>7.7041068162816917E-2</c:v>
                </c:pt>
                <c:pt idx="203">
                  <c:v>2.6448750520152206E-2</c:v>
                </c:pt>
                <c:pt idx="204">
                  <c:v>2.1202877950767515E-2</c:v>
                </c:pt>
                <c:pt idx="205">
                  <c:v>4.0060327763553782E-2</c:v>
                </c:pt>
                <c:pt idx="206">
                  <c:v>4.603305147811048E-2</c:v>
                </c:pt>
                <c:pt idx="207">
                  <c:v>5.5964974372737432E-2</c:v>
                </c:pt>
                <c:pt idx="208">
                  <c:v>2.4582392541551246E-2</c:v>
                </c:pt>
                <c:pt idx="209">
                  <c:v>2.6091584506415601E-2</c:v>
                </c:pt>
                <c:pt idx="210">
                  <c:v>4.3621285097125741E-2</c:v>
                </c:pt>
                <c:pt idx="211">
                  <c:v>3.4977387897751441E-2</c:v>
                </c:pt>
                <c:pt idx="212">
                  <c:v>0.10234934094642002</c:v>
                </c:pt>
                <c:pt idx="213">
                  <c:v>1.8331700321052562E-2</c:v>
                </c:pt>
                <c:pt idx="214">
                  <c:v>4.7517815016729394E-2</c:v>
                </c:pt>
                <c:pt idx="215">
                  <c:v>9.5292565697573748E-3</c:v>
                </c:pt>
                <c:pt idx="216">
                  <c:v>6.3638368899629455E-2</c:v>
                </c:pt>
                <c:pt idx="217">
                  <c:v>1.7456974552104397E-2</c:v>
                </c:pt>
                <c:pt idx="218">
                  <c:v>5.1157724276238103E-2</c:v>
                </c:pt>
                <c:pt idx="219">
                  <c:v>7.1768627723365813E-2</c:v>
                </c:pt>
                <c:pt idx="220">
                  <c:v>2.3380577497935182E-2</c:v>
                </c:pt>
                <c:pt idx="221">
                  <c:v>3.3151517546864052E-2</c:v>
                </c:pt>
                <c:pt idx="222">
                  <c:v>7.7041068162816917E-2</c:v>
                </c:pt>
                <c:pt idx="223">
                  <c:v>2.6448750520152206E-2</c:v>
                </c:pt>
                <c:pt idx="224">
                  <c:v>2.1202877950767515E-2</c:v>
                </c:pt>
                <c:pt idx="225">
                  <c:v>4.0060327763553782E-2</c:v>
                </c:pt>
                <c:pt idx="226">
                  <c:v>4.603305147811048E-2</c:v>
                </c:pt>
                <c:pt idx="227">
                  <c:v>5.5964974372737432E-2</c:v>
                </c:pt>
                <c:pt idx="228">
                  <c:v>2.4582392541551246E-2</c:v>
                </c:pt>
                <c:pt idx="229">
                  <c:v>2.6091584506415601E-2</c:v>
                </c:pt>
                <c:pt idx="230">
                  <c:v>4.3621285097125741E-2</c:v>
                </c:pt>
                <c:pt idx="231">
                  <c:v>2.7951515714497256E-2</c:v>
                </c:pt>
                <c:pt idx="232">
                  <c:v>2.0526215665913852E-2</c:v>
                </c:pt>
                <c:pt idx="233">
                  <c:v>5.3705699956710989E-3</c:v>
                </c:pt>
                <c:pt idx="234">
                  <c:v>2.7726927427142202E-2</c:v>
                </c:pt>
                <c:pt idx="235">
                  <c:v>3.2328882986382076E-2</c:v>
                </c:pt>
                <c:pt idx="236">
                  <c:v>4.8274062566557946E-2</c:v>
                </c:pt>
                <c:pt idx="237">
                  <c:v>1.8163137217264792E-2</c:v>
                </c:pt>
                <c:pt idx="238">
                  <c:v>7.6664864947462432E-3</c:v>
                </c:pt>
                <c:pt idx="239">
                  <c:v>1.6857366391337201E-2</c:v>
                </c:pt>
                <c:pt idx="240">
                  <c:v>2.69440783957915E-2</c:v>
                </c:pt>
                <c:pt idx="241">
                  <c:v>1.1092827463701901E-2</c:v>
                </c:pt>
                <c:pt idx="242">
                  <c:v>1.7554370294882576E-2</c:v>
                </c:pt>
                <c:pt idx="243">
                  <c:v>3.9037585067245202E-2</c:v>
                </c:pt>
                <c:pt idx="244">
                  <c:v>1.7021591142422781E-2</c:v>
                </c:pt>
                <c:pt idx="245">
                  <c:v>3.3475661363629242E-2</c:v>
                </c:pt>
                <c:pt idx="246">
                  <c:v>4.5710957147469533E-2</c:v>
                </c:pt>
                <c:pt idx="247">
                  <c:v>7.5296192771239414E-3</c:v>
                </c:pt>
                <c:pt idx="248">
                  <c:v>1.3576212144596478E-2</c:v>
                </c:pt>
                <c:pt idx="249">
                  <c:v>2.6361284235438123E-2</c:v>
                </c:pt>
                <c:pt idx="250">
                  <c:v>4.5872497462653913E-3</c:v>
                </c:pt>
                <c:pt idx="251">
                  <c:v>2.7951515714497256E-2</c:v>
                </c:pt>
                <c:pt idx="252">
                  <c:v>2.0526215665913852E-2</c:v>
                </c:pt>
                <c:pt idx="253">
                  <c:v>5.3705699956710989E-3</c:v>
                </c:pt>
                <c:pt idx="254">
                  <c:v>2.7726927427142202E-2</c:v>
                </c:pt>
                <c:pt idx="255">
                  <c:v>3.2328882986382076E-2</c:v>
                </c:pt>
                <c:pt idx="256">
                  <c:v>4.8274062566557946E-2</c:v>
                </c:pt>
                <c:pt idx="257">
                  <c:v>1.8163137217264792E-2</c:v>
                </c:pt>
                <c:pt idx="258">
                  <c:v>7.6664864947462432E-3</c:v>
                </c:pt>
                <c:pt idx="259">
                  <c:v>1.6857366391337201E-2</c:v>
                </c:pt>
                <c:pt idx="260">
                  <c:v>2.69440783957915E-2</c:v>
                </c:pt>
                <c:pt idx="261">
                  <c:v>1.1092827463701901E-2</c:v>
                </c:pt>
                <c:pt idx="262">
                  <c:v>1.7554370294882576E-2</c:v>
                </c:pt>
                <c:pt idx="263">
                  <c:v>3.9037585067245202E-2</c:v>
                </c:pt>
                <c:pt idx="264">
                  <c:v>8.8828167327472394E-4</c:v>
                </c:pt>
                <c:pt idx="265">
                  <c:v>1.0716440614498081E-4</c:v>
                </c:pt>
                <c:pt idx="266">
                  <c:v>3.1725768350578782E-3</c:v>
                </c:pt>
                <c:pt idx="267">
                  <c:v>1.8934247584499499E-3</c:v>
                </c:pt>
                <c:pt idx="268">
                  <c:v>5.9386019968293933E-4</c:v>
                </c:pt>
                <c:pt idx="269">
                  <c:v>5.2483072844562141E-5</c:v>
                </c:pt>
                <c:pt idx="270">
                  <c:v>2.6419811663870633E-3</c:v>
                </c:pt>
                <c:pt idx="271">
                  <c:v>1.1515183496883603E-3</c:v>
                </c:pt>
                <c:pt idx="272">
                  <c:v>1.6315690582699484E-3</c:v>
                </c:pt>
                <c:pt idx="273">
                  <c:v>1.0025773468365723E-2</c:v>
                </c:pt>
                <c:pt idx="274">
                  <c:v>2.8443366607920993E-3</c:v>
                </c:pt>
                <c:pt idx="275">
                  <c:v>8.4715845386591805E-3</c:v>
                </c:pt>
                <c:pt idx="276">
                  <c:v>1.3664679040219219E-2</c:v>
                </c:pt>
                <c:pt idx="277">
                  <c:v>1.7738439516136299E-3</c:v>
                </c:pt>
                <c:pt idx="278">
                  <c:v>9.0833062085900074E-3</c:v>
                </c:pt>
                <c:pt idx="279">
                  <c:v>1.667252860863583E-3</c:v>
                </c:pt>
                <c:pt idx="280">
                  <c:v>2.3345464842848777E-3</c:v>
                </c:pt>
                <c:pt idx="281">
                  <c:v>4.382827336267285E-4</c:v>
                </c:pt>
                <c:pt idx="282">
                  <c:v>0</c:v>
                </c:pt>
                <c:pt idx="283">
                  <c:v>6.7865864170392931E-4</c:v>
                </c:pt>
                <c:pt idx="284">
                  <c:v>8.8828167327472394E-4</c:v>
                </c:pt>
                <c:pt idx="285">
                  <c:v>1.0716440614498081E-4</c:v>
                </c:pt>
                <c:pt idx="286">
                  <c:v>3.1725768350578782E-3</c:v>
                </c:pt>
                <c:pt idx="287">
                  <c:v>1.8934247584499499E-3</c:v>
                </c:pt>
                <c:pt idx="288">
                  <c:v>5.9386019968293933E-4</c:v>
                </c:pt>
                <c:pt idx="289">
                  <c:v>5.2483072844562141E-5</c:v>
                </c:pt>
                <c:pt idx="290">
                  <c:v>2.6419811663870633E-3</c:v>
                </c:pt>
                <c:pt idx="291">
                  <c:v>1.1515183496883603E-3</c:v>
                </c:pt>
                <c:pt idx="292">
                  <c:v>1.6315690582699484E-3</c:v>
                </c:pt>
                <c:pt idx="293">
                  <c:v>1.0025773468365723E-2</c:v>
                </c:pt>
                <c:pt idx="294">
                  <c:v>2.8443366607920993E-3</c:v>
                </c:pt>
                <c:pt idx="295">
                  <c:v>8.4715845386591805E-3</c:v>
                </c:pt>
                <c:pt idx="296">
                  <c:v>1.3664679040219219E-2</c:v>
                </c:pt>
                <c:pt idx="297">
                  <c:v>2.2565576453206001E-2</c:v>
                </c:pt>
                <c:pt idx="298">
                  <c:v>1.6682538934028365E-2</c:v>
                </c:pt>
                <c:pt idx="299">
                  <c:v>1.0886074541617167E-2</c:v>
                </c:pt>
                <c:pt idx="300">
                  <c:v>1.3375299481635704E-2</c:v>
                </c:pt>
                <c:pt idx="301">
                  <c:v>6.8824392865126122E-2</c:v>
                </c:pt>
                <c:pt idx="302">
                  <c:v>7.0821354632227334E-3</c:v>
                </c:pt>
                <c:pt idx="303">
                  <c:v>6.0330012608577014E-3</c:v>
                </c:pt>
                <c:pt idx="304">
                  <c:v>1.1519763812741137E-3</c:v>
                </c:pt>
                <c:pt idx="305">
                  <c:v>7.8306872748777224E-3</c:v>
                </c:pt>
                <c:pt idx="306">
                  <c:v>1.2896373627192351E-2</c:v>
                </c:pt>
                <c:pt idx="307">
                  <c:v>1.4207218147902373E-2</c:v>
                </c:pt>
                <c:pt idx="308">
                  <c:v>1.7331770219249427E-2</c:v>
                </c:pt>
                <c:pt idx="309">
                  <c:v>1.6043410012633184E-2</c:v>
                </c:pt>
                <c:pt idx="310">
                  <c:v>1.0860513961508687E-2</c:v>
                </c:pt>
                <c:pt idx="311">
                  <c:v>2.2453455689504513E-2</c:v>
                </c:pt>
                <c:pt idx="312">
                  <c:v>1.0736474023108181E-2</c:v>
                </c:pt>
                <c:pt idx="313">
                  <c:v>7.6858440134427814E-3</c:v>
                </c:pt>
                <c:pt idx="314">
                  <c:v>1.1607445940475481E-3</c:v>
                </c:pt>
                <c:pt idx="315">
                  <c:v>2.9933339911497752E-2</c:v>
                </c:pt>
                <c:pt idx="316">
                  <c:v>1.3484967212675341E-2</c:v>
                </c:pt>
                <c:pt idx="317">
                  <c:v>2.2565576453206001E-2</c:v>
                </c:pt>
                <c:pt idx="318">
                  <c:v>1.6682538934028365E-2</c:v>
                </c:pt>
                <c:pt idx="319">
                  <c:v>1.0886074541617167E-2</c:v>
                </c:pt>
                <c:pt idx="320">
                  <c:v>1.3375299481635704E-2</c:v>
                </c:pt>
                <c:pt idx="321">
                  <c:v>6.8824392865126122E-2</c:v>
                </c:pt>
                <c:pt idx="322">
                  <c:v>7.0821354632227334E-3</c:v>
                </c:pt>
                <c:pt idx="323">
                  <c:v>6.0330012608577014E-3</c:v>
                </c:pt>
                <c:pt idx="324">
                  <c:v>1.1519763812741137E-3</c:v>
                </c:pt>
                <c:pt idx="325">
                  <c:v>7.8306872748777224E-3</c:v>
                </c:pt>
                <c:pt idx="326">
                  <c:v>1.2896373627192351E-2</c:v>
                </c:pt>
                <c:pt idx="327">
                  <c:v>1.4207218147902373E-2</c:v>
                </c:pt>
                <c:pt idx="328">
                  <c:v>1.7331770219249427E-2</c:v>
                </c:pt>
                <c:pt idx="329">
                  <c:v>1.6043410012633184E-2</c:v>
                </c:pt>
              </c:numCache>
            </c:numRef>
          </c:xVal>
          <c:yVal>
            <c:numRef>
              <c:f>Sheet1!$K$2:$K$331</c:f>
              <c:numCache>
                <c:formatCode>General</c:formatCode>
                <c:ptCount val="330"/>
                <c:pt idx="297">
                  <c:v>1</c:v>
                </c:pt>
                <c:pt idx="298">
                  <c:v>2</c:v>
                </c:pt>
                <c:pt idx="299">
                  <c:v>3</c:v>
                </c:pt>
                <c:pt idx="300">
                  <c:v>4</c:v>
                </c:pt>
                <c:pt idx="301">
                  <c:v>5</c:v>
                </c:pt>
                <c:pt idx="302">
                  <c:v>6</c:v>
                </c:pt>
                <c:pt idx="303">
                  <c:v>7</c:v>
                </c:pt>
                <c:pt idx="304">
                  <c:v>8</c:v>
                </c:pt>
                <c:pt idx="305">
                  <c:v>9</c:v>
                </c:pt>
                <c:pt idx="306">
                  <c:v>10</c:v>
                </c:pt>
                <c:pt idx="307">
                  <c:v>11</c:v>
                </c:pt>
                <c:pt idx="308">
                  <c:v>12</c:v>
                </c:pt>
                <c:pt idx="309">
                  <c:v>13</c:v>
                </c:pt>
                <c:pt idx="310">
                  <c:v>14</c:v>
                </c:pt>
                <c:pt idx="311">
                  <c:v>15</c:v>
                </c:pt>
                <c:pt idx="312">
                  <c:v>16</c:v>
                </c:pt>
                <c:pt idx="313">
                  <c:v>17</c:v>
                </c:pt>
                <c:pt idx="314">
                  <c:v>18</c:v>
                </c:pt>
                <c:pt idx="315">
                  <c:v>19</c:v>
                </c:pt>
                <c:pt idx="316">
                  <c:v>20</c:v>
                </c:pt>
                <c:pt idx="317">
                  <c:v>21</c:v>
                </c:pt>
                <c:pt idx="318">
                  <c:v>22</c:v>
                </c:pt>
                <c:pt idx="319">
                  <c:v>23</c:v>
                </c:pt>
                <c:pt idx="320">
                  <c:v>24</c:v>
                </c:pt>
                <c:pt idx="321">
                  <c:v>25</c:v>
                </c:pt>
                <c:pt idx="322">
                  <c:v>26</c:v>
                </c:pt>
                <c:pt idx="323">
                  <c:v>27</c:v>
                </c:pt>
                <c:pt idx="324">
                  <c:v>28</c:v>
                </c:pt>
                <c:pt idx="325">
                  <c:v>29</c:v>
                </c:pt>
                <c:pt idx="326">
                  <c:v>30</c:v>
                </c:pt>
                <c:pt idx="327">
                  <c:v>31</c:v>
                </c:pt>
                <c:pt idx="328">
                  <c:v>32</c:v>
                </c:pt>
                <c:pt idx="329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63232"/>
        <c:axId val="32663808"/>
      </c:scatterChart>
      <c:valAx>
        <c:axId val="32663232"/>
        <c:scaling>
          <c:orientation val="minMax"/>
        </c:scaling>
        <c:delete val="0"/>
        <c:axPos val="t"/>
        <c:majorGridlines>
          <c:spPr>
            <a:ln>
              <a:solidFill>
                <a:srgbClr val="D9D9D9"/>
              </a:solidFill>
              <a:prstDash val="sysDash"/>
            </a:ln>
          </c:spPr>
        </c:majorGridlines>
        <c:numFmt formatCode="0%" sourceLinked="0"/>
        <c:majorTickMark val="out"/>
        <c:minorTickMark val="none"/>
        <c:tickLblPos val="low"/>
        <c:txPr>
          <a:bodyPr rot="0" vert="horz"/>
          <a:lstStyle/>
          <a:p>
            <a:pPr>
              <a:defRPr sz="800" b="1" i="0" baseline="0">
                <a:latin typeface="Arial" pitchFamily="34" charset="0"/>
              </a:defRPr>
            </a:pPr>
            <a:endParaRPr lang="en-US"/>
          </a:p>
        </c:txPr>
        <c:crossAx val="32663808"/>
        <c:crosses val="autoZero"/>
        <c:crossBetween val="midCat"/>
      </c:valAx>
      <c:valAx>
        <c:axId val="32663808"/>
        <c:scaling>
          <c:orientation val="maxMin"/>
          <c:max val="32"/>
          <c:min val="1"/>
        </c:scaling>
        <c:delete val="0"/>
        <c:axPos val="l"/>
        <c:majorGridlines>
          <c:spPr>
            <a:ln>
              <a:solidFill>
                <a:srgbClr val="D9D9D9"/>
              </a:solidFill>
            </a:ln>
          </c:spPr>
        </c:majorGridlines>
        <c:title>
          <c:tx>
            <c:rich>
              <a:bodyPr rot="0" vert="horz"/>
              <a:lstStyle/>
              <a:p>
                <a:pPr>
                  <a:defRPr sz="800" baseline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</a:defRPr>
                </a:pPr>
                <a:r>
                  <a:rPr lang="en-US" sz="800" baseline="0" dirty="0" smtClean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</a:rPr>
                  <a:t>(Market Share in each City)</a:t>
                </a:r>
                <a:endParaRPr lang="en-US" sz="800" baseline="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0.14087511458793073"/>
              <c:y val="2.2727582110788677E-4"/>
            </c:manualLayout>
          </c:layout>
          <c:overlay val="0"/>
        </c:title>
        <c:numFmt formatCode="#,##0" sourceLinked="0"/>
        <c:majorTickMark val="out"/>
        <c:minorTickMark val="none"/>
        <c:tickLblPos val="none"/>
        <c:crossAx val="32663232"/>
        <c:crossesAt val="0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84708844487741153"/>
          <c:y val="0.2581214114538728"/>
          <c:w val="0.14418758863498432"/>
          <c:h val="0.48125142170693203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036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Text Box 8" descr="footnote"/>
          <p:cNvSpPr txBox="1">
            <a:spLocks noChangeArrowheads="1"/>
          </p:cNvSpPr>
          <p:nvPr/>
        </p:nvSpPr>
        <p:spPr bwMode="auto">
          <a:xfrm>
            <a:off x="496144" y="6600824"/>
            <a:ext cx="6676551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Glucophage</a:t>
            </a:r>
            <a:r>
              <a:rPr lang="en-US" dirty="0" smtClean="0">
                <a:ea typeface="宋体" pitchFamily="2" charset="-122"/>
              </a:rPr>
              <a:t> Market: Performance by Tier 3,4 Cities</a:t>
            </a: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 bwMode="auto"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,Primary Title,No Secondry Title"/>
          <p:cNvGraphicFramePr/>
          <p:nvPr/>
        </p:nvGraphicFramePr>
        <p:xfrm>
          <a:off x="1623605" y="945055"/>
          <a:ext cx="7372706" cy="525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Object 10" descr="sheet"/>
          <p:cNvGraphicFramePr>
            <a:graphicFrameLocks noChangeAspect="1"/>
          </p:cNvGraphicFramePr>
          <p:nvPr/>
        </p:nvGraphicFramePr>
        <p:xfrm>
          <a:off x="677863" y="1266824"/>
          <a:ext cx="990600" cy="473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990648" imgH="4581449" progId="Excel.Sheet.12">
                  <p:embed/>
                </p:oleObj>
              </mc:Choice>
              <mc:Fallback>
                <p:oleObj name="Worksheet" r:id="rId5" imgW="990648" imgH="4581449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266824"/>
                        <a:ext cx="990600" cy="4730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sosceles Triangle 9"/>
          <p:cNvSpPr/>
          <p:nvPr/>
        </p:nvSpPr>
        <p:spPr bwMode="auto">
          <a:xfrm rot="10800000">
            <a:off x="217623" y="1341781"/>
            <a:ext cx="255181" cy="4561368"/>
          </a:xfrm>
          <a:prstGeom prst="triangle">
            <a:avLst/>
          </a:prstGeom>
          <a:solidFill>
            <a:srgbClr val="CCFF66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51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7564" y="1130478"/>
            <a:ext cx="8207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5188"/>
            <a:r>
              <a:rPr lang="en-US" altLang="zh-CN" sz="1200" dirty="0" smtClean="0">
                <a:latin typeface="+mn-ea"/>
              </a:rPr>
              <a:t>High</a:t>
            </a:r>
            <a:endParaRPr lang="zh-CN" altLang="en-US" sz="1200" dirty="0" smtClean="0"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4018" y="5897408"/>
            <a:ext cx="8207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5188"/>
            <a:r>
              <a:rPr lang="en-US" altLang="zh-CN" sz="1200" dirty="0" smtClean="0">
                <a:latin typeface="+mn-ea"/>
              </a:rPr>
              <a:t>Low</a:t>
            </a:r>
            <a:endParaRPr lang="zh-CN" altLang="en-US" sz="1200" dirty="0" smtClean="0">
              <a:latin typeface="+mn-ea"/>
            </a:endParaRPr>
          </a:p>
        </p:txBody>
      </p:sp>
      <p:sp>
        <p:nvSpPr>
          <p:cNvPr id="14" name="Rectangle 13" descr="labelProduct"/>
          <p:cNvSpPr/>
          <p:nvPr/>
        </p:nvSpPr>
        <p:spPr>
          <a:xfrm>
            <a:off x="-29012" y="2687830"/>
            <a:ext cx="8207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5188"/>
            <a:r>
              <a:rPr lang="en-US" altLang="zh-CN" sz="1200" dirty="0" smtClean="0">
                <a:latin typeface="+mn-ea"/>
              </a:rPr>
              <a:t>City ranking basing on #Product sales value</a:t>
            </a:r>
            <a:endParaRPr lang="zh-CN" altLang="en-US" sz="1200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73047</TotalTime>
  <Words>53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Performance by Tier 3,4 Cities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1985</cp:revision>
  <cp:lastPrinted>2003-08-22T16:32:12Z</cp:lastPrinted>
  <dcterms:created xsi:type="dcterms:W3CDTF">2001-06-20T12:40:14Z</dcterms:created>
  <dcterms:modified xsi:type="dcterms:W3CDTF">2017-01-18T07:59:29Z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