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AC54"/>
    <a:srgbClr val="A48EDA"/>
    <a:srgbClr val="DEFD6B"/>
    <a:srgbClr val="F53D8C"/>
    <a:srgbClr val="FF9900"/>
    <a:srgbClr val="A79359"/>
    <a:srgbClr val="26FAE1"/>
    <a:srgbClr val="70D42C"/>
    <a:srgbClr val="F86328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Baraclude</c:v>
                </c:pt>
              </c:strCache>
            </c:strRef>
          </c:tx>
          <c:spPr>
            <a:ln w="25400"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Sheet1!$B$1:$AX$1</c:f>
              <c:strCache>
                <c:ptCount val="49"/>
                <c:pt idx="0">
                  <c:v>Beijing</c:v>
                </c:pt>
                <c:pt idx="1">
                  <c:v>Guangzhou</c:v>
                </c:pt>
                <c:pt idx="2">
                  <c:v>Shanghai</c:v>
                </c:pt>
                <c:pt idx="3">
                  <c:v>Ningbo</c:v>
                </c:pt>
                <c:pt idx="4">
                  <c:v>Shenzhen</c:v>
                </c:pt>
                <c:pt idx="5">
                  <c:v>Hangzhou</c:v>
                </c:pt>
                <c:pt idx="6">
                  <c:v>Chengdu</c:v>
                </c:pt>
                <c:pt idx="7">
                  <c:v>Pearl River delta</c:v>
                </c:pt>
                <c:pt idx="8">
                  <c:v>Wuhan</c:v>
                </c:pt>
                <c:pt idx="9">
                  <c:v>Wenzhou</c:v>
                </c:pt>
                <c:pt idx="10">
                  <c:v>Changsha</c:v>
                </c:pt>
                <c:pt idx="11">
                  <c:v>Tianjin</c:v>
                </c:pt>
                <c:pt idx="12">
                  <c:v>FuXiaQuan</c:v>
                </c:pt>
                <c:pt idx="13">
                  <c:v>Shenyang</c:v>
                </c:pt>
                <c:pt idx="14">
                  <c:v>Taizhou</c:v>
                </c:pt>
                <c:pt idx="15">
                  <c:v>Chongqing</c:v>
                </c:pt>
                <c:pt idx="16">
                  <c:v>Suxi</c:v>
                </c:pt>
                <c:pt idx="17">
                  <c:v>Xian</c:v>
                </c:pt>
                <c:pt idx="18">
                  <c:v>Jinan</c:v>
                </c:pt>
                <c:pt idx="19">
                  <c:v>Zhengzhou</c:v>
                </c:pt>
                <c:pt idx="20">
                  <c:v>Wulumuqi</c:v>
                </c:pt>
                <c:pt idx="21">
                  <c:v>Daqing</c:v>
                </c:pt>
                <c:pt idx="22">
                  <c:v>Nanjing</c:v>
                </c:pt>
                <c:pt idx="23">
                  <c:v>Nantong</c:v>
                </c:pt>
                <c:pt idx="24">
                  <c:v>Qingdao</c:v>
                </c:pt>
                <c:pt idx="25">
                  <c:v>Qiqihaer</c:v>
                </c:pt>
                <c:pt idx="26">
                  <c:v>Changchun</c:v>
                </c:pt>
                <c:pt idx="27">
                  <c:v>Dalian</c:v>
                </c:pt>
                <c:pt idx="28">
                  <c:v>Harbin</c:v>
                </c:pt>
                <c:pt idx="29">
                  <c:v>Nanchang</c:v>
                </c:pt>
                <c:pt idx="30">
                  <c:v>Nanning</c:v>
                </c:pt>
                <c:pt idx="31">
                  <c:v>Shijiazhuang</c:v>
                </c:pt>
                <c:pt idx="32">
                  <c:v>Jinhua</c:v>
                </c:pt>
                <c:pt idx="33">
                  <c:v>Linyi</c:v>
                </c:pt>
                <c:pt idx="34">
                  <c:v>Kunming</c:v>
                </c:pt>
                <c:pt idx="35">
                  <c:v>Jining</c:v>
                </c:pt>
                <c:pt idx="36">
                  <c:v>Taiyuan</c:v>
                </c:pt>
                <c:pt idx="37">
                  <c:v>Shaoxing</c:v>
                </c:pt>
                <c:pt idx="38">
                  <c:v>Weifang</c:v>
                </c:pt>
                <c:pt idx="39">
                  <c:v>Guiyang</c:v>
                </c:pt>
                <c:pt idx="40">
                  <c:v>Yantai</c:v>
                </c:pt>
                <c:pt idx="41">
                  <c:v>Changzhou</c:v>
                </c:pt>
                <c:pt idx="42">
                  <c:v>Xuzhou</c:v>
                </c:pt>
                <c:pt idx="43">
                  <c:v>Zibo</c:v>
                </c:pt>
                <c:pt idx="44">
                  <c:v>Jiaxing</c:v>
                </c:pt>
                <c:pt idx="45">
                  <c:v>Yangzhou</c:v>
                </c:pt>
                <c:pt idx="46">
                  <c:v>Pingdingshan</c:v>
                </c:pt>
                <c:pt idx="47">
                  <c:v>Luoyang</c:v>
                </c:pt>
                <c:pt idx="48">
                  <c:v>Nanyang</c:v>
                </c:pt>
              </c:strCache>
            </c:strRef>
          </c:cat>
          <c:val>
            <c:numRef>
              <c:f>Sheet1!$B$2:$AX$2</c:f>
              <c:numCache>
                <c:formatCode>#,##0.00</c:formatCode>
                <c:ptCount val="49"/>
                <c:pt idx="0">
                  <c:v>0.13209655140400001</c:v>
                </c:pt>
                <c:pt idx="1">
                  <c:v>0.24947040661200393</c:v>
                </c:pt>
                <c:pt idx="2">
                  <c:v>0.35487013112600752</c:v>
                </c:pt>
                <c:pt idx="3">
                  <c:v>0.41238494039501272</c:v>
                </c:pt>
                <c:pt idx="4">
                  <c:v>0.46369794508099993</c:v>
                </c:pt>
                <c:pt idx="5">
                  <c:v>0.50503911736400064</c:v>
                </c:pt>
                <c:pt idx="6">
                  <c:v>0.54393061794599995</c:v>
                </c:pt>
                <c:pt idx="7">
                  <c:v>0.57705414524099996</c:v>
                </c:pt>
                <c:pt idx="8">
                  <c:v>0.60753454206400004</c:v>
                </c:pt>
                <c:pt idx="9">
                  <c:v>0.63405193594200004</c:v>
                </c:pt>
                <c:pt idx="10">
                  <c:v>0.65919770712700065</c:v>
                </c:pt>
                <c:pt idx="11">
                  <c:v>0.68197651023600003</c:v>
                </c:pt>
                <c:pt idx="12">
                  <c:v>0.70460006268101605</c:v>
                </c:pt>
                <c:pt idx="13">
                  <c:v>0.7267452883120139</c:v>
                </c:pt>
                <c:pt idx="14">
                  <c:v>0.74469100764903262</c:v>
                </c:pt>
                <c:pt idx="15">
                  <c:v>0.76171973240802704</c:v>
                </c:pt>
                <c:pt idx="16">
                  <c:v>0.77655608563300005</c:v>
                </c:pt>
                <c:pt idx="17">
                  <c:v>0.79078062549100003</c:v>
                </c:pt>
                <c:pt idx="18">
                  <c:v>0.80416555427900005</c:v>
                </c:pt>
                <c:pt idx="19">
                  <c:v>0.8170881166010121</c:v>
                </c:pt>
                <c:pt idx="20">
                  <c:v>0.83000052233901311</c:v>
                </c:pt>
                <c:pt idx="21">
                  <c:v>0.84279540187200064</c:v>
                </c:pt>
                <c:pt idx="22">
                  <c:v>0.85484981795502635</c:v>
                </c:pt>
                <c:pt idx="23">
                  <c:v>0.8667494670210194</c:v>
                </c:pt>
                <c:pt idx="24" formatCode="General">
                  <c:v>0.87817901127101683</c:v>
                </c:pt>
                <c:pt idx="25" formatCode="General">
                  <c:v>0.88813149779699996</c:v>
                </c:pt>
                <c:pt idx="26" formatCode="General">
                  <c:v>0.89796500717700001</c:v>
                </c:pt>
                <c:pt idx="27" formatCode="General">
                  <c:v>0.90765680800799997</c:v>
                </c:pt>
                <c:pt idx="28" formatCode="General">
                  <c:v>0.91686206002599957</c:v>
                </c:pt>
                <c:pt idx="29" formatCode="General">
                  <c:v>0.92553675136298497</c:v>
                </c:pt>
                <c:pt idx="30" formatCode="General">
                  <c:v>0.93421144269901413</c:v>
                </c:pt>
                <c:pt idx="31" formatCode="General">
                  <c:v>0.94287984662602198</c:v>
                </c:pt>
                <c:pt idx="32" formatCode="General">
                  <c:v>0.94975343679501312</c:v>
                </c:pt>
                <c:pt idx="33" formatCode="General">
                  <c:v>0.95598039101900001</c:v>
                </c:pt>
                <c:pt idx="34" formatCode="General">
                  <c:v>0.96101515555999995</c:v>
                </c:pt>
                <c:pt idx="35" formatCode="General">
                  <c:v>0.96599236611700001</c:v>
                </c:pt>
                <c:pt idx="36" formatCode="General">
                  <c:v>0.97044095057901503</c:v>
                </c:pt>
                <c:pt idx="37" formatCode="General">
                  <c:v>0.97484745775801795</c:v>
                </c:pt>
                <c:pt idx="38" formatCode="General">
                  <c:v>0.97913015132299996</c:v>
                </c:pt>
                <c:pt idx="39" formatCode="General">
                  <c:v>0.98310621273499998</c:v>
                </c:pt>
                <c:pt idx="40" formatCode="General">
                  <c:v>0.98647529724900063</c:v>
                </c:pt>
                <c:pt idx="41" formatCode="General">
                  <c:v>0.98957692501197958</c:v>
                </c:pt>
                <c:pt idx="42" formatCode="General">
                  <c:v>0.99256683033298687</c:v>
                </c:pt>
                <c:pt idx="43" formatCode="General">
                  <c:v>0.99545855532699956</c:v>
                </c:pt>
                <c:pt idx="44" formatCode="General">
                  <c:v>0.99710537312400005</c:v>
                </c:pt>
                <c:pt idx="45" formatCode="General">
                  <c:v>0.99869560423001502</c:v>
                </c:pt>
                <c:pt idx="46" formatCode="General">
                  <c:v>0.99920826997598788</c:v>
                </c:pt>
                <c:pt idx="47" formatCode="General">
                  <c:v>0.99969675337500064</c:v>
                </c:pt>
                <c:pt idx="48" formatCode="General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70D42C"/>
              </a:solidFill>
            </a:ln>
          </c:spPr>
          <c:marker>
            <c:symbol val="none"/>
          </c:marker>
          <c:cat>
            <c:strRef>
              <c:f>Sheet1!$B$1:$AX$1</c:f>
              <c:strCache>
                <c:ptCount val="49"/>
                <c:pt idx="0">
                  <c:v>Beijing</c:v>
                </c:pt>
                <c:pt idx="1">
                  <c:v>Guangzhou</c:v>
                </c:pt>
                <c:pt idx="2">
                  <c:v>Shanghai</c:v>
                </c:pt>
                <c:pt idx="3">
                  <c:v>Ningbo</c:v>
                </c:pt>
                <c:pt idx="4">
                  <c:v>Shenzhen</c:v>
                </c:pt>
                <c:pt idx="5">
                  <c:v>Hangzhou</c:v>
                </c:pt>
                <c:pt idx="6">
                  <c:v>Chengdu</c:v>
                </c:pt>
                <c:pt idx="7">
                  <c:v>Pearl River delta</c:v>
                </c:pt>
                <c:pt idx="8">
                  <c:v>Wuhan</c:v>
                </c:pt>
                <c:pt idx="9">
                  <c:v>Wenzhou</c:v>
                </c:pt>
                <c:pt idx="10">
                  <c:v>Changsha</c:v>
                </c:pt>
                <c:pt idx="11">
                  <c:v>Tianjin</c:v>
                </c:pt>
                <c:pt idx="12">
                  <c:v>FuXiaQuan</c:v>
                </c:pt>
                <c:pt idx="13">
                  <c:v>Shenyang</c:v>
                </c:pt>
                <c:pt idx="14">
                  <c:v>Taizhou</c:v>
                </c:pt>
                <c:pt idx="15">
                  <c:v>Chongqing</c:v>
                </c:pt>
                <c:pt idx="16">
                  <c:v>Suxi</c:v>
                </c:pt>
                <c:pt idx="17">
                  <c:v>Xian</c:v>
                </c:pt>
                <c:pt idx="18">
                  <c:v>Jinan</c:v>
                </c:pt>
                <c:pt idx="19">
                  <c:v>Zhengzhou</c:v>
                </c:pt>
                <c:pt idx="20">
                  <c:v>Wulumuqi</c:v>
                </c:pt>
                <c:pt idx="21">
                  <c:v>Daqing</c:v>
                </c:pt>
                <c:pt idx="22">
                  <c:v>Nanjing</c:v>
                </c:pt>
                <c:pt idx="23">
                  <c:v>Nantong</c:v>
                </c:pt>
                <c:pt idx="24">
                  <c:v>Qingdao</c:v>
                </c:pt>
                <c:pt idx="25">
                  <c:v>Qiqihaer</c:v>
                </c:pt>
                <c:pt idx="26">
                  <c:v>Changchun</c:v>
                </c:pt>
                <c:pt idx="27">
                  <c:v>Dalian</c:v>
                </c:pt>
                <c:pt idx="28">
                  <c:v>Harbin</c:v>
                </c:pt>
                <c:pt idx="29">
                  <c:v>Nanchang</c:v>
                </c:pt>
                <c:pt idx="30">
                  <c:v>Nanning</c:v>
                </c:pt>
                <c:pt idx="31">
                  <c:v>Shijiazhuang</c:v>
                </c:pt>
                <c:pt idx="32">
                  <c:v>Jinhua</c:v>
                </c:pt>
                <c:pt idx="33">
                  <c:v>Linyi</c:v>
                </c:pt>
                <c:pt idx="34">
                  <c:v>Kunming</c:v>
                </c:pt>
                <c:pt idx="35">
                  <c:v>Jining</c:v>
                </c:pt>
                <c:pt idx="36">
                  <c:v>Taiyuan</c:v>
                </c:pt>
                <c:pt idx="37">
                  <c:v>Shaoxing</c:v>
                </c:pt>
                <c:pt idx="38">
                  <c:v>Weifang</c:v>
                </c:pt>
                <c:pt idx="39">
                  <c:v>Guiyang</c:v>
                </c:pt>
                <c:pt idx="40">
                  <c:v>Yantai</c:v>
                </c:pt>
                <c:pt idx="41">
                  <c:v>Changzhou</c:v>
                </c:pt>
                <c:pt idx="42">
                  <c:v>Xuzhou</c:v>
                </c:pt>
                <c:pt idx="43">
                  <c:v>Zibo</c:v>
                </c:pt>
                <c:pt idx="44">
                  <c:v>Jiaxing</c:v>
                </c:pt>
                <c:pt idx="45">
                  <c:v>Yangzhou</c:v>
                </c:pt>
                <c:pt idx="46">
                  <c:v>Pingdingshan</c:v>
                </c:pt>
                <c:pt idx="47">
                  <c:v>Luoyang</c:v>
                </c:pt>
                <c:pt idx="48">
                  <c:v>Nanyang</c:v>
                </c:pt>
              </c:strCache>
            </c:strRef>
          </c:cat>
          <c:val>
            <c:numRef>
              <c:f>Sheet1!$B$4:$AX$4</c:f>
              <c:numCache>
                <c:formatCode>#,##0.00</c:formatCode>
                <c:ptCount val="49"/>
                <c:pt idx="0">
                  <c:v>6.6631925995999999E-2</c:v>
                </c:pt>
                <c:pt idx="1">
                  <c:v>0.14493263034600404</c:v>
                </c:pt>
                <c:pt idx="2">
                  <c:v>0.23238988569600041</c:v>
                </c:pt>
                <c:pt idx="3">
                  <c:v>0.26548139671100002</c:v>
                </c:pt>
                <c:pt idx="4">
                  <c:v>0.29406615713700707</c:v>
                </c:pt>
                <c:pt idx="5">
                  <c:v>0.37756365717100032</c:v>
                </c:pt>
                <c:pt idx="6">
                  <c:v>0.43265963679000002</c:v>
                </c:pt>
                <c:pt idx="7">
                  <c:v>0.47529461451499999</c:v>
                </c:pt>
                <c:pt idx="8">
                  <c:v>0.51116674159798181</c:v>
                </c:pt>
                <c:pt idx="9">
                  <c:v>0.53852672306899996</c:v>
                </c:pt>
                <c:pt idx="10">
                  <c:v>0.55876827291200004</c:v>
                </c:pt>
                <c:pt idx="11">
                  <c:v>0.573285786297</c:v>
                </c:pt>
                <c:pt idx="12">
                  <c:v>0.58632239342798687</c:v>
                </c:pt>
                <c:pt idx="13">
                  <c:v>0.59687061484199999</c:v>
                </c:pt>
                <c:pt idx="14">
                  <c:v>0.62090707211101503</c:v>
                </c:pt>
                <c:pt idx="15">
                  <c:v>0.65872195201702499</c:v>
                </c:pt>
                <c:pt idx="16">
                  <c:v>0.68218620999698687</c:v>
                </c:pt>
                <c:pt idx="17">
                  <c:v>0.69104916826700002</c:v>
                </c:pt>
                <c:pt idx="18">
                  <c:v>0.71499434612600365</c:v>
                </c:pt>
                <c:pt idx="19">
                  <c:v>0.72954319423400005</c:v>
                </c:pt>
                <c:pt idx="20">
                  <c:v>0.73913366302900063</c:v>
                </c:pt>
                <c:pt idx="21">
                  <c:v>0.74461996430600064</c:v>
                </c:pt>
                <c:pt idx="22">
                  <c:v>0.76898884211402074</c:v>
                </c:pt>
                <c:pt idx="23">
                  <c:v>0.7774900886910121</c:v>
                </c:pt>
                <c:pt idx="24" formatCode="General">
                  <c:v>0.78358809825499998</c:v>
                </c:pt>
                <c:pt idx="25" formatCode="General">
                  <c:v>0.78651857604099951</c:v>
                </c:pt>
                <c:pt idx="26" formatCode="General">
                  <c:v>0.79649255459699997</c:v>
                </c:pt>
                <c:pt idx="27" formatCode="General">
                  <c:v>0.80871037179298744</c:v>
                </c:pt>
                <c:pt idx="28" formatCode="General">
                  <c:v>0.81190038282900001</c:v>
                </c:pt>
                <c:pt idx="29" formatCode="General">
                  <c:v>0.822703369164</c:v>
                </c:pt>
                <c:pt idx="30" formatCode="General">
                  <c:v>0.83350635549899998</c:v>
                </c:pt>
                <c:pt idx="31" formatCode="General">
                  <c:v>0.85128131769301885</c:v>
                </c:pt>
                <c:pt idx="32" formatCode="General">
                  <c:v>0.8760677647439995</c:v>
                </c:pt>
                <c:pt idx="33" formatCode="General">
                  <c:v>0.890427242136</c:v>
                </c:pt>
                <c:pt idx="34" formatCode="General">
                  <c:v>0.89691148622000005</c:v>
                </c:pt>
                <c:pt idx="35" formatCode="General">
                  <c:v>0.91736965436400064</c:v>
                </c:pt>
                <c:pt idx="36" formatCode="General">
                  <c:v>0.921108704241</c:v>
                </c:pt>
                <c:pt idx="37" formatCode="General">
                  <c:v>0.94201713873099957</c:v>
                </c:pt>
                <c:pt idx="38" formatCode="General">
                  <c:v>0.95347611068000004</c:v>
                </c:pt>
                <c:pt idx="39" formatCode="General">
                  <c:v>0.96466328796599998</c:v>
                </c:pt>
                <c:pt idx="40" formatCode="General">
                  <c:v>0.97052288115999996</c:v>
                </c:pt>
                <c:pt idx="41" formatCode="General">
                  <c:v>0.97282189615902637</c:v>
                </c:pt>
                <c:pt idx="42" formatCode="General">
                  <c:v>0.97932861950101446</c:v>
                </c:pt>
                <c:pt idx="43" formatCode="General">
                  <c:v>0.98301044944899996</c:v>
                </c:pt>
                <c:pt idx="44" formatCode="General">
                  <c:v>0.98877331371499999</c:v>
                </c:pt>
                <c:pt idx="45" formatCode="General">
                  <c:v>0.99263565891500005</c:v>
                </c:pt>
                <c:pt idx="46" formatCode="General">
                  <c:v>0.99779158322100003</c:v>
                </c:pt>
                <c:pt idx="47" formatCode="General">
                  <c:v>0.9991887031509995</c:v>
                </c:pt>
                <c:pt idx="48" formatCode="General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45952"/>
        <c:axId val="32663232"/>
      </c:line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Hepsera</c:v>
                </c:pt>
              </c:strCache>
            </c:strRef>
          </c:tx>
          <c:spPr>
            <a:ln>
              <a:solidFill>
                <a:srgbClr val="A79359"/>
              </a:solidFill>
            </a:ln>
          </c:spPr>
          <c:marker>
            <c:symbol val="none"/>
          </c:marker>
          <c:cat>
            <c:strRef>
              <c:f>Sheet1!$B$1:$AX$1</c:f>
              <c:strCache>
                <c:ptCount val="49"/>
                <c:pt idx="0">
                  <c:v>Beijing</c:v>
                </c:pt>
                <c:pt idx="1">
                  <c:v>Guangzhou</c:v>
                </c:pt>
                <c:pt idx="2">
                  <c:v>Shanghai</c:v>
                </c:pt>
                <c:pt idx="3">
                  <c:v>Ningbo</c:v>
                </c:pt>
                <c:pt idx="4">
                  <c:v>Shenzhen</c:v>
                </c:pt>
                <c:pt idx="5">
                  <c:v>Hangzhou</c:v>
                </c:pt>
                <c:pt idx="6">
                  <c:v>Chengdu</c:v>
                </c:pt>
                <c:pt idx="7">
                  <c:v>Pearl River delta</c:v>
                </c:pt>
                <c:pt idx="8">
                  <c:v>Wuhan</c:v>
                </c:pt>
                <c:pt idx="9">
                  <c:v>Wenzhou</c:v>
                </c:pt>
                <c:pt idx="10">
                  <c:v>Changsha</c:v>
                </c:pt>
                <c:pt idx="11">
                  <c:v>Tianjin</c:v>
                </c:pt>
                <c:pt idx="12">
                  <c:v>FuXiaQuan</c:v>
                </c:pt>
                <c:pt idx="13">
                  <c:v>Shenyang</c:v>
                </c:pt>
                <c:pt idx="14">
                  <c:v>Taizhou</c:v>
                </c:pt>
                <c:pt idx="15">
                  <c:v>Chongqing</c:v>
                </c:pt>
                <c:pt idx="16">
                  <c:v>Suxi</c:v>
                </c:pt>
                <c:pt idx="17">
                  <c:v>Xian</c:v>
                </c:pt>
                <c:pt idx="18">
                  <c:v>Jinan</c:v>
                </c:pt>
                <c:pt idx="19">
                  <c:v>Zhengzhou</c:v>
                </c:pt>
                <c:pt idx="20">
                  <c:v>Wulumuqi</c:v>
                </c:pt>
                <c:pt idx="21">
                  <c:v>Daqing</c:v>
                </c:pt>
                <c:pt idx="22">
                  <c:v>Nanjing</c:v>
                </c:pt>
                <c:pt idx="23">
                  <c:v>Nantong</c:v>
                </c:pt>
                <c:pt idx="24">
                  <c:v>Qingdao</c:v>
                </c:pt>
                <c:pt idx="25">
                  <c:v>Qiqihaer</c:v>
                </c:pt>
                <c:pt idx="26">
                  <c:v>Changchun</c:v>
                </c:pt>
                <c:pt idx="27">
                  <c:v>Dalian</c:v>
                </c:pt>
                <c:pt idx="28">
                  <c:v>Harbin</c:v>
                </c:pt>
                <c:pt idx="29">
                  <c:v>Nanchang</c:v>
                </c:pt>
                <c:pt idx="30">
                  <c:v>Nanning</c:v>
                </c:pt>
                <c:pt idx="31">
                  <c:v>Shijiazhuang</c:v>
                </c:pt>
                <c:pt idx="32">
                  <c:v>Jinhua</c:v>
                </c:pt>
                <c:pt idx="33">
                  <c:v>Linyi</c:v>
                </c:pt>
                <c:pt idx="34">
                  <c:v>Kunming</c:v>
                </c:pt>
                <c:pt idx="35">
                  <c:v>Jining</c:v>
                </c:pt>
                <c:pt idx="36">
                  <c:v>Taiyuan</c:v>
                </c:pt>
                <c:pt idx="37">
                  <c:v>Shaoxing</c:v>
                </c:pt>
                <c:pt idx="38">
                  <c:v>Weifang</c:v>
                </c:pt>
                <c:pt idx="39">
                  <c:v>Guiyang</c:v>
                </c:pt>
                <c:pt idx="40">
                  <c:v>Yantai</c:v>
                </c:pt>
                <c:pt idx="41">
                  <c:v>Changzhou</c:v>
                </c:pt>
                <c:pt idx="42">
                  <c:v>Xuzhou</c:v>
                </c:pt>
                <c:pt idx="43">
                  <c:v>Zibo</c:v>
                </c:pt>
                <c:pt idx="44">
                  <c:v>Jiaxing</c:v>
                </c:pt>
                <c:pt idx="45">
                  <c:v>Yangzhou</c:v>
                </c:pt>
                <c:pt idx="46">
                  <c:v>Pingdingshan</c:v>
                </c:pt>
                <c:pt idx="47">
                  <c:v>Luoyang</c:v>
                </c:pt>
                <c:pt idx="48">
                  <c:v>Nanyang</c:v>
                </c:pt>
              </c:strCache>
            </c:strRef>
          </c:cat>
          <c:val>
            <c:numRef>
              <c:f>Sheet1!$B$3:$AX$3</c:f>
              <c:numCache>
                <c:formatCode>#,##0.00</c:formatCode>
                <c:ptCount val="49"/>
                <c:pt idx="0">
                  <c:v>9.1224813025000046E-2</c:v>
                </c:pt>
                <c:pt idx="1">
                  <c:v>0.18514925442500477</c:v>
                </c:pt>
                <c:pt idx="2">
                  <c:v>0.25120026531400785</c:v>
                </c:pt>
                <c:pt idx="3">
                  <c:v>0.28998843902001037</c:v>
                </c:pt>
                <c:pt idx="4">
                  <c:v>0.33446876830601335</c:v>
                </c:pt>
                <c:pt idx="5">
                  <c:v>0.46587031245600002</c:v>
                </c:pt>
                <c:pt idx="6">
                  <c:v>0.51909576397000001</c:v>
                </c:pt>
                <c:pt idx="7">
                  <c:v>0.55362373193400005</c:v>
                </c:pt>
                <c:pt idx="8">
                  <c:v>0.59493641460799951</c:v>
                </c:pt>
                <c:pt idx="9">
                  <c:v>0.64490588494200063</c:v>
                </c:pt>
                <c:pt idx="10">
                  <c:v>0.64500196815600064</c:v>
                </c:pt>
                <c:pt idx="11">
                  <c:v>0.66108040925301503</c:v>
                </c:pt>
                <c:pt idx="12">
                  <c:v>0.66768845482701311</c:v>
                </c:pt>
                <c:pt idx="13">
                  <c:v>0.67087934737802635</c:v>
                </c:pt>
                <c:pt idx="14">
                  <c:v>0.69333027520099999</c:v>
                </c:pt>
                <c:pt idx="15">
                  <c:v>0.73234006019099995</c:v>
                </c:pt>
                <c:pt idx="16">
                  <c:v>0.75166983328002623</c:v>
                </c:pt>
                <c:pt idx="17">
                  <c:v>0.75906979050801504</c:v>
                </c:pt>
                <c:pt idx="18">
                  <c:v>0.77895591640102635</c:v>
                </c:pt>
                <c:pt idx="19">
                  <c:v>0.79233937831099999</c:v>
                </c:pt>
                <c:pt idx="20">
                  <c:v>0.81068507331802153</c:v>
                </c:pt>
                <c:pt idx="21">
                  <c:v>0.81277100890500065</c:v>
                </c:pt>
                <c:pt idx="22">
                  <c:v>0.83319179139401311</c:v>
                </c:pt>
                <c:pt idx="23">
                  <c:v>0.83697158106500003</c:v>
                </c:pt>
                <c:pt idx="24" formatCode="General">
                  <c:v>0.84159442345401503</c:v>
                </c:pt>
                <c:pt idx="25" formatCode="General">
                  <c:v>0.84429095237101504</c:v>
                </c:pt>
                <c:pt idx="26" formatCode="General">
                  <c:v>0.85436109311700004</c:v>
                </c:pt>
                <c:pt idx="27" formatCode="General">
                  <c:v>0.86379584486601424</c:v>
                </c:pt>
                <c:pt idx="28" formatCode="General">
                  <c:v>0.86811649004900004</c:v>
                </c:pt>
                <c:pt idx="29" formatCode="General">
                  <c:v>0.87072933358502635</c:v>
                </c:pt>
                <c:pt idx="30" formatCode="General">
                  <c:v>0.87334217712200002</c:v>
                </c:pt>
                <c:pt idx="31" formatCode="General">
                  <c:v>0.88243598843298687</c:v>
                </c:pt>
                <c:pt idx="32" formatCode="General">
                  <c:v>0.89600541785401289</c:v>
                </c:pt>
                <c:pt idx="33" formatCode="General">
                  <c:v>0.90497990001100004</c:v>
                </c:pt>
                <c:pt idx="34" formatCode="General">
                  <c:v>0.91480983272201244</c:v>
                </c:pt>
                <c:pt idx="35" formatCode="General">
                  <c:v>0.92637391247700063</c:v>
                </c:pt>
                <c:pt idx="36" formatCode="General">
                  <c:v>0.92914792785699996</c:v>
                </c:pt>
                <c:pt idx="37" formatCode="General">
                  <c:v>0.94843740798499998</c:v>
                </c:pt>
                <c:pt idx="38" formatCode="General">
                  <c:v>0.95795429538500065</c:v>
                </c:pt>
                <c:pt idx="39" formatCode="General">
                  <c:v>0.97400019216600064</c:v>
                </c:pt>
                <c:pt idx="40" formatCode="General">
                  <c:v>0.97731196360000061</c:v>
                </c:pt>
                <c:pt idx="41" formatCode="General">
                  <c:v>0.98068882366301469</c:v>
                </c:pt>
                <c:pt idx="42" formatCode="General">
                  <c:v>0.98529771848900005</c:v>
                </c:pt>
                <c:pt idx="43" formatCode="General">
                  <c:v>0.98860484073400001</c:v>
                </c:pt>
                <c:pt idx="44" formatCode="General">
                  <c:v>0.99328347337699996</c:v>
                </c:pt>
                <c:pt idx="45" formatCode="General">
                  <c:v>0.99442407411400002</c:v>
                </c:pt>
                <c:pt idx="46" formatCode="General">
                  <c:v>0.99896013166499997</c:v>
                </c:pt>
                <c:pt idx="47" formatCode="General">
                  <c:v>1</c:v>
                </c:pt>
                <c:pt idx="48" formatCode="General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Run Zhong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Pt>
            <c:idx val="5"/>
            <c:bubble3D val="0"/>
            <c:spPr>
              <a:ln>
                <a:solidFill>
                  <a:srgbClr val="FF9900"/>
                </a:solidFill>
              </a:ln>
            </c:spPr>
          </c:dPt>
          <c:cat>
            <c:strRef>
              <c:f>Sheet1!$B$1:$AX$1</c:f>
              <c:strCache>
                <c:ptCount val="49"/>
                <c:pt idx="0">
                  <c:v>Beijing</c:v>
                </c:pt>
                <c:pt idx="1">
                  <c:v>Guangzhou</c:v>
                </c:pt>
                <c:pt idx="2">
                  <c:v>Shanghai</c:v>
                </c:pt>
                <c:pt idx="3">
                  <c:v>Ningbo</c:v>
                </c:pt>
                <c:pt idx="4">
                  <c:v>Shenzhen</c:v>
                </c:pt>
                <c:pt idx="5">
                  <c:v>Hangzhou</c:v>
                </c:pt>
                <c:pt idx="6">
                  <c:v>Chengdu</c:v>
                </c:pt>
                <c:pt idx="7">
                  <c:v>Pearl River delta</c:v>
                </c:pt>
                <c:pt idx="8">
                  <c:v>Wuhan</c:v>
                </c:pt>
                <c:pt idx="9">
                  <c:v>Wenzhou</c:v>
                </c:pt>
                <c:pt idx="10">
                  <c:v>Changsha</c:v>
                </c:pt>
                <c:pt idx="11">
                  <c:v>Tianjin</c:v>
                </c:pt>
                <c:pt idx="12">
                  <c:v>FuXiaQuan</c:v>
                </c:pt>
                <c:pt idx="13">
                  <c:v>Shenyang</c:v>
                </c:pt>
                <c:pt idx="14">
                  <c:v>Taizhou</c:v>
                </c:pt>
                <c:pt idx="15">
                  <c:v>Chongqing</c:v>
                </c:pt>
                <c:pt idx="16">
                  <c:v>Suxi</c:v>
                </c:pt>
                <c:pt idx="17">
                  <c:v>Xian</c:v>
                </c:pt>
                <c:pt idx="18">
                  <c:v>Jinan</c:v>
                </c:pt>
                <c:pt idx="19">
                  <c:v>Zhengzhou</c:v>
                </c:pt>
                <c:pt idx="20">
                  <c:v>Wulumuqi</c:v>
                </c:pt>
                <c:pt idx="21">
                  <c:v>Daqing</c:v>
                </c:pt>
                <c:pt idx="22">
                  <c:v>Nanjing</c:v>
                </c:pt>
                <c:pt idx="23">
                  <c:v>Nantong</c:v>
                </c:pt>
                <c:pt idx="24">
                  <c:v>Qingdao</c:v>
                </c:pt>
                <c:pt idx="25">
                  <c:v>Qiqihaer</c:v>
                </c:pt>
                <c:pt idx="26">
                  <c:v>Changchun</c:v>
                </c:pt>
                <c:pt idx="27">
                  <c:v>Dalian</c:v>
                </c:pt>
                <c:pt idx="28">
                  <c:v>Harbin</c:v>
                </c:pt>
                <c:pt idx="29">
                  <c:v>Nanchang</c:v>
                </c:pt>
                <c:pt idx="30">
                  <c:v>Nanning</c:v>
                </c:pt>
                <c:pt idx="31">
                  <c:v>Shijiazhuang</c:v>
                </c:pt>
                <c:pt idx="32">
                  <c:v>Jinhua</c:v>
                </c:pt>
                <c:pt idx="33">
                  <c:v>Linyi</c:v>
                </c:pt>
                <c:pt idx="34">
                  <c:v>Kunming</c:v>
                </c:pt>
                <c:pt idx="35">
                  <c:v>Jining</c:v>
                </c:pt>
                <c:pt idx="36">
                  <c:v>Taiyuan</c:v>
                </c:pt>
                <c:pt idx="37">
                  <c:v>Shaoxing</c:v>
                </c:pt>
                <c:pt idx="38">
                  <c:v>Weifang</c:v>
                </c:pt>
                <c:pt idx="39">
                  <c:v>Guiyang</c:v>
                </c:pt>
                <c:pt idx="40">
                  <c:v>Yantai</c:v>
                </c:pt>
                <c:pt idx="41">
                  <c:v>Changzhou</c:v>
                </c:pt>
                <c:pt idx="42">
                  <c:v>Xuzhou</c:v>
                </c:pt>
                <c:pt idx="43">
                  <c:v>Zibo</c:v>
                </c:pt>
                <c:pt idx="44">
                  <c:v>Jiaxing</c:v>
                </c:pt>
                <c:pt idx="45">
                  <c:v>Yangzhou</c:v>
                </c:pt>
                <c:pt idx="46">
                  <c:v>Pingdingshan</c:v>
                </c:pt>
                <c:pt idx="47">
                  <c:v>Luoyang</c:v>
                </c:pt>
                <c:pt idx="48">
                  <c:v>Nanyang</c:v>
                </c:pt>
              </c:strCache>
            </c:strRef>
          </c:cat>
          <c:val>
            <c:numRef>
              <c:f>Sheet1!$B$5:$AX$5</c:f>
              <c:numCache>
                <c:formatCode>#,##0.00</c:formatCode>
                <c:ptCount val="49"/>
                <c:pt idx="0">
                  <c:v>0.115890052664</c:v>
                </c:pt>
                <c:pt idx="1">
                  <c:v>0.12460501667100175</c:v>
                </c:pt>
                <c:pt idx="2">
                  <c:v>0.23321099944600443</c:v>
                </c:pt>
                <c:pt idx="3">
                  <c:v>0.29713703358999999</c:v>
                </c:pt>
                <c:pt idx="4">
                  <c:v>0.30420608645500002</c:v>
                </c:pt>
                <c:pt idx="5">
                  <c:v>0.36203447341400752</c:v>
                </c:pt>
                <c:pt idx="6">
                  <c:v>0.38238804387501313</c:v>
                </c:pt>
                <c:pt idx="7">
                  <c:v>0.38238804387501313</c:v>
                </c:pt>
                <c:pt idx="8">
                  <c:v>0.40707082012800438</c:v>
                </c:pt>
                <c:pt idx="9">
                  <c:v>0.44110124061899147</c:v>
                </c:pt>
                <c:pt idx="10">
                  <c:v>0.46451747823300032</c:v>
                </c:pt>
                <c:pt idx="11">
                  <c:v>0.46571921721999998</c:v>
                </c:pt>
                <c:pt idx="12">
                  <c:v>0.576502468278</c:v>
                </c:pt>
                <c:pt idx="13">
                  <c:v>0.57846825406199998</c:v>
                </c:pt>
                <c:pt idx="14">
                  <c:v>0.62169669050502085</c:v>
                </c:pt>
                <c:pt idx="15">
                  <c:v>0.65577541619003488</c:v>
                </c:pt>
                <c:pt idx="16">
                  <c:v>0.71339408791500003</c:v>
                </c:pt>
                <c:pt idx="17">
                  <c:v>0.72886588828500065</c:v>
                </c:pt>
                <c:pt idx="18">
                  <c:v>0.73447635990899951</c:v>
                </c:pt>
                <c:pt idx="19">
                  <c:v>0.74561011817100065</c:v>
                </c:pt>
                <c:pt idx="20">
                  <c:v>0.74561011817100065</c:v>
                </c:pt>
                <c:pt idx="21">
                  <c:v>0.75334071656602108</c:v>
                </c:pt>
                <c:pt idx="22">
                  <c:v>0.78661828292699998</c:v>
                </c:pt>
                <c:pt idx="23">
                  <c:v>0.7918741237319995</c:v>
                </c:pt>
                <c:pt idx="24" formatCode="General">
                  <c:v>0.80821659577998339</c:v>
                </c:pt>
                <c:pt idx="25" formatCode="General">
                  <c:v>0.80872910211201166</c:v>
                </c:pt>
                <c:pt idx="26" formatCode="General">
                  <c:v>0.81029902093600004</c:v>
                </c:pt>
                <c:pt idx="27" formatCode="General">
                  <c:v>0.81467299739600063</c:v>
                </c:pt>
                <c:pt idx="28" formatCode="General">
                  <c:v>0.81879543339202376</c:v>
                </c:pt>
                <c:pt idx="29" formatCode="General">
                  <c:v>0.835956148309</c:v>
                </c:pt>
                <c:pt idx="30" formatCode="General">
                  <c:v>0.853116863226</c:v>
                </c:pt>
                <c:pt idx="31" formatCode="General">
                  <c:v>0.86696808322600005</c:v>
                </c:pt>
                <c:pt idx="32" formatCode="General">
                  <c:v>0.88871366801399998</c:v>
                </c:pt>
                <c:pt idx="33" formatCode="General">
                  <c:v>0.89323020370699957</c:v>
                </c:pt>
                <c:pt idx="34" formatCode="General">
                  <c:v>0.90226209691698833</c:v>
                </c:pt>
                <c:pt idx="35" formatCode="General">
                  <c:v>0.90953556322699958</c:v>
                </c:pt>
                <c:pt idx="36" formatCode="General">
                  <c:v>0.91117911801801177</c:v>
                </c:pt>
                <c:pt idx="37" formatCode="General">
                  <c:v>0.91965373422700003</c:v>
                </c:pt>
                <c:pt idx="38" formatCode="General">
                  <c:v>0.933711134936</c:v>
                </c:pt>
                <c:pt idx="39" formatCode="General">
                  <c:v>0.957163306903</c:v>
                </c:pt>
                <c:pt idx="40" formatCode="General">
                  <c:v>0.96396432484699957</c:v>
                </c:pt>
                <c:pt idx="41" formatCode="General">
                  <c:v>0.97220566231101435</c:v>
                </c:pt>
                <c:pt idx="42" formatCode="General">
                  <c:v>0.98072504918900005</c:v>
                </c:pt>
                <c:pt idx="43" formatCode="General">
                  <c:v>0.98730692649399998</c:v>
                </c:pt>
                <c:pt idx="44" formatCode="General">
                  <c:v>0.98977932773300004</c:v>
                </c:pt>
                <c:pt idx="45" formatCode="General">
                  <c:v>0.9950363467129798</c:v>
                </c:pt>
                <c:pt idx="46" formatCode="General">
                  <c:v>0.99792052028199996</c:v>
                </c:pt>
                <c:pt idx="47" formatCode="General">
                  <c:v>0.99867749802700001</c:v>
                </c:pt>
                <c:pt idx="48" formatCode="General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strRef>
              <c:f>Sheet1!$B$1:$AX$1</c:f>
              <c:strCache>
                <c:ptCount val="49"/>
                <c:pt idx="0">
                  <c:v>Beijing</c:v>
                </c:pt>
                <c:pt idx="1">
                  <c:v>Guangzhou</c:v>
                </c:pt>
                <c:pt idx="2">
                  <c:v>Shanghai</c:v>
                </c:pt>
                <c:pt idx="3">
                  <c:v>Ningbo</c:v>
                </c:pt>
                <c:pt idx="4">
                  <c:v>Shenzhen</c:v>
                </c:pt>
                <c:pt idx="5">
                  <c:v>Hangzhou</c:v>
                </c:pt>
                <c:pt idx="6">
                  <c:v>Chengdu</c:v>
                </c:pt>
                <c:pt idx="7">
                  <c:v>Pearl River delta</c:v>
                </c:pt>
                <c:pt idx="8">
                  <c:v>Wuhan</c:v>
                </c:pt>
                <c:pt idx="9">
                  <c:v>Wenzhou</c:v>
                </c:pt>
                <c:pt idx="10">
                  <c:v>Changsha</c:v>
                </c:pt>
                <c:pt idx="11">
                  <c:v>Tianjin</c:v>
                </c:pt>
                <c:pt idx="12">
                  <c:v>FuXiaQuan</c:v>
                </c:pt>
                <c:pt idx="13">
                  <c:v>Shenyang</c:v>
                </c:pt>
                <c:pt idx="14">
                  <c:v>Taizhou</c:v>
                </c:pt>
                <c:pt idx="15">
                  <c:v>Chongqing</c:v>
                </c:pt>
                <c:pt idx="16">
                  <c:v>Suxi</c:v>
                </c:pt>
                <c:pt idx="17">
                  <c:v>Xian</c:v>
                </c:pt>
                <c:pt idx="18">
                  <c:v>Jinan</c:v>
                </c:pt>
                <c:pt idx="19">
                  <c:v>Zhengzhou</c:v>
                </c:pt>
                <c:pt idx="20">
                  <c:v>Wulumuqi</c:v>
                </c:pt>
                <c:pt idx="21">
                  <c:v>Daqing</c:v>
                </c:pt>
                <c:pt idx="22">
                  <c:v>Nanjing</c:v>
                </c:pt>
                <c:pt idx="23">
                  <c:v>Nantong</c:v>
                </c:pt>
                <c:pt idx="24">
                  <c:v>Qingdao</c:v>
                </c:pt>
                <c:pt idx="25">
                  <c:v>Qiqihaer</c:v>
                </c:pt>
                <c:pt idx="26">
                  <c:v>Changchun</c:v>
                </c:pt>
                <c:pt idx="27">
                  <c:v>Dalian</c:v>
                </c:pt>
                <c:pt idx="28">
                  <c:v>Harbin</c:v>
                </c:pt>
                <c:pt idx="29">
                  <c:v>Nanchang</c:v>
                </c:pt>
                <c:pt idx="30">
                  <c:v>Nanning</c:v>
                </c:pt>
                <c:pt idx="31">
                  <c:v>Shijiazhuang</c:v>
                </c:pt>
                <c:pt idx="32">
                  <c:v>Jinhua</c:v>
                </c:pt>
                <c:pt idx="33">
                  <c:v>Linyi</c:v>
                </c:pt>
                <c:pt idx="34">
                  <c:v>Kunming</c:v>
                </c:pt>
                <c:pt idx="35">
                  <c:v>Jining</c:v>
                </c:pt>
                <c:pt idx="36">
                  <c:v>Taiyuan</c:v>
                </c:pt>
                <c:pt idx="37">
                  <c:v>Shaoxing</c:v>
                </c:pt>
                <c:pt idx="38">
                  <c:v>Weifang</c:v>
                </c:pt>
                <c:pt idx="39">
                  <c:v>Guiyang</c:v>
                </c:pt>
                <c:pt idx="40">
                  <c:v>Yantai</c:v>
                </c:pt>
                <c:pt idx="41">
                  <c:v>Changzhou</c:v>
                </c:pt>
                <c:pt idx="42">
                  <c:v>Xuzhou</c:v>
                </c:pt>
                <c:pt idx="43">
                  <c:v>Zibo</c:v>
                </c:pt>
                <c:pt idx="44">
                  <c:v>Jiaxing</c:v>
                </c:pt>
                <c:pt idx="45">
                  <c:v>Yangzhou</c:v>
                </c:pt>
                <c:pt idx="46">
                  <c:v>Pingdingshan</c:v>
                </c:pt>
                <c:pt idx="47">
                  <c:v>Luoyang</c:v>
                </c:pt>
                <c:pt idx="48">
                  <c:v>Nanyang</c:v>
                </c:pt>
              </c:strCache>
            </c:strRef>
          </c:cat>
          <c:val>
            <c:numRef>
              <c:f>Sheet1!$B$6:$AX$6</c:f>
              <c:numCache>
                <c:formatCode>General</c:formatCode>
                <c:ptCount val="49"/>
                <c:pt idx="0">
                  <c:v>9.9531317980000727E-2</c:v>
                </c:pt>
                <c:pt idx="1">
                  <c:v>0.19194252501199999</c:v>
                </c:pt>
                <c:pt idx="2">
                  <c:v>0.25950238248899993</c:v>
                </c:pt>
                <c:pt idx="3">
                  <c:v>0.28714220335300583</c:v>
                </c:pt>
                <c:pt idx="4">
                  <c:v>0.36519247920401077</c:v>
                </c:pt>
                <c:pt idx="5">
                  <c:v>0.415207806678</c:v>
                </c:pt>
                <c:pt idx="6">
                  <c:v>0.46396914705400188</c:v>
                </c:pt>
                <c:pt idx="7">
                  <c:v>0.49057989955901088</c:v>
                </c:pt>
                <c:pt idx="8">
                  <c:v>0.532551994004</c:v>
                </c:pt>
                <c:pt idx="9">
                  <c:v>0.551220249286</c:v>
                </c:pt>
                <c:pt idx="10">
                  <c:v>0.57264831827701346</c:v>
                </c:pt>
                <c:pt idx="11">
                  <c:v>0.58639701891499996</c:v>
                </c:pt>
                <c:pt idx="12">
                  <c:v>0.62735567641902612</c:v>
                </c:pt>
                <c:pt idx="13">
                  <c:v>0.63891076805000002</c:v>
                </c:pt>
                <c:pt idx="14">
                  <c:v>0.64854493207701502</c:v>
                </c:pt>
                <c:pt idx="15">
                  <c:v>0.70320192231700063</c:v>
                </c:pt>
                <c:pt idx="16">
                  <c:v>0.72849616205300005</c:v>
                </c:pt>
                <c:pt idx="17">
                  <c:v>0.75654847867201502</c:v>
                </c:pt>
                <c:pt idx="18">
                  <c:v>0.76707102829501739</c:v>
                </c:pt>
                <c:pt idx="19">
                  <c:v>0.79084207317801503</c:v>
                </c:pt>
                <c:pt idx="20">
                  <c:v>0.79850581011100064</c:v>
                </c:pt>
                <c:pt idx="21">
                  <c:v>0.79979106004501199</c:v>
                </c:pt>
                <c:pt idx="22">
                  <c:v>0.83263787996299998</c:v>
                </c:pt>
                <c:pt idx="23">
                  <c:v>0.84429804946000064</c:v>
                </c:pt>
                <c:pt idx="24">
                  <c:v>0.84757630520199956</c:v>
                </c:pt>
                <c:pt idx="25">
                  <c:v>0.84998788565100003</c:v>
                </c:pt>
                <c:pt idx="26">
                  <c:v>0.85811709147899995</c:v>
                </c:pt>
                <c:pt idx="27">
                  <c:v>0.8708540920010156</c:v>
                </c:pt>
                <c:pt idx="28">
                  <c:v>0.8738092984360184</c:v>
                </c:pt>
                <c:pt idx="29">
                  <c:v>0.89542060238301446</c:v>
                </c:pt>
                <c:pt idx="30">
                  <c:v>0.91703190633000065</c:v>
                </c:pt>
                <c:pt idx="31">
                  <c:v>0.93099336793699949</c:v>
                </c:pt>
                <c:pt idx="32">
                  <c:v>0.93778261386799999</c:v>
                </c:pt>
                <c:pt idx="33">
                  <c:v>0.94128926199699958</c:v>
                </c:pt>
                <c:pt idx="34">
                  <c:v>0.9478197211179995</c:v>
                </c:pt>
                <c:pt idx="35">
                  <c:v>0.95331155934699996</c:v>
                </c:pt>
                <c:pt idx="36">
                  <c:v>0.95648126357400065</c:v>
                </c:pt>
                <c:pt idx="37">
                  <c:v>0.96612498013500003</c:v>
                </c:pt>
                <c:pt idx="38">
                  <c:v>0.96974365342701918</c:v>
                </c:pt>
                <c:pt idx="39">
                  <c:v>0.9753153855709995</c:v>
                </c:pt>
                <c:pt idx="40">
                  <c:v>0.97641132166199951</c:v>
                </c:pt>
                <c:pt idx="41">
                  <c:v>0.98184758151599949</c:v>
                </c:pt>
                <c:pt idx="42">
                  <c:v>0.9841132687289853</c:v>
                </c:pt>
                <c:pt idx="43">
                  <c:v>0.98528128302699958</c:v>
                </c:pt>
                <c:pt idx="44">
                  <c:v>0.98952347621900005</c:v>
                </c:pt>
                <c:pt idx="45">
                  <c:v>0.99329933210401311</c:v>
                </c:pt>
                <c:pt idx="46">
                  <c:v>0.99719589727401503</c:v>
                </c:pt>
                <c:pt idx="47">
                  <c:v>0.99856190953399959</c:v>
                </c:pt>
                <c:pt idx="48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Other Entecavir</c:v>
                </c:pt>
              </c:strCache>
            </c:strRef>
          </c:tx>
          <c:spPr>
            <a:ln>
              <a:prstDash val="solid"/>
            </a:ln>
          </c:spPr>
          <c:marker>
            <c:symbol val="none"/>
          </c:marker>
          <c:cat>
            <c:strRef>
              <c:f>Sheet1!$B$1:$AX$1</c:f>
              <c:strCache>
                <c:ptCount val="49"/>
                <c:pt idx="0">
                  <c:v>Beijing</c:v>
                </c:pt>
                <c:pt idx="1">
                  <c:v>Guangzhou</c:v>
                </c:pt>
                <c:pt idx="2">
                  <c:v>Shanghai</c:v>
                </c:pt>
                <c:pt idx="3">
                  <c:v>Ningbo</c:v>
                </c:pt>
                <c:pt idx="4">
                  <c:v>Shenzhen</c:v>
                </c:pt>
                <c:pt idx="5">
                  <c:v>Hangzhou</c:v>
                </c:pt>
                <c:pt idx="6">
                  <c:v>Chengdu</c:v>
                </c:pt>
                <c:pt idx="7">
                  <c:v>Pearl River delta</c:v>
                </c:pt>
                <c:pt idx="8">
                  <c:v>Wuhan</c:v>
                </c:pt>
                <c:pt idx="9">
                  <c:v>Wenzhou</c:v>
                </c:pt>
                <c:pt idx="10">
                  <c:v>Changsha</c:v>
                </c:pt>
                <c:pt idx="11">
                  <c:v>Tianjin</c:v>
                </c:pt>
                <c:pt idx="12">
                  <c:v>FuXiaQuan</c:v>
                </c:pt>
                <c:pt idx="13">
                  <c:v>Shenyang</c:v>
                </c:pt>
                <c:pt idx="14">
                  <c:v>Taizhou</c:v>
                </c:pt>
                <c:pt idx="15">
                  <c:v>Chongqing</c:v>
                </c:pt>
                <c:pt idx="16">
                  <c:v>Suxi</c:v>
                </c:pt>
                <c:pt idx="17">
                  <c:v>Xian</c:v>
                </c:pt>
                <c:pt idx="18">
                  <c:v>Jinan</c:v>
                </c:pt>
                <c:pt idx="19">
                  <c:v>Zhengzhou</c:v>
                </c:pt>
                <c:pt idx="20">
                  <c:v>Wulumuqi</c:v>
                </c:pt>
                <c:pt idx="21">
                  <c:v>Daqing</c:v>
                </c:pt>
                <c:pt idx="22">
                  <c:v>Nanjing</c:v>
                </c:pt>
                <c:pt idx="23">
                  <c:v>Nantong</c:v>
                </c:pt>
                <c:pt idx="24">
                  <c:v>Qingdao</c:v>
                </c:pt>
                <c:pt idx="25">
                  <c:v>Qiqihaer</c:v>
                </c:pt>
                <c:pt idx="26">
                  <c:v>Changchun</c:v>
                </c:pt>
                <c:pt idx="27">
                  <c:v>Dalian</c:v>
                </c:pt>
                <c:pt idx="28">
                  <c:v>Harbin</c:v>
                </c:pt>
                <c:pt idx="29">
                  <c:v>Nanchang</c:v>
                </c:pt>
                <c:pt idx="30">
                  <c:v>Nanning</c:v>
                </c:pt>
                <c:pt idx="31">
                  <c:v>Shijiazhuang</c:v>
                </c:pt>
                <c:pt idx="32">
                  <c:v>Jinhua</c:v>
                </c:pt>
                <c:pt idx="33">
                  <c:v>Linyi</c:v>
                </c:pt>
                <c:pt idx="34">
                  <c:v>Kunming</c:v>
                </c:pt>
                <c:pt idx="35">
                  <c:v>Jining</c:v>
                </c:pt>
                <c:pt idx="36">
                  <c:v>Taiyuan</c:v>
                </c:pt>
                <c:pt idx="37">
                  <c:v>Shaoxing</c:v>
                </c:pt>
                <c:pt idx="38">
                  <c:v>Weifang</c:v>
                </c:pt>
                <c:pt idx="39">
                  <c:v>Guiyang</c:v>
                </c:pt>
                <c:pt idx="40">
                  <c:v>Yantai</c:v>
                </c:pt>
                <c:pt idx="41">
                  <c:v>Changzhou</c:v>
                </c:pt>
                <c:pt idx="42">
                  <c:v>Xuzhou</c:v>
                </c:pt>
                <c:pt idx="43">
                  <c:v>Zibo</c:v>
                </c:pt>
                <c:pt idx="44">
                  <c:v>Jiaxing</c:v>
                </c:pt>
                <c:pt idx="45">
                  <c:v>Yangzhou</c:v>
                </c:pt>
                <c:pt idx="46">
                  <c:v>Pingdingshan</c:v>
                </c:pt>
                <c:pt idx="47">
                  <c:v>Luoyang</c:v>
                </c:pt>
                <c:pt idx="48">
                  <c:v>Nanyang</c:v>
                </c:pt>
              </c:strCache>
            </c:strRef>
          </c:cat>
          <c:val>
            <c:numRef>
              <c:f>Sheet1!$B$7:$AX$7</c:f>
              <c:numCache>
                <c:formatCode>General</c:formatCode>
                <c:ptCount val="49"/>
                <c:pt idx="0">
                  <c:v>4.2669767078E-2</c:v>
                </c:pt>
                <c:pt idx="1">
                  <c:v>8.2107568630000044E-2</c:v>
                </c:pt>
                <c:pt idx="2">
                  <c:v>8.2580452475000024E-2</c:v>
                </c:pt>
                <c:pt idx="3">
                  <c:v>8.2580452475000024E-2</c:v>
                </c:pt>
                <c:pt idx="4">
                  <c:v>0.13845896754900044</c:v>
                </c:pt>
                <c:pt idx="5">
                  <c:v>0.13845896754900044</c:v>
                </c:pt>
                <c:pt idx="6">
                  <c:v>0.16404447241500308</c:v>
                </c:pt>
                <c:pt idx="7">
                  <c:v>0.16404447241500308</c:v>
                </c:pt>
                <c:pt idx="8">
                  <c:v>0.36339523489499997</c:v>
                </c:pt>
                <c:pt idx="9">
                  <c:v>0.36339523489499997</c:v>
                </c:pt>
                <c:pt idx="10">
                  <c:v>0.36339523489499997</c:v>
                </c:pt>
                <c:pt idx="11">
                  <c:v>0.37114626332901318</c:v>
                </c:pt>
                <c:pt idx="12">
                  <c:v>0.51573849878900002</c:v>
                </c:pt>
                <c:pt idx="13">
                  <c:v>0.53849381162200005</c:v>
                </c:pt>
                <c:pt idx="14">
                  <c:v>0.54000846213200004</c:v>
                </c:pt>
                <c:pt idx="15">
                  <c:v>0.58341422135899956</c:v>
                </c:pt>
                <c:pt idx="16">
                  <c:v>0.58341422135899956</c:v>
                </c:pt>
                <c:pt idx="17">
                  <c:v>0.67281771216701503</c:v>
                </c:pt>
                <c:pt idx="18">
                  <c:v>0.67448880545301504</c:v>
                </c:pt>
                <c:pt idx="19">
                  <c:v>0.79095334094198755</c:v>
                </c:pt>
                <c:pt idx="20">
                  <c:v>0.79230443764200065</c:v>
                </c:pt>
                <c:pt idx="21">
                  <c:v>0.79230443764200065</c:v>
                </c:pt>
                <c:pt idx="22">
                  <c:v>0.84911449833400165</c:v>
                </c:pt>
                <c:pt idx="23">
                  <c:v>0.84929938525100002</c:v>
                </c:pt>
                <c:pt idx="24">
                  <c:v>0.85001404429500005</c:v>
                </c:pt>
                <c:pt idx="25">
                  <c:v>0.85031270777598822</c:v>
                </c:pt>
                <c:pt idx="26">
                  <c:v>0.88725098043399997</c:v>
                </c:pt>
                <c:pt idx="27">
                  <c:v>0.88750697770298248</c:v>
                </c:pt>
                <c:pt idx="28">
                  <c:v>0.88995317383298833</c:v>
                </c:pt>
                <c:pt idx="29">
                  <c:v>0.88995317383298833</c:v>
                </c:pt>
                <c:pt idx="30">
                  <c:v>0.88995317383298833</c:v>
                </c:pt>
                <c:pt idx="31">
                  <c:v>0.91282226322899995</c:v>
                </c:pt>
                <c:pt idx="32">
                  <c:v>0.91282226322899995</c:v>
                </c:pt>
                <c:pt idx="33">
                  <c:v>0.91491290759599997</c:v>
                </c:pt>
                <c:pt idx="34">
                  <c:v>0.91501957312500004</c:v>
                </c:pt>
                <c:pt idx="35">
                  <c:v>0.93315271303799996</c:v>
                </c:pt>
                <c:pt idx="36">
                  <c:v>0.9750864879659995</c:v>
                </c:pt>
                <c:pt idx="37">
                  <c:v>0.9750864879659995</c:v>
                </c:pt>
                <c:pt idx="38">
                  <c:v>0.98272729535299996</c:v>
                </c:pt>
                <c:pt idx="39">
                  <c:v>0.98272729535299996</c:v>
                </c:pt>
                <c:pt idx="40">
                  <c:v>0.98726058033198261</c:v>
                </c:pt>
                <c:pt idx="41">
                  <c:v>0.98726058033198261</c:v>
                </c:pt>
                <c:pt idx="42">
                  <c:v>0.98726058033198261</c:v>
                </c:pt>
                <c:pt idx="43">
                  <c:v>0.99257252367099957</c:v>
                </c:pt>
                <c:pt idx="44">
                  <c:v>0.99257252367099957</c:v>
                </c:pt>
                <c:pt idx="45">
                  <c:v>0.99257252367099957</c:v>
                </c:pt>
                <c:pt idx="46">
                  <c:v>0.99449961422600064</c:v>
                </c:pt>
                <c:pt idx="47">
                  <c:v>0.99964444823700005</c:v>
                </c:pt>
                <c:pt idx="4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647680"/>
        <c:axId val="32663808"/>
      </c:lineChart>
      <c:catAx>
        <c:axId val="6444595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txPr>
          <a:bodyPr rot="-5400000" vert="horz"/>
          <a:lstStyle/>
          <a:p>
            <a:pPr>
              <a:defRPr sz="80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2663232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aseline="0"/>
            </a:pPr>
            <a:endParaRPr lang="en-US"/>
          </a:p>
        </c:txPr>
        <c:crossAx val="64445952"/>
        <c:crosses val="autoZero"/>
        <c:crossBetween val="between"/>
      </c:valAx>
      <c:valAx>
        <c:axId val="32663808"/>
        <c:scaling>
          <c:orientation val="minMax"/>
        </c:scaling>
        <c:delete val="1"/>
        <c:axPos val="r"/>
        <c:numFmt formatCode="0%" sourceLinked="0"/>
        <c:majorTickMark val="out"/>
        <c:minorTickMark val="none"/>
        <c:tickLblPos val="none"/>
        <c:crossAx val="64647680"/>
        <c:crosses val="max"/>
        <c:crossBetween val="between"/>
      </c:valAx>
      <c:catAx>
        <c:axId val="64647680"/>
        <c:scaling>
          <c:orientation val="minMax"/>
        </c:scaling>
        <c:delete val="1"/>
        <c:axPos val="b"/>
        <c:majorTickMark val="out"/>
        <c:minorTickMark val="none"/>
        <c:tickLblPos val="none"/>
        <c:crossAx val="3266380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3.3742331288344092E-3"/>
          <c:y val="0.92934410052963323"/>
          <c:w val="0.98251533742331287"/>
          <c:h val="5.531063092817038E-2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solidFill>
        <a:srgbClr val="4E71D1"/>
      </a:solidFill>
    </a:ln>
  </c:spPr>
  <c:txPr>
    <a:bodyPr/>
    <a:lstStyle/>
    <a:p>
      <a:pPr>
        <a:defRPr sz="1000" b="0" i="0" baseline="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9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 descr="labelTitle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6816725" cy="67468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Baraclude Market: Accumulative curve for city market for BMS brand and key competitors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5" name="Chart 4" descr="chart,No Primary Title,No Secondry Title"/>
          <p:cNvGraphicFramePr/>
          <p:nvPr/>
        </p:nvGraphicFramePr>
        <p:xfrm>
          <a:off x="520700" y="1193800"/>
          <a:ext cx="82804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 descr="footnote"/>
          <p:cNvSpPr txBox="1"/>
          <p:nvPr/>
        </p:nvSpPr>
        <p:spPr>
          <a:xfrm>
            <a:off x="439996" y="6467986"/>
            <a:ext cx="7078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Nov'16</a:t>
            </a:r>
            <a:endParaRPr lang="en-US" sz="1000" b="0" dirty="0">
              <a:solidFill>
                <a:srgbClr val="020000"/>
              </a:solidFill>
            </a:endParaRP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83449" y="6202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90796" y="6323216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72928</TotalTime>
  <Words>33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Baraclude Market: Accumulative curve for city market for BMS brand and key competitors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1889</cp:revision>
  <cp:lastPrinted>2003-08-22T16:32:12Z</cp:lastPrinted>
  <dcterms:created xsi:type="dcterms:W3CDTF">2001-06-20T12:40:14Z</dcterms:created>
  <dcterms:modified xsi:type="dcterms:W3CDTF">2017-01-18T07:59:29Z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