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60" d="100"/>
          <a:sy n="60" d="100"/>
        </p:scale>
        <p:origin x="-1470" y="-468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734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 descr="labelTitle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6816725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Glucophage</a:t>
            </a:r>
            <a:r>
              <a:rPr lang="en-US" altLang="zh-CN" dirty="0" smtClean="0">
                <a:ea typeface="宋体" pitchFamily="2" charset="-122"/>
              </a:rPr>
              <a:t> Market: Evolution Index by Tier 1,2 City</a:t>
            </a:r>
          </a:p>
        </p:txBody>
      </p:sp>
      <p:sp>
        <p:nvSpPr>
          <p:cNvPr id="7" name="TextBox 6" descr="footnote"/>
          <p:cNvSpPr txBox="1"/>
          <p:nvPr/>
        </p:nvSpPr>
        <p:spPr>
          <a:xfrm>
            <a:off x="439996" y="6467986"/>
            <a:ext cx="7474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IMS Nov'16</a:t>
            </a:r>
            <a:endParaRPr lang="en-US" sz="1000" b="0" dirty="0">
              <a:solidFill>
                <a:srgbClr val="020000"/>
              </a:solidFill>
            </a:endParaRPr>
          </a:p>
        </p:txBody>
      </p:sp>
      <p:sp>
        <p:nvSpPr>
          <p:cNvPr id="10" name="Text Box 8" descr="lableintroduction"/>
          <p:cNvSpPr txBox="1">
            <a:spLocks noChangeArrowheads="1"/>
          </p:cNvSpPr>
          <p:nvPr/>
        </p:nvSpPr>
        <p:spPr bwMode="auto">
          <a:xfrm>
            <a:off x="490796" y="6323216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" name="Object 7" descr="SpecialTable"/>
          <p:cNvGraphicFramePr>
            <a:graphicFrameLocks noChangeAspect="1"/>
          </p:cNvGraphicFramePr>
          <p:nvPr/>
        </p:nvGraphicFramePr>
        <p:xfrm>
          <a:off x="541338" y="1017588"/>
          <a:ext cx="802957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4" imgW="8029575" imgH="5038547" progId="Excel.Sheet.12">
                  <p:embed/>
                </p:oleObj>
              </mc:Choice>
              <mc:Fallback>
                <p:oleObj name="Worksheet" r:id="rId4" imgW="8029575" imgH="5038547" progId="Excel.Sheet.12">
                  <p:embed/>
                  <p:pic>
                    <p:nvPicPr>
                      <p:cNvPr id="0" name="Picture 11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017588"/>
                        <a:ext cx="8029575" cy="503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72943</TotalTime>
  <Words>28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Glucophage Market: Evolution Index by Tier 1,2 City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1890</cp:revision>
  <cp:lastPrinted>2003-08-22T16:32:12Z</cp:lastPrinted>
  <dcterms:created xsi:type="dcterms:W3CDTF">2001-06-20T12:40:14Z</dcterms:created>
  <dcterms:modified xsi:type="dcterms:W3CDTF">2017-01-18T07:59:30Z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