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0" d="100"/>
          <a:sy n="70" d="100"/>
        </p:scale>
        <p:origin x="-1200" y="-26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017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 descr="labelTitle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6816725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Market: Evolution Index by Tier 3,4 City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439996" y="6467986"/>
            <a:ext cx="7284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Nov'16</a:t>
            </a:r>
            <a:endParaRPr lang="en-US" sz="1000" b="0" dirty="0">
              <a:solidFill>
                <a:srgbClr val="020000"/>
              </a:solidFill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90796" y="6323216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Object 7" descr="SpecialTable"/>
          <p:cNvGraphicFramePr>
            <a:graphicFrameLocks noChangeAspect="1"/>
          </p:cNvGraphicFramePr>
          <p:nvPr/>
        </p:nvGraphicFramePr>
        <p:xfrm>
          <a:off x="883222" y="1017588"/>
          <a:ext cx="7458075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4" imgW="7458277" imgH="5076749" progId="Excel.Sheet.12">
                  <p:embed/>
                </p:oleObj>
              </mc:Choice>
              <mc:Fallback>
                <p:oleObj name="Worksheet" r:id="rId4" imgW="7458277" imgH="5076749" progId="Excel.Sheet.12">
                  <p:embed/>
                  <p:pic>
                    <p:nvPicPr>
                      <p:cNvPr id="0" name="Picture 11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22" y="1017588"/>
                        <a:ext cx="7458075" cy="507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72939</TotalTime>
  <Words>28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Glucophage Market: Evolution Index by Tier 3,4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1897</cp:revision>
  <cp:lastPrinted>2003-08-22T16:32:12Z</cp:lastPrinted>
  <dcterms:created xsi:type="dcterms:W3CDTF">2001-06-20T12:40:14Z</dcterms:created>
  <dcterms:modified xsi:type="dcterms:W3CDTF">2017-01-18T07:59:31Z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