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5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FC24"/>
    <a:srgbClr val="FF0066"/>
    <a:srgbClr val="BBC57D"/>
    <a:srgbClr val="A1D969"/>
    <a:srgbClr val="FF9900"/>
    <a:srgbClr val="90CCB4"/>
    <a:srgbClr val="B2B2B2"/>
    <a:srgbClr val="3366FF"/>
    <a:srgbClr val="0099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447661038024534E-2"/>
          <c:y val="3.1965348038317416E-2"/>
          <c:w val="0.91894024474756653"/>
          <c:h val="0.47410817438816188"/>
        </c:manualLayout>
      </c:layout>
      <c:barChart>
        <c:barDir val="col"/>
        <c:grouping val="percentStack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spPr>
            <a:solidFill>
              <a:srgbClr val="C00000"/>
            </a:solidFill>
            <a:ln w="25185">
              <a:noFill/>
            </a:ln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Sheet1!$B$2:$AH$2</c:f>
              <c:numCache>
                <c:formatCode>#,##0</c:formatCode>
                <c:ptCount val="33"/>
                <c:pt idx="0">
                  <c:v>57.5</c:v>
                </c:pt>
                <c:pt idx="1">
                  <c:v>57</c:v>
                </c:pt>
                <c:pt idx="2">
                  <c:v>47</c:v>
                </c:pt>
                <c:pt idx="3">
                  <c:v>43</c:v>
                </c:pt>
                <c:pt idx="4">
                  <c:v>40</c:v>
                </c:pt>
                <c:pt idx="5">
                  <c:v>38</c:v>
                </c:pt>
                <c:pt idx="6">
                  <c:v>38</c:v>
                </c:pt>
                <c:pt idx="7">
                  <c:v>38</c:v>
                </c:pt>
                <c:pt idx="8">
                  <c:v>37</c:v>
                </c:pt>
                <c:pt idx="9">
                  <c:v>35</c:v>
                </c:pt>
                <c:pt idx="10">
                  <c:v>35</c:v>
                </c:pt>
                <c:pt idx="11">
                  <c:v>34</c:v>
                </c:pt>
                <c:pt idx="12">
                  <c:v>34</c:v>
                </c:pt>
                <c:pt idx="13">
                  <c:v>34</c:v>
                </c:pt>
                <c:pt idx="14">
                  <c:v>33</c:v>
                </c:pt>
                <c:pt idx="15">
                  <c:v>32</c:v>
                </c:pt>
                <c:pt idx="16">
                  <c:v>30</c:v>
                </c:pt>
                <c:pt idx="17">
                  <c:v>28</c:v>
                </c:pt>
                <c:pt idx="18">
                  <c:v>28</c:v>
                </c:pt>
                <c:pt idx="19">
                  <c:v>27</c:v>
                </c:pt>
                <c:pt idx="20">
                  <c:v>27</c:v>
                </c:pt>
                <c:pt idx="21">
                  <c:v>25</c:v>
                </c:pt>
                <c:pt idx="22">
                  <c:v>23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21</c:v>
                </c:pt>
                <c:pt idx="27">
                  <c:v>21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19</c:v>
                </c:pt>
                <c:pt idx="32">
                  <c:v>19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spPr>
            <a:solidFill>
              <a:schemeClr val="accent1"/>
            </a:solidFill>
            <a:ln w="0">
              <a:noFill/>
              <a:prstDash val="solid"/>
            </a:ln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Sheet1!$B$3:$AH$3</c:f>
              <c:numCache>
                <c:formatCode>#,##0</c:formatCode>
                <c:ptCount val="33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15</c:v>
                </c:pt>
                <c:pt idx="4">
                  <c:v>11</c:v>
                </c:pt>
                <c:pt idx="5">
                  <c:v>12</c:v>
                </c:pt>
                <c:pt idx="6">
                  <c:v>7</c:v>
                </c:pt>
                <c:pt idx="7">
                  <c:v>12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11</c:v>
                </c:pt>
                <c:pt idx="12">
                  <c:v>2</c:v>
                </c:pt>
                <c:pt idx="13">
                  <c:v>23</c:v>
                </c:pt>
                <c:pt idx="14">
                  <c:v>11</c:v>
                </c:pt>
                <c:pt idx="15">
                  <c:v>4</c:v>
                </c:pt>
                <c:pt idx="16">
                  <c:v>0</c:v>
                </c:pt>
                <c:pt idx="17">
                  <c:v>18</c:v>
                </c:pt>
                <c:pt idx="18">
                  <c:v>3</c:v>
                </c:pt>
                <c:pt idx="19">
                  <c:v>8</c:v>
                </c:pt>
                <c:pt idx="20">
                  <c:v>13</c:v>
                </c:pt>
                <c:pt idx="21">
                  <c:v>10</c:v>
                </c:pt>
                <c:pt idx="22">
                  <c:v>9</c:v>
                </c:pt>
                <c:pt idx="23">
                  <c:v>7</c:v>
                </c:pt>
                <c:pt idx="24">
                  <c:v>2</c:v>
                </c:pt>
                <c:pt idx="25">
                  <c:v>12</c:v>
                </c:pt>
                <c:pt idx="26">
                  <c:v>3</c:v>
                </c:pt>
                <c:pt idx="27">
                  <c:v>11</c:v>
                </c:pt>
                <c:pt idx="28">
                  <c:v>9</c:v>
                </c:pt>
                <c:pt idx="29">
                  <c:v>14</c:v>
                </c:pt>
                <c:pt idx="30">
                  <c:v>8</c:v>
                </c:pt>
                <c:pt idx="31">
                  <c:v>8</c:v>
                </c:pt>
                <c:pt idx="32">
                  <c:v>13</c:v>
                </c:pt>
              </c:numCache>
            </c:numRef>
          </c:val>
        </c:ser>
        <c:ser>
          <c:idx val="0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Sheet1!$B$4:$AH$4</c:f>
              <c:numCache>
                <c:formatCode>#,##0</c:formatCode>
                <c:ptCount val="33"/>
                <c:pt idx="0">
                  <c:v>22</c:v>
                </c:pt>
                <c:pt idx="1">
                  <c:v>14</c:v>
                </c:pt>
                <c:pt idx="2">
                  <c:v>20</c:v>
                </c:pt>
                <c:pt idx="3">
                  <c:v>22</c:v>
                </c:pt>
                <c:pt idx="4">
                  <c:v>26</c:v>
                </c:pt>
                <c:pt idx="5">
                  <c:v>21</c:v>
                </c:pt>
                <c:pt idx="6">
                  <c:v>16</c:v>
                </c:pt>
                <c:pt idx="7">
                  <c:v>16</c:v>
                </c:pt>
                <c:pt idx="8">
                  <c:v>23</c:v>
                </c:pt>
                <c:pt idx="9">
                  <c:v>24</c:v>
                </c:pt>
                <c:pt idx="10">
                  <c:v>18</c:v>
                </c:pt>
                <c:pt idx="11">
                  <c:v>23</c:v>
                </c:pt>
                <c:pt idx="12">
                  <c:v>18</c:v>
                </c:pt>
                <c:pt idx="13">
                  <c:v>26</c:v>
                </c:pt>
                <c:pt idx="14">
                  <c:v>14</c:v>
                </c:pt>
                <c:pt idx="15">
                  <c:v>13</c:v>
                </c:pt>
                <c:pt idx="16">
                  <c:v>25</c:v>
                </c:pt>
                <c:pt idx="17">
                  <c:v>41</c:v>
                </c:pt>
                <c:pt idx="18">
                  <c:v>15</c:v>
                </c:pt>
                <c:pt idx="19">
                  <c:v>24</c:v>
                </c:pt>
                <c:pt idx="20">
                  <c:v>25</c:v>
                </c:pt>
                <c:pt idx="21">
                  <c:v>27</c:v>
                </c:pt>
                <c:pt idx="22">
                  <c:v>21</c:v>
                </c:pt>
                <c:pt idx="23">
                  <c:v>13</c:v>
                </c:pt>
                <c:pt idx="24">
                  <c:v>15</c:v>
                </c:pt>
                <c:pt idx="25">
                  <c:v>31</c:v>
                </c:pt>
                <c:pt idx="26">
                  <c:v>28</c:v>
                </c:pt>
                <c:pt idx="27">
                  <c:v>18</c:v>
                </c:pt>
                <c:pt idx="28">
                  <c:v>30</c:v>
                </c:pt>
                <c:pt idx="29">
                  <c:v>23</c:v>
                </c:pt>
                <c:pt idx="30">
                  <c:v>37</c:v>
                </c:pt>
                <c:pt idx="31">
                  <c:v>20</c:v>
                </c:pt>
                <c:pt idx="32">
                  <c:v>32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spPr>
            <a:solidFill>
              <a:srgbClr val="99CC00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Sheet1!$B$5:$AH$5</c:f>
              <c:numCache>
                <c:formatCode>#,##0</c:formatCode>
                <c:ptCount val="33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9</c:v>
                </c:pt>
                <c:pt idx="7">
                  <c:v>1</c:v>
                </c:pt>
                <c:pt idx="8">
                  <c:v>13</c:v>
                </c:pt>
                <c:pt idx="9">
                  <c:v>3</c:v>
                </c:pt>
                <c:pt idx="10">
                  <c:v>4</c:v>
                </c:pt>
                <c:pt idx="11">
                  <c:v>9</c:v>
                </c:pt>
                <c:pt idx="12">
                  <c:v>12</c:v>
                </c:pt>
                <c:pt idx="13">
                  <c:v>4</c:v>
                </c:pt>
                <c:pt idx="14">
                  <c:v>4</c:v>
                </c:pt>
                <c:pt idx="15">
                  <c:v>14</c:v>
                </c:pt>
                <c:pt idx="16">
                  <c:v>0</c:v>
                </c:pt>
                <c:pt idx="17">
                  <c:v>0</c:v>
                </c:pt>
                <c:pt idx="18">
                  <c:v>17</c:v>
                </c:pt>
                <c:pt idx="19">
                  <c:v>6</c:v>
                </c:pt>
                <c:pt idx="20">
                  <c:v>1</c:v>
                </c:pt>
                <c:pt idx="21">
                  <c:v>0</c:v>
                </c:pt>
                <c:pt idx="22">
                  <c:v>14</c:v>
                </c:pt>
                <c:pt idx="23">
                  <c:v>11</c:v>
                </c:pt>
                <c:pt idx="24">
                  <c:v>28</c:v>
                </c:pt>
                <c:pt idx="25">
                  <c:v>19</c:v>
                </c:pt>
                <c:pt idx="26">
                  <c:v>18</c:v>
                </c:pt>
                <c:pt idx="27">
                  <c:v>8</c:v>
                </c:pt>
                <c:pt idx="28">
                  <c:v>6</c:v>
                </c:pt>
                <c:pt idx="29">
                  <c:v>16</c:v>
                </c:pt>
                <c:pt idx="30">
                  <c:v>8</c:v>
                </c:pt>
                <c:pt idx="31">
                  <c:v>5</c:v>
                </c:pt>
                <c:pt idx="32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Sheet1!$B$6:$AH$6</c:f>
              <c:numCache>
                <c:formatCode>#,##0</c:formatCode>
                <c:ptCount val="33"/>
                <c:pt idx="0">
                  <c:v>6</c:v>
                </c:pt>
                <c:pt idx="1">
                  <c:v>2</c:v>
                </c:pt>
                <c:pt idx="2">
                  <c:v>16</c:v>
                </c:pt>
                <c:pt idx="3">
                  <c:v>9</c:v>
                </c:pt>
                <c:pt idx="4">
                  <c:v>14</c:v>
                </c:pt>
                <c:pt idx="5">
                  <c:v>12</c:v>
                </c:pt>
                <c:pt idx="6">
                  <c:v>11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12</c:v>
                </c:pt>
                <c:pt idx="11">
                  <c:v>7</c:v>
                </c:pt>
                <c:pt idx="12">
                  <c:v>14</c:v>
                </c:pt>
                <c:pt idx="13">
                  <c:v>8</c:v>
                </c:pt>
                <c:pt idx="14">
                  <c:v>19</c:v>
                </c:pt>
                <c:pt idx="15">
                  <c:v>2</c:v>
                </c:pt>
                <c:pt idx="16">
                  <c:v>22</c:v>
                </c:pt>
                <c:pt idx="17">
                  <c:v>9</c:v>
                </c:pt>
                <c:pt idx="18">
                  <c:v>10</c:v>
                </c:pt>
                <c:pt idx="19">
                  <c:v>5</c:v>
                </c:pt>
                <c:pt idx="20">
                  <c:v>11</c:v>
                </c:pt>
                <c:pt idx="21">
                  <c:v>10</c:v>
                </c:pt>
                <c:pt idx="22">
                  <c:v>11</c:v>
                </c:pt>
                <c:pt idx="23">
                  <c:v>20</c:v>
                </c:pt>
                <c:pt idx="24">
                  <c:v>3</c:v>
                </c:pt>
                <c:pt idx="25">
                  <c:v>4</c:v>
                </c:pt>
                <c:pt idx="26">
                  <c:v>1</c:v>
                </c:pt>
                <c:pt idx="27">
                  <c:v>15</c:v>
                </c:pt>
                <c:pt idx="28">
                  <c:v>4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7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Sheet1!$B$7:$AH$7</c:f>
              <c:numCache>
                <c:formatCode>#,##0</c:formatCode>
                <c:ptCount val="33"/>
                <c:pt idx="0">
                  <c:v>11</c:v>
                </c:pt>
                <c:pt idx="1">
                  <c:v>17</c:v>
                </c:pt>
                <c:pt idx="2">
                  <c:v>17</c:v>
                </c:pt>
                <c:pt idx="3">
                  <c:v>10</c:v>
                </c:pt>
                <c:pt idx="4">
                  <c:v>9</c:v>
                </c:pt>
                <c:pt idx="5">
                  <c:v>17</c:v>
                </c:pt>
                <c:pt idx="6">
                  <c:v>18</c:v>
                </c:pt>
                <c:pt idx="7">
                  <c:v>27</c:v>
                </c:pt>
                <c:pt idx="8">
                  <c:v>14</c:v>
                </c:pt>
                <c:pt idx="9">
                  <c:v>25</c:v>
                </c:pt>
                <c:pt idx="10">
                  <c:v>25</c:v>
                </c:pt>
                <c:pt idx="11">
                  <c:v>15</c:v>
                </c:pt>
                <c:pt idx="12">
                  <c:v>20</c:v>
                </c:pt>
                <c:pt idx="13">
                  <c:v>6</c:v>
                </c:pt>
                <c:pt idx="14">
                  <c:v>19</c:v>
                </c:pt>
                <c:pt idx="15">
                  <c:v>35</c:v>
                </c:pt>
                <c:pt idx="16">
                  <c:v>23</c:v>
                </c:pt>
                <c:pt idx="17">
                  <c:v>4</c:v>
                </c:pt>
                <c:pt idx="18">
                  <c:v>27</c:v>
                </c:pt>
                <c:pt idx="19">
                  <c:v>30</c:v>
                </c:pt>
                <c:pt idx="20">
                  <c:v>22</c:v>
                </c:pt>
                <c:pt idx="21">
                  <c:v>28</c:v>
                </c:pt>
                <c:pt idx="22">
                  <c:v>22</c:v>
                </c:pt>
                <c:pt idx="23">
                  <c:v>27</c:v>
                </c:pt>
                <c:pt idx="24">
                  <c:v>30</c:v>
                </c:pt>
                <c:pt idx="25">
                  <c:v>12</c:v>
                </c:pt>
                <c:pt idx="26">
                  <c:v>29</c:v>
                </c:pt>
                <c:pt idx="27">
                  <c:v>27</c:v>
                </c:pt>
                <c:pt idx="28">
                  <c:v>31</c:v>
                </c:pt>
                <c:pt idx="29">
                  <c:v>19</c:v>
                </c:pt>
                <c:pt idx="30">
                  <c:v>20</c:v>
                </c:pt>
                <c:pt idx="31">
                  <c:v>39</c:v>
                </c:pt>
                <c:pt idx="32">
                  <c:v>20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spPr>
            <a:solidFill>
              <a:srgbClr val="FF0066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Sheet1!$B$8:$AH$8</c:f>
              <c:numCache>
                <c:formatCode>#,##0</c:formatCode>
                <c:ptCount val="33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15</c:v>
                </c:pt>
                <c:pt idx="4">
                  <c:v>11</c:v>
                </c:pt>
                <c:pt idx="5">
                  <c:v>12</c:v>
                </c:pt>
                <c:pt idx="6">
                  <c:v>7</c:v>
                </c:pt>
                <c:pt idx="7">
                  <c:v>12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11</c:v>
                </c:pt>
                <c:pt idx="12">
                  <c:v>2</c:v>
                </c:pt>
                <c:pt idx="13">
                  <c:v>23</c:v>
                </c:pt>
                <c:pt idx="14">
                  <c:v>11</c:v>
                </c:pt>
                <c:pt idx="15">
                  <c:v>4</c:v>
                </c:pt>
                <c:pt idx="16">
                  <c:v>0</c:v>
                </c:pt>
                <c:pt idx="17">
                  <c:v>18</c:v>
                </c:pt>
                <c:pt idx="18">
                  <c:v>3</c:v>
                </c:pt>
                <c:pt idx="19">
                  <c:v>8</c:v>
                </c:pt>
                <c:pt idx="20">
                  <c:v>13</c:v>
                </c:pt>
                <c:pt idx="21">
                  <c:v>10</c:v>
                </c:pt>
                <c:pt idx="22">
                  <c:v>9</c:v>
                </c:pt>
                <c:pt idx="23">
                  <c:v>7</c:v>
                </c:pt>
                <c:pt idx="24">
                  <c:v>2</c:v>
                </c:pt>
                <c:pt idx="25">
                  <c:v>12</c:v>
                </c:pt>
                <c:pt idx="26">
                  <c:v>3</c:v>
                </c:pt>
                <c:pt idx="27">
                  <c:v>11</c:v>
                </c:pt>
                <c:pt idx="28">
                  <c:v>9</c:v>
                </c:pt>
                <c:pt idx="29">
                  <c:v>14</c:v>
                </c:pt>
                <c:pt idx="30">
                  <c:v>8</c:v>
                </c:pt>
                <c:pt idx="31">
                  <c:v>8</c:v>
                </c:pt>
                <c:pt idx="32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Sheet1!$B$9:$AH$9</c:f>
              <c:numCache>
                <c:formatCode>#,##0</c:formatCode>
                <c:ptCount val="33"/>
                <c:pt idx="0">
                  <c:v>22</c:v>
                </c:pt>
                <c:pt idx="1">
                  <c:v>14</c:v>
                </c:pt>
                <c:pt idx="2">
                  <c:v>20</c:v>
                </c:pt>
                <c:pt idx="3">
                  <c:v>22</c:v>
                </c:pt>
                <c:pt idx="4">
                  <c:v>26</c:v>
                </c:pt>
                <c:pt idx="5">
                  <c:v>21</c:v>
                </c:pt>
                <c:pt idx="6">
                  <c:v>16</c:v>
                </c:pt>
                <c:pt idx="7">
                  <c:v>16</c:v>
                </c:pt>
                <c:pt idx="8">
                  <c:v>23</c:v>
                </c:pt>
                <c:pt idx="9">
                  <c:v>24</c:v>
                </c:pt>
                <c:pt idx="10">
                  <c:v>18</c:v>
                </c:pt>
                <c:pt idx="11">
                  <c:v>23</c:v>
                </c:pt>
                <c:pt idx="12">
                  <c:v>18</c:v>
                </c:pt>
                <c:pt idx="13">
                  <c:v>26</c:v>
                </c:pt>
                <c:pt idx="14">
                  <c:v>14</c:v>
                </c:pt>
                <c:pt idx="15">
                  <c:v>13</c:v>
                </c:pt>
                <c:pt idx="16">
                  <c:v>25</c:v>
                </c:pt>
                <c:pt idx="17">
                  <c:v>41</c:v>
                </c:pt>
                <c:pt idx="18">
                  <c:v>15</c:v>
                </c:pt>
                <c:pt idx="19">
                  <c:v>24</c:v>
                </c:pt>
                <c:pt idx="20">
                  <c:v>25</c:v>
                </c:pt>
                <c:pt idx="21">
                  <c:v>27</c:v>
                </c:pt>
                <c:pt idx="22">
                  <c:v>21</c:v>
                </c:pt>
                <c:pt idx="23">
                  <c:v>13</c:v>
                </c:pt>
                <c:pt idx="24">
                  <c:v>15</c:v>
                </c:pt>
                <c:pt idx="25">
                  <c:v>31</c:v>
                </c:pt>
                <c:pt idx="26">
                  <c:v>28</c:v>
                </c:pt>
                <c:pt idx="27">
                  <c:v>18</c:v>
                </c:pt>
                <c:pt idx="28">
                  <c:v>30</c:v>
                </c:pt>
                <c:pt idx="29">
                  <c:v>23</c:v>
                </c:pt>
                <c:pt idx="30">
                  <c:v>37</c:v>
                </c:pt>
                <c:pt idx="31">
                  <c:v>20</c:v>
                </c:pt>
                <c:pt idx="32">
                  <c:v>32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spPr>
            <a:solidFill>
              <a:srgbClr val="2EFC24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Sheet1!$B$10:$AH$10</c:f>
              <c:numCache>
                <c:formatCode>#,##0</c:formatCode>
                <c:ptCount val="33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9</c:v>
                </c:pt>
                <c:pt idx="7">
                  <c:v>1</c:v>
                </c:pt>
                <c:pt idx="8">
                  <c:v>13</c:v>
                </c:pt>
                <c:pt idx="9">
                  <c:v>3</c:v>
                </c:pt>
                <c:pt idx="10">
                  <c:v>4</c:v>
                </c:pt>
                <c:pt idx="11">
                  <c:v>9</c:v>
                </c:pt>
                <c:pt idx="12">
                  <c:v>12</c:v>
                </c:pt>
                <c:pt idx="13">
                  <c:v>4</c:v>
                </c:pt>
                <c:pt idx="14">
                  <c:v>4</c:v>
                </c:pt>
                <c:pt idx="15">
                  <c:v>14</c:v>
                </c:pt>
                <c:pt idx="16">
                  <c:v>0</c:v>
                </c:pt>
                <c:pt idx="17">
                  <c:v>0</c:v>
                </c:pt>
                <c:pt idx="18">
                  <c:v>17</c:v>
                </c:pt>
                <c:pt idx="19">
                  <c:v>6</c:v>
                </c:pt>
                <c:pt idx="20">
                  <c:v>1</c:v>
                </c:pt>
                <c:pt idx="21">
                  <c:v>0</c:v>
                </c:pt>
                <c:pt idx="22">
                  <c:v>14</c:v>
                </c:pt>
                <c:pt idx="23">
                  <c:v>11</c:v>
                </c:pt>
                <c:pt idx="24">
                  <c:v>28</c:v>
                </c:pt>
                <c:pt idx="25">
                  <c:v>19</c:v>
                </c:pt>
                <c:pt idx="26">
                  <c:v>18</c:v>
                </c:pt>
                <c:pt idx="27">
                  <c:v>8</c:v>
                </c:pt>
                <c:pt idx="28">
                  <c:v>6</c:v>
                </c:pt>
                <c:pt idx="29">
                  <c:v>16</c:v>
                </c:pt>
                <c:pt idx="30">
                  <c:v>8</c:v>
                </c:pt>
                <c:pt idx="31">
                  <c:v>5</c:v>
                </c:pt>
                <c:pt idx="32">
                  <c:v>8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Sheet1!$B$11:$AH$11</c:f>
              <c:numCache>
                <c:formatCode>#,##0</c:formatCode>
                <c:ptCount val="33"/>
                <c:pt idx="0">
                  <c:v>6</c:v>
                </c:pt>
                <c:pt idx="1">
                  <c:v>2</c:v>
                </c:pt>
                <c:pt idx="2">
                  <c:v>16</c:v>
                </c:pt>
                <c:pt idx="3">
                  <c:v>9</c:v>
                </c:pt>
                <c:pt idx="4">
                  <c:v>14</c:v>
                </c:pt>
                <c:pt idx="5">
                  <c:v>12</c:v>
                </c:pt>
                <c:pt idx="6">
                  <c:v>11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12</c:v>
                </c:pt>
                <c:pt idx="11">
                  <c:v>7</c:v>
                </c:pt>
                <c:pt idx="12">
                  <c:v>14</c:v>
                </c:pt>
                <c:pt idx="13">
                  <c:v>8</c:v>
                </c:pt>
                <c:pt idx="14">
                  <c:v>19</c:v>
                </c:pt>
                <c:pt idx="15">
                  <c:v>2</c:v>
                </c:pt>
                <c:pt idx="16">
                  <c:v>22</c:v>
                </c:pt>
                <c:pt idx="17">
                  <c:v>9</c:v>
                </c:pt>
                <c:pt idx="18">
                  <c:v>10</c:v>
                </c:pt>
                <c:pt idx="19">
                  <c:v>5</c:v>
                </c:pt>
                <c:pt idx="20">
                  <c:v>11</c:v>
                </c:pt>
                <c:pt idx="21">
                  <c:v>10</c:v>
                </c:pt>
                <c:pt idx="22">
                  <c:v>11</c:v>
                </c:pt>
                <c:pt idx="23">
                  <c:v>20</c:v>
                </c:pt>
                <c:pt idx="24">
                  <c:v>3</c:v>
                </c:pt>
                <c:pt idx="25">
                  <c:v>4</c:v>
                </c:pt>
                <c:pt idx="26">
                  <c:v>1</c:v>
                </c:pt>
                <c:pt idx="27">
                  <c:v>15</c:v>
                </c:pt>
                <c:pt idx="28">
                  <c:v>4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7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spPr>
            <a:solidFill>
              <a:srgbClr val="90CCB4"/>
            </a:solidFill>
          </c:spPr>
          <c:invertIfNegative val="0"/>
          <c:cat>
            <c:strRef>
              <c:f>Sheet1!$B$1:$AH$1</c:f>
              <c:strCache>
                <c:ptCount val="33"/>
                <c:pt idx="0">
                  <c:v>Qiqihaer </c:v>
                </c:pt>
                <c:pt idx="1">
                  <c:v>Daqing </c:v>
                </c:pt>
                <c:pt idx="2">
                  <c:v>Shenyang </c:v>
                </c:pt>
                <c:pt idx="3">
                  <c:v>Tianjin </c:v>
                </c:pt>
                <c:pt idx="4">
                  <c:v>Changchun </c:v>
                </c:pt>
                <c:pt idx="5">
                  <c:v>Guangzhou </c:v>
                </c:pt>
                <c:pt idx="6">
                  <c:v>Beijing </c:v>
                </c:pt>
                <c:pt idx="7">
                  <c:v>Harbin </c:v>
                </c:pt>
                <c:pt idx="8">
                  <c:v>Shanghai </c:v>
                </c:pt>
                <c:pt idx="9">
                  <c:v>Taiyuan </c:v>
                </c:pt>
                <c:pt idx="10">
                  <c:v>Nantong </c:v>
                </c:pt>
                <c:pt idx="11">
                  <c:v>Ningbo </c:v>
                </c:pt>
                <c:pt idx="12">
                  <c:v>Changsha </c:v>
                </c:pt>
                <c:pt idx="13">
                  <c:v>Wenzhou </c:v>
                </c:pt>
                <c:pt idx="14">
                  <c:v>Shenzhen </c:v>
                </c:pt>
                <c:pt idx="15">
                  <c:v>Qingdao </c:v>
                </c:pt>
                <c:pt idx="16">
                  <c:v>Dalian </c:v>
                </c:pt>
                <c:pt idx="17">
                  <c:v>Wulumuqi </c:v>
                </c:pt>
                <c:pt idx="18">
                  <c:v>Fuxiaquan </c:v>
                </c:pt>
                <c:pt idx="19">
                  <c:v>Linyi </c:v>
                </c:pt>
                <c:pt idx="20">
                  <c:v>Chengdu </c:v>
                </c:pt>
                <c:pt idx="21">
                  <c:v>Pearl River Delta</c:v>
                </c:pt>
                <c:pt idx="22">
                  <c:v>Changzhou </c:v>
                </c:pt>
                <c:pt idx="23">
                  <c:v>Xian </c:v>
                </c:pt>
                <c:pt idx="24">
                  <c:v>Zibo </c:v>
                </c:pt>
                <c:pt idx="25">
                  <c:v>Guiyang </c:v>
                </c:pt>
                <c:pt idx="26">
                  <c:v>Yantai </c:v>
                </c:pt>
                <c:pt idx="27">
                  <c:v>Wuhan </c:v>
                </c:pt>
                <c:pt idx="28">
                  <c:v>Xuzhou </c:v>
                </c:pt>
                <c:pt idx="29">
                  <c:v>Taizhou </c:v>
                </c:pt>
                <c:pt idx="30">
                  <c:v>Shijiazhuang </c:v>
                </c:pt>
                <c:pt idx="31">
                  <c:v>Luoyang </c:v>
                </c:pt>
                <c:pt idx="32">
                  <c:v>Jinan </c:v>
                </c:pt>
              </c:strCache>
            </c:strRef>
          </c:cat>
          <c:val>
            <c:numRef>
              <c:f>Sheet1!$B$12:$AH$12</c:f>
              <c:numCache>
                <c:formatCode>#,##0</c:formatCode>
                <c:ptCount val="33"/>
                <c:pt idx="0">
                  <c:v>11</c:v>
                </c:pt>
                <c:pt idx="1">
                  <c:v>17</c:v>
                </c:pt>
                <c:pt idx="2">
                  <c:v>17</c:v>
                </c:pt>
                <c:pt idx="3">
                  <c:v>10</c:v>
                </c:pt>
                <c:pt idx="4">
                  <c:v>9</c:v>
                </c:pt>
                <c:pt idx="5">
                  <c:v>17</c:v>
                </c:pt>
                <c:pt idx="6">
                  <c:v>18</c:v>
                </c:pt>
                <c:pt idx="7">
                  <c:v>27</c:v>
                </c:pt>
                <c:pt idx="8">
                  <c:v>14</c:v>
                </c:pt>
                <c:pt idx="9">
                  <c:v>25</c:v>
                </c:pt>
                <c:pt idx="10">
                  <c:v>25</c:v>
                </c:pt>
                <c:pt idx="11">
                  <c:v>15</c:v>
                </c:pt>
                <c:pt idx="12">
                  <c:v>20</c:v>
                </c:pt>
                <c:pt idx="13">
                  <c:v>6</c:v>
                </c:pt>
                <c:pt idx="14">
                  <c:v>19</c:v>
                </c:pt>
                <c:pt idx="15">
                  <c:v>35</c:v>
                </c:pt>
                <c:pt idx="16">
                  <c:v>23</c:v>
                </c:pt>
                <c:pt idx="17">
                  <c:v>4</c:v>
                </c:pt>
                <c:pt idx="18">
                  <c:v>27</c:v>
                </c:pt>
                <c:pt idx="19">
                  <c:v>30</c:v>
                </c:pt>
                <c:pt idx="20">
                  <c:v>22</c:v>
                </c:pt>
                <c:pt idx="21">
                  <c:v>28</c:v>
                </c:pt>
                <c:pt idx="22">
                  <c:v>22</c:v>
                </c:pt>
                <c:pt idx="23">
                  <c:v>27</c:v>
                </c:pt>
                <c:pt idx="24">
                  <c:v>30</c:v>
                </c:pt>
                <c:pt idx="25">
                  <c:v>12</c:v>
                </c:pt>
                <c:pt idx="26">
                  <c:v>29</c:v>
                </c:pt>
                <c:pt idx="27">
                  <c:v>27</c:v>
                </c:pt>
                <c:pt idx="28">
                  <c:v>31</c:v>
                </c:pt>
                <c:pt idx="29">
                  <c:v>19</c:v>
                </c:pt>
                <c:pt idx="30">
                  <c:v>20</c:v>
                </c:pt>
                <c:pt idx="31">
                  <c:v>39</c:v>
                </c:pt>
                <c:pt idx="32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9737088"/>
        <c:axId val="93466560"/>
      </c:barChart>
      <c:catAx>
        <c:axId val="5973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48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b="0" i="0" baseline="0"/>
            </a:pPr>
            <a:endParaRPr lang="en-US"/>
          </a:p>
        </c:txPr>
        <c:crossAx val="934665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3466560"/>
        <c:scaling>
          <c:orientation val="minMax"/>
        </c:scaling>
        <c:delete val="1"/>
        <c:axPos val="l"/>
        <c:numFmt formatCode="#,##0" sourceLinked="0"/>
        <c:majorTickMark val="out"/>
        <c:minorTickMark val="none"/>
        <c:tickLblPos val="none"/>
        <c:crossAx val="5973708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noFill/>
        <a:ln w="25185">
          <a:noFill/>
        </a:ln>
      </c:spPr>
    </c:plotArea>
    <c:plotVisOnly val="1"/>
    <c:dispBlanksAs val="gap"/>
    <c:showDLblsOverMax val="0"/>
  </c:chart>
  <c:spPr>
    <a:noFill/>
    <a:ln>
      <a:solidFill>
        <a:schemeClr val="accent1"/>
      </a:solidFill>
    </a:ln>
  </c:spPr>
  <c:txPr>
    <a:bodyPr/>
    <a:lstStyle/>
    <a:p>
      <a:pPr>
        <a:defRPr sz="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160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err="1" smtClean="0">
                <a:ea typeface="宋体" pitchFamily="2" charset="-122"/>
              </a:rPr>
              <a:t>Glucophage</a:t>
            </a:r>
            <a:r>
              <a:rPr lang="en-US" dirty="0" smtClean="0">
                <a:ea typeface="宋体" pitchFamily="2" charset="-122"/>
              </a:rPr>
              <a:t> Market: Brand Share by Tier 1,2 City</a:t>
            </a:r>
          </a:p>
        </p:txBody>
      </p:sp>
      <p:sp>
        <p:nvSpPr>
          <p:cNvPr id="5" name="Text Box 8" descr="footnote"/>
          <p:cNvSpPr txBox="1">
            <a:spLocks noChangeArrowheads="1"/>
          </p:cNvSpPr>
          <p:nvPr/>
        </p:nvSpPr>
        <p:spPr bwMode="auto">
          <a:xfrm>
            <a:off x="151904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" name="Object 3" descr="chart,No Primary Title,No Secondry Tit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013"/>
              </p:ext>
            </p:extLst>
          </p:nvPr>
        </p:nvGraphicFramePr>
        <p:xfrm>
          <a:off x="181769" y="1079499"/>
          <a:ext cx="8766175" cy="508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72825</TotalTime>
  <Words>29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Glucophage Market: Brand Share by Tier 1,2 City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1899</cp:revision>
  <cp:lastPrinted>2003-08-22T16:32:12Z</cp:lastPrinted>
  <dcterms:created xsi:type="dcterms:W3CDTF">2001-06-20T12:40:14Z</dcterms:created>
  <dcterms:modified xsi:type="dcterms:W3CDTF">2017-01-18T07:59:33Z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