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447661038024034E-2"/>
          <c:y val="3.1965348038317402E-2"/>
          <c:w val="0.91894024474756653"/>
          <c:h val="0.47410817438816188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Sheet1!$B$2:$AH$2</c:f>
              <c:numCache>
                <c:formatCode>#,##0</c:formatCode>
                <c:ptCount val="33"/>
                <c:pt idx="0">
                  <c:v>57.5</c:v>
                </c:pt>
                <c:pt idx="1">
                  <c:v>57</c:v>
                </c:pt>
                <c:pt idx="2">
                  <c:v>47</c:v>
                </c:pt>
                <c:pt idx="3">
                  <c:v>43</c:v>
                </c:pt>
                <c:pt idx="4">
                  <c:v>40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37</c:v>
                </c:pt>
                <c:pt idx="9">
                  <c:v>35</c:v>
                </c:pt>
                <c:pt idx="10">
                  <c:v>35</c:v>
                </c:pt>
                <c:pt idx="11">
                  <c:v>34</c:v>
                </c:pt>
                <c:pt idx="12">
                  <c:v>34</c:v>
                </c:pt>
                <c:pt idx="13">
                  <c:v>34</c:v>
                </c:pt>
                <c:pt idx="14">
                  <c:v>33</c:v>
                </c:pt>
                <c:pt idx="15">
                  <c:v>32</c:v>
                </c:pt>
                <c:pt idx="16">
                  <c:v>30</c:v>
                </c:pt>
                <c:pt idx="17">
                  <c:v>28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25</c:v>
                </c:pt>
                <c:pt idx="22">
                  <c:v>23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21</c:v>
                </c:pt>
                <c:pt idx="27">
                  <c:v>21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19</c:v>
                </c:pt>
                <c:pt idx="32">
                  <c:v>19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Sheet1!$B$3:$AH$3</c:f>
              <c:numCache>
                <c:formatCode>#,##0</c:formatCode>
                <c:ptCount val="33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15</c:v>
                </c:pt>
                <c:pt idx="4">
                  <c:v>11</c:v>
                </c:pt>
                <c:pt idx="5">
                  <c:v>12</c:v>
                </c:pt>
                <c:pt idx="6">
                  <c:v>7</c:v>
                </c:pt>
                <c:pt idx="7">
                  <c:v>12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11</c:v>
                </c:pt>
                <c:pt idx="12">
                  <c:v>2</c:v>
                </c:pt>
                <c:pt idx="13">
                  <c:v>23</c:v>
                </c:pt>
                <c:pt idx="14">
                  <c:v>11</c:v>
                </c:pt>
                <c:pt idx="15">
                  <c:v>4</c:v>
                </c:pt>
                <c:pt idx="16">
                  <c:v>0</c:v>
                </c:pt>
                <c:pt idx="17">
                  <c:v>18</c:v>
                </c:pt>
                <c:pt idx="18">
                  <c:v>3</c:v>
                </c:pt>
                <c:pt idx="19">
                  <c:v>8</c:v>
                </c:pt>
                <c:pt idx="20">
                  <c:v>13</c:v>
                </c:pt>
                <c:pt idx="21">
                  <c:v>10</c:v>
                </c:pt>
                <c:pt idx="22">
                  <c:v>9</c:v>
                </c:pt>
                <c:pt idx="23">
                  <c:v>7</c:v>
                </c:pt>
                <c:pt idx="24">
                  <c:v>2</c:v>
                </c:pt>
                <c:pt idx="25">
                  <c:v>12</c:v>
                </c:pt>
                <c:pt idx="26">
                  <c:v>3</c:v>
                </c:pt>
                <c:pt idx="27">
                  <c:v>11</c:v>
                </c:pt>
                <c:pt idx="28">
                  <c:v>9</c:v>
                </c:pt>
                <c:pt idx="29">
                  <c:v>14</c:v>
                </c:pt>
                <c:pt idx="30">
                  <c:v>8</c:v>
                </c:pt>
                <c:pt idx="31">
                  <c:v>8</c:v>
                </c:pt>
                <c:pt idx="32">
                  <c:v>13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Sheet1!$B$4:$AH$4</c:f>
              <c:numCache>
                <c:formatCode>#,##0</c:formatCode>
                <c:ptCount val="33"/>
                <c:pt idx="0">
                  <c:v>22</c:v>
                </c:pt>
                <c:pt idx="1">
                  <c:v>14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21</c:v>
                </c:pt>
                <c:pt idx="6">
                  <c:v>16</c:v>
                </c:pt>
                <c:pt idx="7">
                  <c:v>16</c:v>
                </c:pt>
                <c:pt idx="8">
                  <c:v>23</c:v>
                </c:pt>
                <c:pt idx="9">
                  <c:v>24</c:v>
                </c:pt>
                <c:pt idx="10">
                  <c:v>18</c:v>
                </c:pt>
                <c:pt idx="11">
                  <c:v>23</c:v>
                </c:pt>
                <c:pt idx="12">
                  <c:v>18</c:v>
                </c:pt>
                <c:pt idx="13">
                  <c:v>26</c:v>
                </c:pt>
                <c:pt idx="14">
                  <c:v>14</c:v>
                </c:pt>
                <c:pt idx="15">
                  <c:v>13</c:v>
                </c:pt>
                <c:pt idx="16">
                  <c:v>25</c:v>
                </c:pt>
                <c:pt idx="17">
                  <c:v>41</c:v>
                </c:pt>
                <c:pt idx="18">
                  <c:v>15</c:v>
                </c:pt>
                <c:pt idx="19">
                  <c:v>24</c:v>
                </c:pt>
                <c:pt idx="20">
                  <c:v>25</c:v>
                </c:pt>
                <c:pt idx="21">
                  <c:v>27</c:v>
                </c:pt>
                <c:pt idx="22">
                  <c:v>21</c:v>
                </c:pt>
                <c:pt idx="23">
                  <c:v>13</c:v>
                </c:pt>
                <c:pt idx="24">
                  <c:v>15</c:v>
                </c:pt>
                <c:pt idx="25">
                  <c:v>31</c:v>
                </c:pt>
                <c:pt idx="26">
                  <c:v>28</c:v>
                </c:pt>
                <c:pt idx="27">
                  <c:v>18</c:v>
                </c:pt>
                <c:pt idx="28">
                  <c:v>30</c:v>
                </c:pt>
                <c:pt idx="29">
                  <c:v>23</c:v>
                </c:pt>
                <c:pt idx="30">
                  <c:v>37</c:v>
                </c:pt>
                <c:pt idx="31">
                  <c:v>20</c:v>
                </c:pt>
                <c:pt idx="32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Sheet1!$B$5:$AH$5</c:f>
              <c:numCache>
                <c:formatCode>#,##0</c:formatCode>
                <c:ptCount val="33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</c:v>
                </c:pt>
                <c:pt idx="8">
                  <c:v>13</c:v>
                </c:pt>
                <c:pt idx="9">
                  <c:v>3</c:v>
                </c:pt>
                <c:pt idx="10">
                  <c:v>4</c:v>
                </c:pt>
                <c:pt idx="11">
                  <c:v>9</c:v>
                </c:pt>
                <c:pt idx="12">
                  <c:v>12</c:v>
                </c:pt>
                <c:pt idx="13">
                  <c:v>4</c:v>
                </c:pt>
                <c:pt idx="14">
                  <c:v>4</c:v>
                </c:pt>
                <c:pt idx="15">
                  <c:v>14</c:v>
                </c:pt>
                <c:pt idx="16">
                  <c:v>0</c:v>
                </c:pt>
                <c:pt idx="17">
                  <c:v>0</c:v>
                </c:pt>
                <c:pt idx="18">
                  <c:v>17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14</c:v>
                </c:pt>
                <c:pt idx="23">
                  <c:v>11</c:v>
                </c:pt>
                <c:pt idx="24">
                  <c:v>28</c:v>
                </c:pt>
                <c:pt idx="25">
                  <c:v>19</c:v>
                </c:pt>
                <c:pt idx="26">
                  <c:v>18</c:v>
                </c:pt>
                <c:pt idx="27">
                  <c:v>8</c:v>
                </c:pt>
                <c:pt idx="28">
                  <c:v>6</c:v>
                </c:pt>
                <c:pt idx="29">
                  <c:v>16</c:v>
                </c:pt>
                <c:pt idx="30">
                  <c:v>8</c:v>
                </c:pt>
                <c:pt idx="31">
                  <c:v>5</c:v>
                </c:pt>
                <c:pt idx="32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Sheet1!$B$6:$AH$6</c:f>
              <c:numCache>
                <c:formatCode>#,##0</c:formatCode>
                <c:ptCount val="33"/>
                <c:pt idx="0">
                  <c:v>6</c:v>
                </c:pt>
                <c:pt idx="1">
                  <c:v>2</c:v>
                </c:pt>
                <c:pt idx="2">
                  <c:v>16</c:v>
                </c:pt>
                <c:pt idx="3">
                  <c:v>9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12</c:v>
                </c:pt>
                <c:pt idx="11">
                  <c:v>7</c:v>
                </c:pt>
                <c:pt idx="12">
                  <c:v>14</c:v>
                </c:pt>
                <c:pt idx="13">
                  <c:v>8</c:v>
                </c:pt>
                <c:pt idx="14">
                  <c:v>19</c:v>
                </c:pt>
                <c:pt idx="15">
                  <c:v>2</c:v>
                </c:pt>
                <c:pt idx="16">
                  <c:v>22</c:v>
                </c:pt>
                <c:pt idx="17">
                  <c:v>9</c:v>
                </c:pt>
                <c:pt idx="18">
                  <c:v>10</c:v>
                </c:pt>
                <c:pt idx="19">
                  <c:v>5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20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15</c:v>
                </c:pt>
                <c:pt idx="28">
                  <c:v>4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Sheet1!$B$7:$AH$7</c:f>
              <c:numCache>
                <c:formatCode>#,##0</c:formatCode>
                <c:ptCount val="33"/>
                <c:pt idx="0">
                  <c:v>11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  <c:pt idx="5">
                  <c:v>17</c:v>
                </c:pt>
                <c:pt idx="6">
                  <c:v>18</c:v>
                </c:pt>
                <c:pt idx="7">
                  <c:v>27</c:v>
                </c:pt>
                <c:pt idx="8">
                  <c:v>14</c:v>
                </c:pt>
                <c:pt idx="9">
                  <c:v>25</c:v>
                </c:pt>
                <c:pt idx="10">
                  <c:v>25</c:v>
                </c:pt>
                <c:pt idx="11">
                  <c:v>15</c:v>
                </c:pt>
                <c:pt idx="12">
                  <c:v>20</c:v>
                </c:pt>
                <c:pt idx="13">
                  <c:v>6</c:v>
                </c:pt>
                <c:pt idx="14">
                  <c:v>19</c:v>
                </c:pt>
                <c:pt idx="15">
                  <c:v>35</c:v>
                </c:pt>
                <c:pt idx="16">
                  <c:v>23</c:v>
                </c:pt>
                <c:pt idx="17">
                  <c:v>4</c:v>
                </c:pt>
                <c:pt idx="18">
                  <c:v>27</c:v>
                </c:pt>
                <c:pt idx="19">
                  <c:v>30</c:v>
                </c:pt>
                <c:pt idx="20">
                  <c:v>22</c:v>
                </c:pt>
                <c:pt idx="21">
                  <c:v>28</c:v>
                </c:pt>
                <c:pt idx="22">
                  <c:v>22</c:v>
                </c:pt>
                <c:pt idx="23">
                  <c:v>27</c:v>
                </c:pt>
                <c:pt idx="24">
                  <c:v>30</c:v>
                </c:pt>
                <c:pt idx="25">
                  <c:v>12</c:v>
                </c:pt>
                <c:pt idx="26">
                  <c:v>29</c:v>
                </c:pt>
                <c:pt idx="27">
                  <c:v>27</c:v>
                </c:pt>
                <c:pt idx="28">
                  <c:v>31</c:v>
                </c:pt>
                <c:pt idx="29">
                  <c:v>19</c:v>
                </c:pt>
                <c:pt idx="30">
                  <c:v>20</c:v>
                </c:pt>
                <c:pt idx="31">
                  <c:v>39</c:v>
                </c:pt>
                <c:pt idx="32">
                  <c:v>20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Sheet1!$B$8:$AH$8</c:f>
              <c:numCache>
                <c:formatCode>#,##0</c:formatCode>
                <c:ptCount val="33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15</c:v>
                </c:pt>
                <c:pt idx="4">
                  <c:v>11</c:v>
                </c:pt>
                <c:pt idx="5">
                  <c:v>12</c:v>
                </c:pt>
                <c:pt idx="6">
                  <c:v>7</c:v>
                </c:pt>
                <c:pt idx="7">
                  <c:v>12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11</c:v>
                </c:pt>
                <c:pt idx="12">
                  <c:v>2</c:v>
                </c:pt>
                <c:pt idx="13">
                  <c:v>23</c:v>
                </c:pt>
                <c:pt idx="14">
                  <c:v>11</c:v>
                </c:pt>
                <c:pt idx="15">
                  <c:v>4</c:v>
                </c:pt>
                <c:pt idx="16">
                  <c:v>0</c:v>
                </c:pt>
                <c:pt idx="17">
                  <c:v>18</c:v>
                </c:pt>
                <c:pt idx="18">
                  <c:v>3</c:v>
                </c:pt>
                <c:pt idx="19">
                  <c:v>8</c:v>
                </c:pt>
                <c:pt idx="20">
                  <c:v>13</c:v>
                </c:pt>
                <c:pt idx="21">
                  <c:v>10</c:v>
                </c:pt>
                <c:pt idx="22">
                  <c:v>9</c:v>
                </c:pt>
                <c:pt idx="23">
                  <c:v>7</c:v>
                </c:pt>
                <c:pt idx="24">
                  <c:v>2</c:v>
                </c:pt>
                <c:pt idx="25">
                  <c:v>12</c:v>
                </c:pt>
                <c:pt idx="26">
                  <c:v>3</c:v>
                </c:pt>
                <c:pt idx="27">
                  <c:v>11</c:v>
                </c:pt>
                <c:pt idx="28">
                  <c:v>9</c:v>
                </c:pt>
                <c:pt idx="29">
                  <c:v>14</c:v>
                </c:pt>
                <c:pt idx="30">
                  <c:v>8</c:v>
                </c:pt>
                <c:pt idx="31">
                  <c:v>8</c:v>
                </c:pt>
                <c:pt idx="32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Sheet1!$B$9:$AH$9</c:f>
              <c:numCache>
                <c:formatCode>#,##0</c:formatCode>
                <c:ptCount val="33"/>
                <c:pt idx="0">
                  <c:v>22</c:v>
                </c:pt>
                <c:pt idx="1">
                  <c:v>14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21</c:v>
                </c:pt>
                <c:pt idx="6">
                  <c:v>16</c:v>
                </c:pt>
                <c:pt idx="7">
                  <c:v>16</c:v>
                </c:pt>
                <c:pt idx="8">
                  <c:v>23</c:v>
                </c:pt>
                <c:pt idx="9">
                  <c:v>24</c:v>
                </c:pt>
                <c:pt idx="10">
                  <c:v>18</c:v>
                </c:pt>
                <c:pt idx="11">
                  <c:v>23</c:v>
                </c:pt>
                <c:pt idx="12">
                  <c:v>18</c:v>
                </c:pt>
                <c:pt idx="13">
                  <c:v>26</c:v>
                </c:pt>
                <c:pt idx="14">
                  <c:v>14</c:v>
                </c:pt>
                <c:pt idx="15">
                  <c:v>13</c:v>
                </c:pt>
                <c:pt idx="16">
                  <c:v>25</c:v>
                </c:pt>
                <c:pt idx="17">
                  <c:v>41</c:v>
                </c:pt>
                <c:pt idx="18">
                  <c:v>15</c:v>
                </c:pt>
                <c:pt idx="19">
                  <c:v>24</c:v>
                </c:pt>
                <c:pt idx="20">
                  <c:v>25</c:v>
                </c:pt>
                <c:pt idx="21">
                  <c:v>27</c:v>
                </c:pt>
                <c:pt idx="22">
                  <c:v>21</c:v>
                </c:pt>
                <c:pt idx="23">
                  <c:v>13</c:v>
                </c:pt>
                <c:pt idx="24">
                  <c:v>15</c:v>
                </c:pt>
                <c:pt idx="25">
                  <c:v>31</c:v>
                </c:pt>
                <c:pt idx="26">
                  <c:v>28</c:v>
                </c:pt>
                <c:pt idx="27">
                  <c:v>18</c:v>
                </c:pt>
                <c:pt idx="28">
                  <c:v>30</c:v>
                </c:pt>
                <c:pt idx="29">
                  <c:v>23</c:v>
                </c:pt>
                <c:pt idx="30">
                  <c:v>37</c:v>
                </c:pt>
                <c:pt idx="31">
                  <c:v>20</c:v>
                </c:pt>
                <c:pt idx="32">
                  <c:v>32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Sheet1!$B$10:$AH$10</c:f>
              <c:numCache>
                <c:formatCode>#,##0</c:formatCode>
                <c:ptCount val="33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</c:v>
                </c:pt>
                <c:pt idx="8">
                  <c:v>13</c:v>
                </c:pt>
                <c:pt idx="9">
                  <c:v>3</c:v>
                </c:pt>
                <c:pt idx="10">
                  <c:v>4</c:v>
                </c:pt>
                <c:pt idx="11">
                  <c:v>9</c:v>
                </c:pt>
                <c:pt idx="12">
                  <c:v>12</c:v>
                </c:pt>
                <c:pt idx="13">
                  <c:v>4</c:v>
                </c:pt>
                <c:pt idx="14">
                  <c:v>4</c:v>
                </c:pt>
                <c:pt idx="15">
                  <c:v>14</c:v>
                </c:pt>
                <c:pt idx="16">
                  <c:v>0</c:v>
                </c:pt>
                <c:pt idx="17">
                  <c:v>0</c:v>
                </c:pt>
                <c:pt idx="18">
                  <c:v>17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14</c:v>
                </c:pt>
                <c:pt idx="23">
                  <c:v>11</c:v>
                </c:pt>
                <c:pt idx="24">
                  <c:v>28</c:v>
                </c:pt>
                <c:pt idx="25">
                  <c:v>19</c:v>
                </c:pt>
                <c:pt idx="26">
                  <c:v>18</c:v>
                </c:pt>
                <c:pt idx="27">
                  <c:v>8</c:v>
                </c:pt>
                <c:pt idx="28">
                  <c:v>6</c:v>
                </c:pt>
                <c:pt idx="29">
                  <c:v>16</c:v>
                </c:pt>
                <c:pt idx="30">
                  <c:v>8</c:v>
                </c:pt>
                <c:pt idx="31">
                  <c:v>5</c:v>
                </c:pt>
                <c:pt idx="32">
                  <c:v>8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Sheet1!$B$11:$AH$11</c:f>
              <c:numCache>
                <c:formatCode>#,##0</c:formatCode>
                <c:ptCount val="33"/>
                <c:pt idx="0">
                  <c:v>6</c:v>
                </c:pt>
                <c:pt idx="1">
                  <c:v>2</c:v>
                </c:pt>
                <c:pt idx="2">
                  <c:v>16</c:v>
                </c:pt>
                <c:pt idx="3">
                  <c:v>9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12</c:v>
                </c:pt>
                <c:pt idx="11">
                  <c:v>7</c:v>
                </c:pt>
                <c:pt idx="12">
                  <c:v>14</c:v>
                </c:pt>
                <c:pt idx="13">
                  <c:v>8</c:v>
                </c:pt>
                <c:pt idx="14">
                  <c:v>19</c:v>
                </c:pt>
                <c:pt idx="15">
                  <c:v>2</c:v>
                </c:pt>
                <c:pt idx="16">
                  <c:v>22</c:v>
                </c:pt>
                <c:pt idx="17">
                  <c:v>9</c:v>
                </c:pt>
                <c:pt idx="18">
                  <c:v>10</c:v>
                </c:pt>
                <c:pt idx="19">
                  <c:v>5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20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15</c:v>
                </c:pt>
                <c:pt idx="28">
                  <c:v>4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7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Sheet1!$B$12:$AH$12</c:f>
              <c:numCache>
                <c:formatCode>#,##0</c:formatCode>
                <c:ptCount val="33"/>
                <c:pt idx="0">
                  <c:v>11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  <c:pt idx="5">
                  <c:v>17</c:v>
                </c:pt>
                <c:pt idx="6">
                  <c:v>18</c:v>
                </c:pt>
                <c:pt idx="7">
                  <c:v>27</c:v>
                </c:pt>
                <c:pt idx="8">
                  <c:v>14</c:v>
                </c:pt>
                <c:pt idx="9">
                  <c:v>25</c:v>
                </c:pt>
                <c:pt idx="10">
                  <c:v>25</c:v>
                </c:pt>
                <c:pt idx="11">
                  <c:v>15</c:v>
                </c:pt>
                <c:pt idx="12">
                  <c:v>20</c:v>
                </c:pt>
                <c:pt idx="13">
                  <c:v>6</c:v>
                </c:pt>
                <c:pt idx="14">
                  <c:v>19</c:v>
                </c:pt>
                <c:pt idx="15">
                  <c:v>35</c:v>
                </c:pt>
                <c:pt idx="16">
                  <c:v>23</c:v>
                </c:pt>
                <c:pt idx="17">
                  <c:v>4</c:v>
                </c:pt>
                <c:pt idx="18">
                  <c:v>27</c:v>
                </c:pt>
                <c:pt idx="19">
                  <c:v>30</c:v>
                </c:pt>
                <c:pt idx="20">
                  <c:v>22</c:v>
                </c:pt>
                <c:pt idx="21">
                  <c:v>28</c:v>
                </c:pt>
                <c:pt idx="22">
                  <c:v>22</c:v>
                </c:pt>
                <c:pt idx="23">
                  <c:v>27</c:v>
                </c:pt>
                <c:pt idx="24">
                  <c:v>30</c:v>
                </c:pt>
                <c:pt idx="25">
                  <c:v>12</c:v>
                </c:pt>
                <c:pt idx="26">
                  <c:v>29</c:v>
                </c:pt>
                <c:pt idx="27">
                  <c:v>27</c:v>
                </c:pt>
                <c:pt idx="28">
                  <c:v>31</c:v>
                </c:pt>
                <c:pt idx="29">
                  <c:v>19</c:v>
                </c:pt>
                <c:pt idx="30">
                  <c:v>20</c:v>
                </c:pt>
                <c:pt idx="31">
                  <c:v>39</c:v>
                </c:pt>
                <c:pt idx="3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37088"/>
        <c:axId val="72887104"/>
      </c:barChart>
      <c:catAx>
        <c:axId val="5973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728871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2887104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one"/>
        <c:crossAx val="597370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185">
          <a:noFill/>
        </a:ln>
      </c:spPr>
    </c:plotArea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576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Glucophage</a:t>
            </a:r>
            <a:r>
              <a:rPr lang="en-US" dirty="0" smtClean="0">
                <a:ea typeface="宋体" pitchFamily="2" charset="-122"/>
              </a:rPr>
              <a:t> Market: Brand Share by Tier 3,4 City</a:t>
            </a:r>
          </a:p>
        </p:txBody>
      </p:sp>
      <p:sp>
        <p:nvSpPr>
          <p:cNvPr id="5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3" descr="chart,No Primary Title,No Secondry Tit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72818</TotalTime>
  <Words>29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Market: Brand Share by Tier 3,4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1895</cp:revision>
  <cp:lastPrinted>2003-08-22T16:32:12Z</cp:lastPrinted>
  <dcterms:created xsi:type="dcterms:W3CDTF">2001-06-20T12:40:14Z</dcterms:created>
  <dcterms:modified xsi:type="dcterms:W3CDTF">2017-01-18T07:59:35Z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