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5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050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250874890638737E-2"/>
          <c:y val="4.9465344593436433E-2"/>
          <c:w val="0.88713801399825054"/>
          <c:h val="0.496608169959039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solidFill>
              <a:srgbClr val="00CCFF"/>
            </a:solidFill>
            <a:ln w="25185"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Sheet1!$B$1:$AH$1</c:f>
              <c:strCache>
                <c:ptCount val="33"/>
                <c:pt idx="0">
                  <c:v>CHPA</c:v>
                </c:pt>
                <c:pt idx="1">
                  <c:v>Changchun</c:v>
                </c:pt>
                <c:pt idx="2">
                  <c:v>Changsha</c:v>
                </c:pt>
                <c:pt idx="3">
                  <c:v>Changzhou</c:v>
                </c:pt>
                <c:pt idx="4">
                  <c:v>Dalian</c:v>
                </c:pt>
                <c:pt idx="5">
                  <c:v>Daqing</c:v>
                </c:pt>
                <c:pt idx="6">
                  <c:v>Guiyang</c:v>
                </c:pt>
                <c:pt idx="7">
                  <c:v>Jiaxing</c:v>
                </c:pt>
                <c:pt idx="8">
                  <c:v>Jinhua</c:v>
                </c:pt>
                <c:pt idx="9">
                  <c:v>Jining</c:v>
                </c:pt>
                <c:pt idx="10">
                  <c:v>Kunming</c:v>
                </c:pt>
                <c:pt idx="11">
                  <c:v>Linyi</c:v>
                </c:pt>
                <c:pt idx="12">
                  <c:v>Luoyang</c:v>
                </c:pt>
                <c:pt idx="13">
                  <c:v>Nanchang</c:v>
                </c:pt>
                <c:pt idx="14">
                  <c:v>Nantong</c:v>
                </c:pt>
                <c:pt idx="15">
                  <c:v>Nanyang</c:v>
                </c:pt>
                <c:pt idx="16">
                  <c:v>Pearl River delta</c:v>
                </c:pt>
                <c:pt idx="17">
                  <c:v>Pingdingshan</c:v>
                </c:pt>
                <c:pt idx="18">
                  <c:v>Qingdao</c:v>
                </c:pt>
                <c:pt idx="19">
                  <c:v>Qiqihaer</c:v>
                </c:pt>
                <c:pt idx="20">
                  <c:v>Shaoxing</c:v>
                </c:pt>
                <c:pt idx="21">
                  <c:v>Shijiazhuang</c:v>
                </c:pt>
                <c:pt idx="22">
                  <c:v>Suxi</c:v>
                </c:pt>
                <c:pt idx="23">
                  <c:v>Taiyuan</c:v>
                </c:pt>
                <c:pt idx="24">
                  <c:v>Taizhou</c:v>
                </c:pt>
                <c:pt idx="25">
                  <c:v>Weifang</c:v>
                </c:pt>
                <c:pt idx="26">
                  <c:v>Wenzhou</c:v>
                </c:pt>
                <c:pt idx="27">
                  <c:v>Wulumuqi</c:v>
                </c:pt>
                <c:pt idx="28">
                  <c:v>Xian</c:v>
                </c:pt>
                <c:pt idx="29">
                  <c:v>Xuzhou</c:v>
                </c:pt>
                <c:pt idx="30">
                  <c:v>Yangzhou</c:v>
                </c:pt>
                <c:pt idx="31">
                  <c:v>Yantai</c:v>
                </c:pt>
                <c:pt idx="32">
                  <c:v>Zibo</c:v>
                </c:pt>
              </c:strCache>
            </c:strRef>
          </c:cat>
          <c:val>
            <c:numRef>
              <c:f>Sheet1!$B$2:$AH$2</c:f>
              <c:numCache>
                <c:formatCode>0%</c:formatCode>
                <c:ptCount val="33"/>
                <c:pt idx="0">
                  <c:v>1.1979714427000005E-2</c:v>
                </c:pt>
                <c:pt idx="1">
                  <c:v>1.0478983131999586E-2</c:v>
                </c:pt>
                <c:pt idx="2">
                  <c:v>7.911567011000268E-3</c:v>
                </c:pt>
                <c:pt idx="3">
                  <c:v>5.9713320310002841E-3</c:v>
                </c:pt>
                <c:pt idx="4">
                  <c:v>7.7418233370002421E-3</c:v>
                </c:pt>
                <c:pt idx="5">
                  <c:v>1.0427332624E-2</c:v>
                </c:pt>
                <c:pt idx="6">
                  <c:v>8.4606184820000072E-3</c:v>
                </c:pt>
                <c:pt idx="7">
                  <c:v>1.3681284534000047E-2</c:v>
                </c:pt>
                <c:pt idx="8">
                  <c:v>6.3147992250000094E-3</c:v>
                </c:pt>
                <c:pt idx="9">
                  <c:v>8.5200967350001228E-3</c:v>
                </c:pt>
                <c:pt idx="10">
                  <c:v>3.8910723000000035E-4</c:v>
                </c:pt>
                <c:pt idx="11">
                  <c:v>2.1668389880000012E-3</c:v>
                </c:pt>
                <c:pt idx="12">
                  <c:v>1.0698782620000001E-3</c:v>
                </c:pt>
                <c:pt idx="13">
                  <c:v>7.9940669400002152E-4</c:v>
                </c:pt>
                <c:pt idx="14">
                  <c:v>5.5466247500002134E-4</c:v>
                </c:pt>
                <c:pt idx="15">
                  <c:v>1.7633247600000031E-4</c:v>
                </c:pt>
                <c:pt idx="16">
                  <c:v>6.470182735000253E-3</c:v>
                </c:pt>
                <c:pt idx="17">
                  <c:v>1.0448803330000101E-3</c:v>
                </c:pt>
                <c:pt idx="18">
                  <c:v>5.7680586410000104E-3</c:v>
                </c:pt>
                <c:pt idx="19">
                  <c:v>3.9334996600001021E-4</c:v>
                </c:pt>
                <c:pt idx="20">
                  <c:v>1.9355866050000021E-3</c:v>
                </c:pt>
                <c:pt idx="21">
                  <c:v>6.7786405800003644E-4</c:v>
                </c:pt>
                <c:pt idx="22">
                  <c:v>4.0441912430000003E-3</c:v>
                </c:pt>
                <c:pt idx="23">
                  <c:v>8.8092034000000565E-5</c:v>
                </c:pt>
                <c:pt idx="24">
                  <c:v>0</c:v>
                </c:pt>
                <c:pt idx="25">
                  <c:v>2.5831893500001475E-4</c:v>
                </c:pt>
                <c:pt idx="26">
                  <c:v>2.0290866100000019E-4</c:v>
                </c:pt>
                <c:pt idx="27">
                  <c:v>4.8477825244000003E-2</c:v>
                </c:pt>
                <c:pt idx="28">
                  <c:v>1.9262617289000476E-2</c:v>
                </c:pt>
                <c:pt idx="30">
                  <c:v>2.649390306000116E-3</c:v>
                </c:pt>
                <c:pt idx="31">
                  <c:v>1.5578917760000009E-3</c:v>
                </c:pt>
                <c:pt idx="32">
                  <c:v>3.0290710600001171E-4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LOTENSIN</c:v>
                </c:pt>
              </c:strCache>
            </c:strRef>
          </c:tx>
          <c:spPr>
            <a:solidFill>
              <a:srgbClr val="993366"/>
            </a:solidFill>
            <a:ln w="0">
              <a:noFill/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Sheet1!$B$1:$AH$1</c:f>
              <c:strCache>
                <c:ptCount val="33"/>
                <c:pt idx="0">
                  <c:v>CHPA</c:v>
                </c:pt>
                <c:pt idx="1">
                  <c:v>Changchun</c:v>
                </c:pt>
                <c:pt idx="2">
                  <c:v>Changsha</c:v>
                </c:pt>
                <c:pt idx="3">
                  <c:v>Changzhou</c:v>
                </c:pt>
                <c:pt idx="4">
                  <c:v>Dalian</c:v>
                </c:pt>
                <c:pt idx="5">
                  <c:v>Daqing</c:v>
                </c:pt>
                <c:pt idx="6">
                  <c:v>Guiyang</c:v>
                </c:pt>
                <c:pt idx="7">
                  <c:v>Jiaxing</c:v>
                </c:pt>
                <c:pt idx="8">
                  <c:v>Jinhua</c:v>
                </c:pt>
                <c:pt idx="9">
                  <c:v>Jining</c:v>
                </c:pt>
                <c:pt idx="10">
                  <c:v>Kunming</c:v>
                </c:pt>
                <c:pt idx="11">
                  <c:v>Linyi</c:v>
                </c:pt>
                <c:pt idx="12">
                  <c:v>Luoyang</c:v>
                </c:pt>
                <c:pt idx="13">
                  <c:v>Nanchang</c:v>
                </c:pt>
                <c:pt idx="14">
                  <c:v>Nantong</c:v>
                </c:pt>
                <c:pt idx="15">
                  <c:v>Nanyang</c:v>
                </c:pt>
                <c:pt idx="16">
                  <c:v>Pearl River delta</c:v>
                </c:pt>
                <c:pt idx="17">
                  <c:v>Pingdingshan</c:v>
                </c:pt>
                <c:pt idx="18">
                  <c:v>Qingdao</c:v>
                </c:pt>
                <c:pt idx="19">
                  <c:v>Qiqihaer</c:v>
                </c:pt>
                <c:pt idx="20">
                  <c:v>Shaoxing</c:v>
                </c:pt>
                <c:pt idx="21">
                  <c:v>Shijiazhuang</c:v>
                </c:pt>
                <c:pt idx="22">
                  <c:v>Suxi</c:v>
                </c:pt>
                <c:pt idx="23">
                  <c:v>Taiyuan</c:v>
                </c:pt>
                <c:pt idx="24">
                  <c:v>Taizhou</c:v>
                </c:pt>
                <c:pt idx="25">
                  <c:v>Weifang</c:v>
                </c:pt>
                <c:pt idx="26">
                  <c:v>Wenzhou</c:v>
                </c:pt>
                <c:pt idx="27">
                  <c:v>Wulumuqi</c:v>
                </c:pt>
                <c:pt idx="28">
                  <c:v>Xian</c:v>
                </c:pt>
                <c:pt idx="29">
                  <c:v>Xuzhou</c:v>
                </c:pt>
                <c:pt idx="30">
                  <c:v>Yangzhou</c:v>
                </c:pt>
                <c:pt idx="31">
                  <c:v>Yantai</c:v>
                </c:pt>
                <c:pt idx="32">
                  <c:v>Zibo</c:v>
                </c:pt>
              </c:strCache>
            </c:strRef>
          </c:cat>
          <c:val>
            <c:numRef>
              <c:f>Sheet1!$B$3:$AH$3</c:f>
              <c:numCache>
                <c:formatCode>0%</c:formatCode>
                <c:ptCount val="33"/>
                <c:pt idx="0">
                  <c:v>3.6749706026000216E-2</c:v>
                </c:pt>
                <c:pt idx="1">
                  <c:v>3.1586455199999995E-2</c:v>
                </c:pt>
                <c:pt idx="2">
                  <c:v>2.1960295800000001E-2</c:v>
                </c:pt>
                <c:pt idx="3">
                  <c:v>2.4232182374000016E-2</c:v>
                </c:pt>
                <c:pt idx="4">
                  <c:v>1.3318706319000027E-2</c:v>
                </c:pt>
                <c:pt idx="5">
                  <c:v>7.5767205731000334E-2</c:v>
                </c:pt>
                <c:pt idx="6">
                  <c:v>8.4060774717000047E-2</c:v>
                </c:pt>
                <c:pt idx="7">
                  <c:v>3.3735151489000095E-2</c:v>
                </c:pt>
                <c:pt idx="8">
                  <c:v>5.2749347554000021E-2</c:v>
                </c:pt>
                <c:pt idx="9">
                  <c:v>7.9417152745000094E-2</c:v>
                </c:pt>
                <c:pt idx="10">
                  <c:v>3.8071453790000001E-2</c:v>
                </c:pt>
                <c:pt idx="11">
                  <c:v>5.2297041543000432E-2</c:v>
                </c:pt>
                <c:pt idx="12">
                  <c:v>7.1923342770998766E-2</c:v>
                </c:pt>
                <c:pt idx="13">
                  <c:v>8.6245833822000004E-2</c:v>
                </c:pt>
                <c:pt idx="14">
                  <c:v>4.4468718887000123E-2</c:v>
                </c:pt>
                <c:pt idx="15">
                  <c:v>3.9678489570000031E-2</c:v>
                </c:pt>
                <c:pt idx="16">
                  <c:v>2.7652750952000031E-2</c:v>
                </c:pt>
                <c:pt idx="17">
                  <c:v>6.0002576579000072E-2</c:v>
                </c:pt>
                <c:pt idx="18">
                  <c:v>3.2982494117000001E-2</c:v>
                </c:pt>
                <c:pt idx="19">
                  <c:v>9.2226499380004146E-3</c:v>
                </c:pt>
                <c:pt idx="20">
                  <c:v>2.5661994175000046E-2</c:v>
                </c:pt>
                <c:pt idx="21">
                  <c:v>6.8497609944002932E-2</c:v>
                </c:pt>
                <c:pt idx="22">
                  <c:v>2.9472406617000051E-2</c:v>
                </c:pt>
                <c:pt idx="23">
                  <c:v>1.5505836617000493E-2</c:v>
                </c:pt>
                <c:pt idx="24">
                  <c:v>5.2009568654999956E-2</c:v>
                </c:pt>
                <c:pt idx="25">
                  <c:v>9.9204287047000003E-2</c:v>
                </c:pt>
                <c:pt idx="26">
                  <c:v>3.6647985717001258E-2</c:v>
                </c:pt>
                <c:pt idx="27">
                  <c:v>2.9158810203000003E-2</c:v>
                </c:pt>
                <c:pt idx="28">
                  <c:v>3.5604678896000032E-2</c:v>
                </c:pt>
                <c:pt idx="29">
                  <c:v>8.7152923241000047E-2</c:v>
                </c:pt>
                <c:pt idx="30">
                  <c:v>3.511552063400001E-2</c:v>
                </c:pt>
                <c:pt idx="31">
                  <c:v>6.2780934377002134E-2</c:v>
                </c:pt>
                <c:pt idx="32">
                  <c:v>5.7996026227002478E-2</c:v>
                </c:pt>
              </c:numCache>
            </c:numRef>
          </c:val>
        </c:ser>
        <c:ser>
          <c:idx val="0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solidFill>
              <a:srgbClr val="C0C0C0"/>
            </a:solidFill>
            <a:ln/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Sheet1!$B$1:$AH$1</c:f>
              <c:strCache>
                <c:ptCount val="33"/>
                <c:pt idx="0">
                  <c:v>CHPA</c:v>
                </c:pt>
                <c:pt idx="1">
                  <c:v>Changchun</c:v>
                </c:pt>
                <c:pt idx="2">
                  <c:v>Changsha</c:v>
                </c:pt>
                <c:pt idx="3">
                  <c:v>Changzhou</c:v>
                </c:pt>
                <c:pt idx="4">
                  <c:v>Dalian</c:v>
                </c:pt>
                <c:pt idx="5">
                  <c:v>Daqing</c:v>
                </c:pt>
                <c:pt idx="6">
                  <c:v>Guiyang</c:v>
                </c:pt>
                <c:pt idx="7">
                  <c:v>Jiaxing</c:v>
                </c:pt>
                <c:pt idx="8">
                  <c:v>Jinhua</c:v>
                </c:pt>
                <c:pt idx="9">
                  <c:v>Jining</c:v>
                </c:pt>
                <c:pt idx="10">
                  <c:v>Kunming</c:v>
                </c:pt>
                <c:pt idx="11">
                  <c:v>Linyi</c:v>
                </c:pt>
                <c:pt idx="12">
                  <c:v>Luoyang</c:v>
                </c:pt>
                <c:pt idx="13">
                  <c:v>Nanchang</c:v>
                </c:pt>
                <c:pt idx="14">
                  <c:v>Nantong</c:v>
                </c:pt>
                <c:pt idx="15">
                  <c:v>Nanyang</c:v>
                </c:pt>
                <c:pt idx="16">
                  <c:v>Pearl River delta</c:v>
                </c:pt>
                <c:pt idx="17">
                  <c:v>Pingdingshan</c:v>
                </c:pt>
                <c:pt idx="18">
                  <c:v>Qingdao</c:v>
                </c:pt>
                <c:pt idx="19">
                  <c:v>Qiqihaer</c:v>
                </c:pt>
                <c:pt idx="20">
                  <c:v>Shaoxing</c:v>
                </c:pt>
                <c:pt idx="21">
                  <c:v>Shijiazhuang</c:v>
                </c:pt>
                <c:pt idx="22">
                  <c:v>Suxi</c:v>
                </c:pt>
                <c:pt idx="23">
                  <c:v>Taiyuan</c:v>
                </c:pt>
                <c:pt idx="24">
                  <c:v>Taizhou</c:v>
                </c:pt>
                <c:pt idx="25">
                  <c:v>Weifang</c:v>
                </c:pt>
                <c:pt idx="26">
                  <c:v>Wenzhou</c:v>
                </c:pt>
                <c:pt idx="27">
                  <c:v>Wulumuqi</c:v>
                </c:pt>
                <c:pt idx="28">
                  <c:v>Xian</c:v>
                </c:pt>
                <c:pt idx="29">
                  <c:v>Xuzhou</c:v>
                </c:pt>
                <c:pt idx="30">
                  <c:v>Yangzhou</c:v>
                </c:pt>
                <c:pt idx="31">
                  <c:v>Yantai</c:v>
                </c:pt>
                <c:pt idx="32">
                  <c:v>Zibo</c:v>
                </c:pt>
              </c:strCache>
            </c:strRef>
          </c:cat>
          <c:val>
            <c:numRef>
              <c:f>Sheet1!$B$4:$AH$4</c:f>
              <c:numCache>
                <c:formatCode>#,##0</c:formatCode>
                <c:ptCount val="33"/>
                <c:pt idx="0">
                  <c:v>1.9092009623000478E-2</c:v>
                </c:pt>
                <c:pt idx="1">
                  <c:v>1.1823855997000653E-2</c:v>
                </c:pt>
                <c:pt idx="2">
                  <c:v>6.0881011993000923E-2</c:v>
                </c:pt>
                <c:pt idx="3">
                  <c:v>2.5418167619000835E-2</c:v>
                </c:pt>
                <c:pt idx="4">
                  <c:v>2.0870273109000893E-2</c:v>
                </c:pt>
                <c:pt idx="5">
                  <c:v>1.8490321127000067E-2</c:v>
                </c:pt>
                <c:pt idx="6">
                  <c:v>3.6997220262000016E-2</c:v>
                </c:pt>
                <c:pt idx="7">
                  <c:v>1.1439928210000404E-3</c:v>
                </c:pt>
                <c:pt idx="8">
                  <c:v>9.3152627650000246E-3</c:v>
                </c:pt>
                <c:pt idx="9">
                  <c:v>8.7875467300000797E-3</c:v>
                </c:pt>
                <c:pt idx="10">
                  <c:v>4.9218863536000024E-2</c:v>
                </c:pt>
                <c:pt idx="11">
                  <c:v>2.2522351899999999E-4</c:v>
                </c:pt>
                <c:pt idx="12">
                  <c:v>1.6656150557000021E-2</c:v>
                </c:pt>
                <c:pt idx="13">
                  <c:v>1.4042598087000041E-2</c:v>
                </c:pt>
                <c:pt idx="14">
                  <c:v>7.2653320060000184E-3</c:v>
                </c:pt>
                <c:pt idx="15">
                  <c:v>3.1349823900000042E-3</c:v>
                </c:pt>
                <c:pt idx="16">
                  <c:v>2.0827814448000092E-2</c:v>
                </c:pt>
                <c:pt idx="17">
                  <c:v>2.1758551491999997E-2</c:v>
                </c:pt>
                <c:pt idx="18">
                  <c:v>3.2769721830000001E-3</c:v>
                </c:pt>
                <c:pt idx="20">
                  <c:v>2.816378977E-3</c:v>
                </c:pt>
                <c:pt idx="21">
                  <c:v>2.8922713496000001E-2</c:v>
                </c:pt>
                <c:pt idx="22">
                  <c:v>1.9967052079000003E-2</c:v>
                </c:pt>
                <c:pt idx="23">
                  <c:v>2.8578963652000008E-2</c:v>
                </c:pt>
                <c:pt idx="24">
                  <c:v>0</c:v>
                </c:pt>
                <c:pt idx="25">
                  <c:v>0</c:v>
                </c:pt>
                <c:pt idx="26">
                  <c:v>4.5806885980000404E-3</c:v>
                </c:pt>
                <c:pt idx="27">
                  <c:v>1.3634435230000528E-3</c:v>
                </c:pt>
                <c:pt idx="28">
                  <c:v>1.7452737025000015E-2</c:v>
                </c:pt>
                <c:pt idx="29">
                  <c:v>1.7897855700000625E-4</c:v>
                </c:pt>
                <c:pt idx="30">
                  <c:v>5.2712249830003275E-3</c:v>
                </c:pt>
                <c:pt idx="31">
                  <c:v>1.6547674390000684E-3</c:v>
                </c:pt>
                <c:pt idx="32">
                  <c:v>1.0979356049999999E-3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YI SU</c:v>
                </c:pt>
              </c:strCache>
            </c:strRef>
          </c:tx>
          <c:spPr>
            <a:solidFill>
              <a:srgbClr val="17B65F"/>
            </a:solidFill>
            <a:ln/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Sheet1!$B$1:$AH$1</c:f>
              <c:strCache>
                <c:ptCount val="33"/>
                <c:pt idx="0">
                  <c:v>CHPA</c:v>
                </c:pt>
                <c:pt idx="1">
                  <c:v>Changchun</c:v>
                </c:pt>
                <c:pt idx="2">
                  <c:v>Changsha</c:v>
                </c:pt>
                <c:pt idx="3">
                  <c:v>Changzhou</c:v>
                </c:pt>
                <c:pt idx="4">
                  <c:v>Dalian</c:v>
                </c:pt>
                <c:pt idx="5">
                  <c:v>Daqing</c:v>
                </c:pt>
                <c:pt idx="6">
                  <c:v>Guiyang</c:v>
                </c:pt>
                <c:pt idx="7">
                  <c:v>Jiaxing</c:v>
                </c:pt>
                <c:pt idx="8">
                  <c:v>Jinhua</c:v>
                </c:pt>
                <c:pt idx="9">
                  <c:v>Jining</c:v>
                </c:pt>
                <c:pt idx="10">
                  <c:v>Kunming</c:v>
                </c:pt>
                <c:pt idx="11">
                  <c:v>Linyi</c:v>
                </c:pt>
                <c:pt idx="12">
                  <c:v>Luoyang</c:v>
                </c:pt>
                <c:pt idx="13">
                  <c:v>Nanchang</c:v>
                </c:pt>
                <c:pt idx="14">
                  <c:v>Nantong</c:v>
                </c:pt>
                <c:pt idx="15">
                  <c:v>Nanyang</c:v>
                </c:pt>
                <c:pt idx="16">
                  <c:v>Pearl River delta</c:v>
                </c:pt>
                <c:pt idx="17">
                  <c:v>Pingdingshan</c:v>
                </c:pt>
                <c:pt idx="18">
                  <c:v>Qingdao</c:v>
                </c:pt>
                <c:pt idx="19">
                  <c:v>Qiqihaer</c:v>
                </c:pt>
                <c:pt idx="20">
                  <c:v>Shaoxing</c:v>
                </c:pt>
                <c:pt idx="21">
                  <c:v>Shijiazhuang</c:v>
                </c:pt>
                <c:pt idx="22">
                  <c:v>Suxi</c:v>
                </c:pt>
                <c:pt idx="23">
                  <c:v>Taiyuan</c:v>
                </c:pt>
                <c:pt idx="24">
                  <c:v>Taizhou</c:v>
                </c:pt>
                <c:pt idx="25">
                  <c:v>Weifang</c:v>
                </c:pt>
                <c:pt idx="26">
                  <c:v>Wenzhou</c:v>
                </c:pt>
                <c:pt idx="27">
                  <c:v>Wulumuqi</c:v>
                </c:pt>
                <c:pt idx="28">
                  <c:v>Xian</c:v>
                </c:pt>
                <c:pt idx="29">
                  <c:v>Xuzhou</c:v>
                </c:pt>
                <c:pt idx="30">
                  <c:v>Yangzhou</c:v>
                </c:pt>
                <c:pt idx="31">
                  <c:v>Yantai</c:v>
                </c:pt>
                <c:pt idx="32">
                  <c:v>Zibo</c:v>
                </c:pt>
              </c:strCache>
            </c:strRef>
          </c:cat>
          <c:val>
            <c:numRef>
              <c:f>Sheet1!$B$5:$AH$5</c:f>
              <c:numCache>
                <c:formatCode>#,##0</c:formatCode>
                <c:ptCount val="33"/>
                <c:pt idx="0">
                  <c:v>7.5560543799999998E-3</c:v>
                </c:pt>
                <c:pt idx="1">
                  <c:v>8.6842721900000017E-3</c:v>
                </c:pt>
                <c:pt idx="2">
                  <c:v>5.192679747000003E-3</c:v>
                </c:pt>
                <c:pt idx="3">
                  <c:v>0</c:v>
                </c:pt>
                <c:pt idx="4">
                  <c:v>5.0103720270000124E-3</c:v>
                </c:pt>
                <c:pt idx="5">
                  <c:v>3.6922510780000692E-3</c:v>
                </c:pt>
                <c:pt idx="6">
                  <c:v>1.7078240759E-2</c:v>
                </c:pt>
                <c:pt idx="7">
                  <c:v>2.4421223798000002E-2</c:v>
                </c:pt>
                <c:pt idx="8">
                  <c:v>0</c:v>
                </c:pt>
                <c:pt idx="9">
                  <c:v>1.0331373457000003E-2</c:v>
                </c:pt>
                <c:pt idx="10">
                  <c:v>9.4755340000007556E-5</c:v>
                </c:pt>
                <c:pt idx="11">
                  <c:v>5.3159746750999756E-2</c:v>
                </c:pt>
                <c:pt idx="12">
                  <c:v>1.4109234369000009E-2</c:v>
                </c:pt>
                <c:pt idx="13">
                  <c:v>9.1290562360004535E-3</c:v>
                </c:pt>
                <c:pt idx="14">
                  <c:v>2.4198131706999998E-2</c:v>
                </c:pt>
                <c:pt idx="15">
                  <c:v>2.3989304384000012E-2</c:v>
                </c:pt>
                <c:pt idx="16">
                  <c:v>0</c:v>
                </c:pt>
                <c:pt idx="17">
                  <c:v>2.8142288650000002E-3</c:v>
                </c:pt>
                <c:pt idx="18">
                  <c:v>1.0073425597000123E-2</c:v>
                </c:pt>
                <c:pt idx="19">
                  <c:v>1.2024935707999999E-2</c:v>
                </c:pt>
                <c:pt idx="20">
                  <c:v>1.8255162520999992E-2</c:v>
                </c:pt>
                <c:pt idx="21">
                  <c:v>1.4032998309999978E-3</c:v>
                </c:pt>
                <c:pt idx="22">
                  <c:v>8.3213999660000076E-3</c:v>
                </c:pt>
                <c:pt idx="23">
                  <c:v>2.0360511873999999E-2</c:v>
                </c:pt>
                <c:pt idx="24">
                  <c:v>3.3062674500000011E-3</c:v>
                </c:pt>
                <c:pt idx="25">
                  <c:v>2.7641866906000925E-2</c:v>
                </c:pt>
                <c:pt idx="26">
                  <c:v>8.6343727199999999E-4</c:v>
                </c:pt>
                <c:pt idx="27">
                  <c:v>1.7138945000000023E-5</c:v>
                </c:pt>
                <c:pt idx="28">
                  <c:v>6.0053148299999875E-3</c:v>
                </c:pt>
                <c:pt idx="29">
                  <c:v>1.4975922588999638E-2</c:v>
                </c:pt>
                <c:pt idx="30">
                  <c:v>3.0157190864000032E-2</c:v>
                </c:pt>
                <c:pt idx="31">
                  <c:v>1.5127564780000043E-2</c:v>
                </c:pt>
                <c:pt idx="32">
                  <c:v>1.0474254765000001E-2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XIN DA YI</c:v>
                </c:pt>
              </c:strCache>
            </c:strRef>
          </c:tx>
          <c:spPr>
            <a:solidFill>
              <a:srgbClr val="34CD32"/>
            </a:solidFill>
            <a:ln/>
          </c:spPr>
          <c:invertIfNegative val="0"/>
          <c:dLbls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Sheet1!$B$1:$AH$1</c:f>
              <c:strCache>
                <c:ptCount val="33"/>
                <c:pt idx="0">
                  <c:v>CHPA</c:v>
                </c:pt>
                <c:pt idx="1">
                  <c:v>Changchun</c:v>
                </c:pt>
                <c:pt idx="2">
                  <c:v>Changsha</c:v>
                </c:pt>
                <c:pt idx="3">
                  <c:v>Changzhou</c:v>
                </c:pt>
                <c:pt idx="4">
                  <c:v>Dalian</c:v>
                </c:pt>
                <c:pt idx="5">
                  <c:v>Daqing</c:v>
                </c:pt>
                <c:pt idx="6">
                  <c:v>Guiyang</c:v>
                </c:pt>
                <c:pt idx="7">
                  <c:v>Jiaxing</c:v>
                </c:pt>
                <c:pt idx="8">
                  <c:v>Jinhua</c:v>
                </c:pt>
                <c:pt idx="9">
                  <c:v>Jining</c:v>
                </c:pt>
                <c:pt idx="10">
                  <c:v>Kunming</c:v>
                </c:pt>
                <c:pt idx="11">
                  <c:v>Linyi</c:v>
                </c:pt>
                <c:pt idx="12">
                  <c:v>Luoyang</c:v>
                </c:pt>
                <c:pt idx="13">
                  <c:v>Nanchang</c:v>
                </c:pt>
                <c:pt idx="14">
                  <c:v>Nantong</c:v>
                </c:pt>
                <c:pt idx="15">
                  <c:v>Nanyang</c:v>
                </c:pt>
                <c:pt idx="16">
                  <c:v>Pearl River delta</c:v>
                </c:pt>
                <c:pt idx="17">
                  <c:v>Pingdingshan</c:v>
                </c:pt>
                <c:pt idx="18">
                  <c:v>Qingdao</c:v>
                </c:pt>
                <c:pt idx="19">
                  <c:v>Qiqihaer</c:v>
                </c:pt>
                <c:pt idx="20">
                  <c:v>Shaoxing</c:v>
                </c:pt>
                <c:pt idx="21">
                  <c:v>Shijiazhuang</c:v>
                </c:pt>
                <c:pt idx="22">
                  <c:v>Suxi</c:v>
                </c:pt>
                <c:pt idx="23">
                  <c:v>Taiyuan</c:v>
                </c:pt>
                <c:pt idx="24">
                  <c:v>Taizhou</c:v>
                </c:pt>
                <c:pt idx="25">
                  <c:v>Weifang</c:v>
                </c:pt>
                <c:pt idx="26">
                  <c:v>Wenzhou</c:v>
                </c:pt>
                <c:pt idx="27">
                  <c:v>Wulumuqi</c:v>
                </c:pt>
                <c:pt idx="28">
                  <c:v>Xian</c:v>
                </c:pt>
                <c:pt idx="29">
                  <c:v>Xuzhou</c:v>
                </c:pt>
                <c:pt idx="30">
                  <c:v>Yangzhou</c:v>
                </c:pt>
                <c:pt idx="31">
                  <c:v>Yantai</c:v>
                </c:pt>
                <c:pt idx="32">
                  <c:v>Zibo</c:v>
                </c:pt>
              </c:strCache>
            </c:strRef>
          </c:cat>
          <c:val>
            <c:numRef>
              <c:f>Sheet1!$B$6:$AH$6</c:f>
              <c:numCache>
                <c:formatCode>#,##0</c:formatCode>
                <c:ptCount val="33"/>
                <c:pt idx="0">
                  <c:v>3.5346671070000091E-3</c:v>
                </c:pt>
                <c:pt idx="1">
                  <c:v>6.319013341000013E-3</c:v>
                </c:pt>
                <c:pt idx="2">
                  <c:v>2.0783254198999998E-2</c:v>
                </c:pt>
                <c:pt idx="4">
                  <c:v>1.0112043191999648E-2</c:v>
                </c:pt>
                <c:pt idx="5">
                  <c:v>1.8019350200000476E-4</c:v>
                </c:pt>
                <c:pt idx="6">
                  <c:v>0</c:v>
                </c:pt>
                <c:pt idx="7">
                  <c:v>4.6081567500000017E-4</c:v>
                </c:pt>
                <c:pt idx="8">
                  <c:v>0</c:v>
                </c:pt>
                <c:pt idx="9">
                  <c:v>0</c:v>
                </c:pt>
                <c:pt idx="10">
                  <c:v>5.359518701000013E-3</c:v>
                </c:pt>
                <c:pt idx="12">
                  <c:v>2.6772061665000051E-2</c:v>
                </c:pt>
                <c:pt idx="13">
                  <c:v>0</c:v>
                </c:pt>
                <c:pt idx="14">
                  <c:v>2.3517039629999997E-3</c:v>
                </c:pt>
                <c:pt idx="15">
                  <c:v>1.1140416436000021E-2</c:v>
                </c:pt>
                <c:pt idx="16">
                  <c:v>5.6535909119999998E-3</c:v>
                </c:pt>
                <c:pt idx="18">
                  <c:v>0</c:v>
                </c:pt>
                <c:pt idx="21">
                  <c:v>1.7589405790000241E-2</c:v>
                </c:pt>
                <c:pt idx="22">
                  <c:v>0</c:v>
                </c:pt>
                <c:pt idx="23">
                  <c:v>0</c:v>
                </c:pt>
                <c:pt idx="27">
                  <c:v>1.1278737089999999E-3</c:v>
                </c:pt>
                <c:pt idx="28">
                  <c:v>1.0813809003000161E-2</c:v>
                </c:pt>
                <c:pt idx="29">
                  <c:v>6.2943224810002672E-3</c:v>
                </c:pt>
                <c:pt idx="30">
                  <c:v>0</c:v>
                </c:pt>
                <c:pt idx="31">
                  <c:v>4.0793036300002585E-4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808080"/>
            </a:solidFill>
            <a:ln/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Sheet1!$B$1:$AH$1</c:f>
              <c:strCache>
                <c:ptCount val="33"/>
                <c:pt idx="0">
                  <c:v>CHPA</c:v>
                </c:pt>
                <c:pt idx="1">
                  <c:v>Changchun</c:v>
                </c:pt>
                <c:pt idx="2">
                  <c:v>Changsha</c:v>
                </c:pt>
                <c:pt idx="3">
                  <c:v>Changzhou</c:v>
                </c:pt>
                <c:pt idx="4">
                  <c:v>Dalian</c:v>
                </c:pt>
                <c:pt idx="5">
                  <c:v>Daqing</c:v>
                </c:pt>
                <c:pt idx="6">
                  <c:v>Guiyang</c:v>
                </c:pt>
                <c:pt idx="7">
                  <c:v>Jiaxing</c:v>
                </c:pt>
                <c:pt idx="8">
                  <c:v>Jinhua</c:v>
                </c:pt>
                <c:pt idx="9">
                  <c:v>Jining</c:v>
                </c:pt>
                <c:pt idx="10">
                  <c:v>Kunming</c:v>
                </c:pt>
                <c:pt idx="11">
                  <c:v>Linyi</c:v>
                </c:pt>
                <c:pt idx="12">
                  <c:v>Luoyang</c:v>
                </c:pt>
                <c:pt idx="13">
                  <c:v>Nanchang</c:v>
                </c:pt>
                <c:pt idx="14">
                  <c:v>Nantong</c:v>
                </c:pt>
                <c:pt idx="15">
                  <c:v>Nanyang</c:v>
                </c:pt>
                <c:pt idx="16">
                  <c:v>Pearl River delta</c:v>
                </c:pt>
                <c:pt idx="17">
                  <c:v>Pingdingshan</c:v>
                </c:pt>
                <c:pt idx="18">
                  <c:v>Qingdao</c:v>
                </c:pt>
                <c:pt idx="19">
                  <c:v>Qiqihaer</c:v>
                </c:pt>
                <c:pt idx="20">
                  <c:v>Shaoxing</c:v>
                </c:pt>
                <c:pt idx="21">
                  <c:v>Shijiazhuang</c:v>
                </c:pt>
                <c:pt idx="22">
                  <c:v>Suxi</c:v>
                </c:pt>
                <c:pt idx="23">
                  <c:v>Taiyuan</c:v>
                </c:pt>
                <c:pt idx="24">
                  <c:v>Taizhou</c:v>
                </c:pt>
                <c:pt idx="25">
                  <c:v>Weifang</c:v>
                </c:pt>
                <c:pt idx="26">
                  <c:v>Wenzhou</c:v>
                </c:pt>
                <c:pt idx="27">
                  <c:v>Wulumuqi</c:v>
                </c:pt>
                <c:pt idx="28">
                  <c:v>Xian</c:v>
                </c:pt>
                <c:pt idx="29">
                  <c:v>Xuzhou</c:v>
                </c:pt>
                <c:pt idx="30">
                  <c:v>Yangzhou</c:v>
                </c:pt>
                <c:pt idx="31">
                  <c:v>Yantai</c:v>
                </c:pt>
                <c:pt idx="32">
                  <c:v>Zibo</c:v>
                </c:pt>
              </c:strCache>
            </c:strRef>
          </c:cat>
          <c:val>
            <c:numRef>
              <c:f>Sheet1!$B$7:$AH$7</c:f>
              <c:numCache>
                <c:formatCode>#,##0</c:formatCode>
                <c:ptCount val="33"/>
                <c:pt idx="0">
                  <c:v>1.9501369285000771E-2</c:v>
                </c:pt>
                <c:pt idx="1">
                  <c:v>1.306962504800049E-2</c:v>
                </c:pt>
                <c:pt idx="2">
                  <c:v>1.0484629804000061E-2</c:v>
                </c:pt>
                <c:pt idx="3">
                  <c:v>1.3978722273000021E-2</c:v>
                </c:pt>
                <c:pt idx="4">
                  <c:v>1.3133182833999998E-2</c:v>
                </c:pt>
                <c:pt idx="5">
                  <c:v>2.5879679709000885E-2</c:v>
                </c:pt>
                <c:pt idx="6">
                  <c:v>1.5305631151999998E-2</c:v>
                </c:pt>
                <c:pt idx="7">
                  <c:v>6.4216492270002205E-3</c:v>
                </c:pt>
                <c:pt idx="8">
                  <c:v>2.0531615812000859E-2</c:v>
                </c:pt>
                <c:pt idx="9">
                  <c:v>2.1557795060000016E-2</c:v>
                </c:pt>
                <c:pt idx="10">
                  <c:v>7.1761073820002371E-3</c:v>
                </c:pt>
                <c:pt idx="11">
                  <c:v>5.3598481727000533E-2</c:v>
                </c:pt>
                <c:pt idx="12">
                  <c:v>3.7276608927001097E-2</c:v>
                </c:pt>
                <c:pt idx="13">
                  <c:v>1.5847641425999998E-2</c:v>
                </c:pt>
                <c:pt idx="14">
                  <c:v>8.8423893710001568E-3</c:v>
                </c:pt>
                <c:pt idx="15">
                  <c:v>4.7416147752000433E-2</c:v>
                </c:pt>
                <c:pt idx="16">
                  <c:v>1.2130255155999994E-2</c:v>
                </c:pt>
                <c:pt idx="17">
                  <c:v>6.8145837983000002E-2</c:v>
                </c:pt>
                <c:pt idx="18">
                  <c:v>1.0185397806E-2</c:v>
                </c:pt>
                <c:pt idx="19">
                  <c:v>1.541254056700002E-2</c:v>
                </c:pt>
                <c:pt idx="20">
                  <c:v>7.4512504890003536E-3</c:v>
                </c:pt>
                <c:pt idx="21">
                  <c:v>1.8230410316000183E-2</c:v>
                </c:pt>
                <c:pt idx="22">
                  <c:v>3.2722672040000019E-3</c:v>
                </c:pt>
                <c:pt idx="23">
                  <c:v>1.6162732842000045E-2</c:v>
                </c:pt>
                <c:pt idx="24">
                  <c:v>1.0834825139000408E-2</c:v>
                </c:pt>
                <c:pt idx="25">
                  <c:v>7.259589449000162E-3</c:v>
                </c:pt>
                <c:pt idx="26">
                  <c:v>1.6714213969E-2</c:v>
                </c:pt>
                <c:pt idx="27">
                  <c:v>1.8872210367000021E-2</c:v>
                </c:pt>
                <c:pt idx="28">
                  <c:v>2.2102479842999997E-2</c:v>
                </c:pt>
                <c:pt idx="29">
                  <c:v>1.0617569244000516E-2</c:v>
                </c:pt>
                <c:pt idx="30">
                  <c:v>2.1004728493000016E-2</c:v>
                </c:pt>
                <c:pt idx="31">
                  <c:v>1.3065135175000023E-2</c:v>
                </c:pt>
                <c:pt idx="32">
                  <c:v>1.5519327315000025E-2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0966144"/>
        <c:axId val="72885952"/>
      </c:barChart>
      <c:catAx>
        <c:axId val="120966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48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b="1" i="0" baseline="0"/>
            </a:pPr>
            <a:endParaRPr lang="en-US"/>
          </a:p>
        </c:txPr>
        <c:crossAx val="728859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2885952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one"/>
        <c:crossAx val="120966144"/>
        <c:crosses val="autoZero"/>
        <c:crossBetween val="between"/>
      </c:valAx>
      <c:spPr>
        <a:noFill/>
        <a:ln w="25185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430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6602969" cy="674687"/>
          </a:xfrm>
        </p:spPr>
        <p:txBody>
          <a:bodyPr/>
          <a:lstStyle/>
          <a:p>
            <a:r>
              <a:rPr lang="en-US" smtClean="0">
                <a:ea typeface="宋体" pitchFamily="2" charset="-122"/>
              </a:rPr>
              <a:t>Monopril Market: ACEI and Monopril Performance by Tier 3,4 Cities</a:t>
            </a:r>
            <a:endParaRPr lang="en-US" dirty="0" smtClean="0">
              <a:ea typeface="宋体" pitchFamily="2" charset="-122"/>
            </a:endParaRPr>
          </a:p>
        </p:txBody>
      </p:sp>
      <p:sp>
        <p:nvSpPr>
          <p:cNvPr id="5" name="Text Box 8" descr="footnote"/>
          <p:cNvSpPr txBox="1">
            <a:spLocks noChangeArrowheads="1"/>
          </p:cNvSpPr>
          <p:nvPr/>
        </p:nvSpPr>
        <p:spPr bwMode="auto">
          <a:xfrm>
            <a:off x="151904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Object 3" descr="chart,No Primary Title,No Secondry Tit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013"/>
              </p:ext>
            </p:extLst>
          </p:nvPr>
        </p:nvGraphicFramePr>
        <p:xfrm>
          <a:off x="1" y="1079499"/>
          <a:ext cx="9144000" cy="508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YTD: Year to Date.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Object 6" descr="Sheet"/>
          <p:cNvGraphicFramePr>
            <a:graphicFrameLocks noChangeAspect="1"/>
          </p:cNvGraphicFramePr>
          <p:nvPr/>
        </p:nvGraphicFramePr>
        <p:xfrm>
          <a:off x="158750" y="4760913"/>
          <a:ext cx="88201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5" imgW="8820012" imgH="1714500" progId="Excel.Sheet.12">
                  <p:embed/>
                </p:oleObj>
              </mc:Choice>
              <mc:Fallback>
                <p:oleObj name="Worksheet" r:id="rId5" imgW="8820012" imgH="1714500" progId="Excel.Sheet.12">
                  <p:embed/>
                  <p:pic>
                    <p:nvPicPr>
                      <p:cNvPr id="0" name="Picture 11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760913"/>
                        <a:ext cx="882015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 descr="labelSubTitle"/>
          <p:cNvSpPr txBox="1">
            <a:spLocks/>
          </p:cNvSpPr>
          <p:nvPr/>
        </p:nvSpPr>
        <p:spPr bwMode="auto">
          <a:xfrm>
            <a:off x="483449" y="6202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(YTD Mar'12,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72896</TotalTime>
  <Words>32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Monopril Market: ACEI and Monopril Performance by Tier 3,4 Cities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1914</cp:revision>
  <cp:lastPrinted>2003-08-22T16:32:12Z</cp:lastPrinted>
  <dcterms:created xsi:type="dcterms:W3CDTF">2001-06-20T12:40:14Z</dcterms:created>
  <dcterms:modified xsi:type="dcterms:W3CDTF">2017-01-18T07:59:38Z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