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1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F9900"/>
    <a:srgbClr val="B2B2B2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8" d="100"/>
          <a:sy n="78" d="100"/>
        </p:scale>
        <p:origin x="-960" y="-84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32358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 descr="labelTitle"/>
          <p:cNvSpPr>
            <a:spLocks noGrp="1" noChangeArrowheads="1"/>
          </p:cNvSpPr>
          <p:nvPr>
            <p:ph type="title" idx="4294967295"/>
          </p:nvPr>
        </p:nvSpPr>
        <p:spPr>
          <a:xfrm>
            <a:off x="498475" y="58738"/>
            <a:ext cx="6816725" cy="674687"/>
          </a:xfrm>
        </p:spPr>
        <p:txBody>
          <a:bodyPr/>
          <a:lstStyle/>
          <a:p>
            <a:r>
              <a:rPr lang="en-US" dirty="0" err="1" smtClean="0"/>
              <a:t>Paraplatin</a:t>
            </a:r>
            <a:r>
              <a:rPr lang="en-US" smtClean="0"/>
              <a:t> key </a:t>
            </a:r>
            <a:r>
              <a:rPr lang="en-US" dirty="0" smtClean="0"/>
              <a:t>hospitals performance.</a:t>
            </a:r>
            <a:endParaRPr lang="zh-CN" altLang="en-US" dirty="0"/>
          </a:p>
        </p:txBody>
      </p:sp>
      <p:sp>
        <p:nvSpPr>
          <p:cNvPr id="7" name="TextBox 6" descr="footnote"/>
          <p:cNvSpPr txBox="1"/>
          <p:nvPr/>
        </p:nvSpPr>
        <p:spPr>
          <a:xfrm>
            <a:off x="439996" y="6467986"/>
            <a:ext cx="74742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solidFill>
                  <a:srgbClr val="020000"/>
                </a:solidFill>
              </a:rPr>
              <a:t>Data Source: CPA/Sea Rainbow/PHA Nov'16</a:t>
            </a:r>
            <a:endParaRPr lang="en-US" sz="1000" b="0" dirty="0">
              <a:solidFill>
                <a:srgbClr val="020000"/>
              </a:solidFill>
            </a:endParaRPr>
          </a:p>
        </p:txBody>
      </p:sp>
      <p:sp>
        <p:nvSpPr>
          <p:cNvPr id="10" name="Text Box 8" descr="lableintroduction"/>
          <p:cNvSpPr txBox="1">
            <a:spLocks noChangeArrowheads="1"/>
          </p:cNvSpPr>
          <p:nvPr/>
        </p:nvSpPr>
        <p:spPr bwMode="auto">
          <a:xfrm>
            <a:off x="490796" y="6323216"/>
            <a:ext cx="3592473" cy="18794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Market Definition: </a:t>
            </a:r>
            <a:r>
              <a:rPr lang="en-US" altLang="zh-CN" sz="900" dirty="0" err="1" smtClean="0"/>
              <a:t>Carboplatin+Cisplatin+Nedaplatin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8" name="Object 7" descr="SpecialTable"/>
          <p:cNvGraphicFramePr>
            <a:graphicFrameLocks noChangeAspect="1"/>
          </p:cNvGraphicFramePr>
          <p:nvPr/>
        </p:nvGraphicFramePr>
        <p:xfrm>
          <a:off x="85725" y="1017588"/>
          <a:ext cx="8829675" cy="526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Worksheet" r:id="rId4" imgW="9591759" imgH="5210243" progId="Excel.Sheet.12">
                  <p:embed/>
                </p:oleObj>
              </mc:Choice>
              <mc:Fallback>
                <p:oleObj name="Worksheet" r:id="rId4" imgW="9591759" imgH="5210243" progId="Excel.Sheet.12">
                  <p:embed/>
                  <p:pic>
                    <p:nvPicPr>
                      <p:cNvPr id="0" name="Picture 11" descr="SpecialTable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" y="1017588"/>
                        <a:ext cx="8829675" cy="5262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72972</TotalTime>
  <Words>23</Words>
  <Application>Microsoft Office PowerPoint</Application>
  <PresentationFormat>Letter Paper (8.5x11 in)</PresentationFormat>
  <Paragraphs>4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Paraplatin key hospitals performance.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1892</cp:revision>
  <cp:lastPrinted>2003-08-22T16:32:12Z</cp:lastPrinted>
  <dcterms:created xsi:type="dcterms:W3CDTF">2001-06-20T12:40:14Z</dcterms:created>
  <dcterms:modified xsi:type="dcterms:W3CDTF">2017-01-18T07:59:40Z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