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050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979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6816725" cy="674687"/>
          </a:xfrm>
        </p:spPr>
        <p:txBody>
          <a:bodyPr/>
          <a:lstStyle/>
          <a:p>
            <a:r>
              <a:rPr lang="en-US" dirty="0" err="1" smtClean="0"/>
              <a:t>Taxol</a:t>
            </a:r>
            <a:r>
              <a:rPr lang="en-US" dirty="0" smtClean="0"/>
              <a:t> key hospitals performance.</a:t>
            </a:r>
            <a:endParaRPr lang="zh-CN" altLang="en-US" dirty="0"/>
          </a:p>
        </p:txBody>
      </p:sp>
      <p:sp>
        <p:nvSpPr>
          <p:cNvPr id="7" name="TextBox 6" descr="footnote"/>
          <p:cNvSpPr txBox="1"/>
          <p:nvPr/>
        </p:nvSpPr>
        <p:spPr>
          <a:xfrm>
            <a:off x="439996" y="6467986"/>
            <a:ext cx="7474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CPA/Sea Rainbow/PHA Nov'16</a:t>
            </a:r>
            <a:endParaRPr lang="en-US" sz="1000" b="0" dirty="0">
              <a:solidFill>
                <a:srgbClr val="020000"/>
              </a:solidFill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90796" y="6323216"/>
            <a:ext cx="3592473" cy="18794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Market Definition: </a:t>
            </a:r>
            <a:r>
              <a:rPr lang="en-US" altLang="zh-CN" sz="900" dirty="0" err="1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Paclitaxel+Docetaxel+Gemcitaxel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7" descr="SpecialTable"/>
          <p:cNvGraphicFramePr>
            <a:graphicFrameLocks noChangeAspect="1"/>
          </p:cNvGraphicFramePr>
          <p:nvPr/>
        </p:nvGraphicFramePr>
        <p:xfrm>
          <a:off x="85725" y="1017588"/>
          <a:ext cx="9167813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4" imgW="9505984" imgH="5210243" progId="Excel.Sheet.12">
                  <p:embed/>
                </p:oleObj>
              </mc:Choice>
              <mc:Fallback>
                <p:oleObj name="Worksheet" r:id="rId4" imgW="9505984" imgH="5210243" progId="Excel.Sheet.12">
                  <p:embed/>
                  <p:pic>
                    <p:nvPicPr>
                      <p:cNvPr id="0" name="Picture 11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1017588"/>
                        <a:ext cx="9167813" cy="521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72969</TotalTime>
  <Words>23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Taxol key hospitals performance.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1894</cp:revision>
  <cp:lastPrinted>2003-08-22T16:32:12Z</cp:lastPrinted>
  <dcterms:created xsi:type="dcterms:W3CDTF">2001-06-20T12:40:14Z</dcterms:created>
  <dcterms:modified xsi:type="dcterms:W3CDTF">2017-01-18T07:59:40Z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