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1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100" d="100"/>
          <a:sy n="100" d="100"/>
        </p:scale>
        <p:origin x="-282" y="246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8" descr="labelTitle"/>
          <p:cNvSpPr/>
          <p:nvPr/>
        </p:nvSpPr>
        <p:spPr bwMode="auto">
          <a:xfrm>
            <a:off x="0" y="0"/>
            <a:ext cx="4038600" cy="2476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smtClean="0">
                <a:solidFill>
                  <a:srgbClr val="FFFFFF"/>
                </a:solidFill>
                <a:cs typeface="Arial" pitchFamily="34" charset="0"/>
              </a:rPr>
              <a:t>Monopril</a:t>
            </a:r>
            <a:r>
              <a:rPr lang="en-US" sz="1050" b="1" dirty="0" smtClean="0">
                <a:solidFill>
                  <a:srgbClr val="FFFFFF"/>
                </a:solidFill>
                <a:cs typeface="Arial" pitchFamily="34" charset="0"/>
              </a:rPr>
              <a:t> ? Performance – City Level</a:t>
            </a:r>
          </a:p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TextBox 5" descr="labelSubTitle"/>
          <p:cNvSpPr txBox="1"/>
          <p:nvPr/>
        </p:nvSpPr>
        <p:spPr>
          <a:xfrm>
            <a:off x="435935" y="435935"/>
            <a:ext cx="192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(MTH Jun'13, Value in USD)</a:t>
            </a:r>
            <a:endParaRPr lang="zh-CN" altLang="en-US" sz="1200" dirty="0"/>
          </a:p>
        </p:txBody>
      </p:sp>
      <p:graphicFrame>
        <p:nvGraphicFramePr>
          <p:cNvPr id="7" name="Table 6" descr="ppttable"/>
          <p:cNvGraphicFramePr>
            <a:graphicFrameLocks noGrp="1"/>
          </p:cNvGraphicFramePr>
          <p:nvPr/>
        </p:nvGraphicFramePr>
        <p:xfrm>
          <a:off x="219075" y="1225549"/>
          <a:ext cx="8496301" cy="508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92"/>
                <a:gridCol w="633619"/>
                <a:gridCol w="709510"/>
                <a:gridCol w="709510"/>
                <a:gridCol w="709510"/>
                <a:gridCol w="709510"/>
                <a:gridCol w="709510"/>
                <a:gridCol w="709510"/>
                <a:gridCol w="709510"/>
                <a:gridCol w="709510"/>
                <a:gridCol w="709510"/>
              </a:tblGrid>
              <a:tr h="10179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Beijing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Shanghai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FXQ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Guang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zhou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Wuhan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Nanjing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Tianjin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Hang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zhou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Pearl River Delta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Shen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yang  </a:t>
                      </a: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smtClean="0">
                          <a:latin typeface="Verdana" pitchFamily="34" charset="0"/>
                          <a:cs typeface="Verdana" pitchFamily="34" charset="0"/>
                        </a:rPr>
                        <a:t>Market</a:t>
                      </a:r>
                      <a:r>
                        <a:rPr lang="en-US" altLang="zh-CN" sz="1000" b="1" baseline="0" smtClean="0">
                          <a:latin typeface="Verdana" pitchFamily="34" charset="0"/>
                          <a:cs typeface="Verdana" pitchFamily="34" charset="0"/>
                        </a:rPr>
                        <a:t> Growth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dirty="0" err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 Growth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dirty="0" err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r>
                        <a:rPr lang="en-US" altLang="zh-CN" sz="1000" b="1" baseline="0" dirty="0" smtClean="0">
                          <a:latin typeface="Verdana" pitchFamily="34" charset="0"/>
                          <a:cs typeface="Verdana" pitchFamily="34" charset="0"/>
                        </a:rPr>
                        <a:t> Share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latin typeface="Verdana" pitchFamily="34" charset="0"/>
                          <a:cs typeface="Verdana" pitchFamily="34" charset="0"/>
                        </a:rPr>
                        <a:t>Value </a:t>
                      </a:r>
                      <a:r>
                        <a:rPr lang="en-US" altLang="zh-CN" sz="1000" b="1" smtClean="0">
                          <a:latin typeface="Verdana" pitchFamily="34" charset="0"/>
                          <a:cs typeface="Verdana" pitchFamily="34" charset="0"/>
                        </a:rPr>
                        <a:t>Monopril</a:t>
                      </a:r>
                      <a:endParaRPr lang="zh-CN" altLang="en-US" sz="1000" b="1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922" marR="5922" marT="592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180479" y="650557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101824</TotalTime>
  <Words>46</Words>
  <Application>Microsoft Office PowerPoint</Application>
  <PresentationFormat>Letter Paper (8.5x11 in)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6106</cp:revision>
  <cp:lastPrinted>2003-08-22T16:32:12Z</cp:lastPrinted>
  <dcterms:created xsi:type="dcterms:W3CDTF">2001-06-20T12:40:14Z</dcterms:created>
  <dcterms:modified xsi:type="dcterms:W3CDTF">2017-01-18T07:59:41Z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