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54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FF"/>
    <a:srgbClr val="8A4965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33400" autoAdjust="0"/>
  </p:normalViewPr>
  <p:slideViewPr>
    <p:cSldViewPr snapToGrid="0">
      <p:cViewPr varScale="1">
        <p:scale>
          <a:sx n="75" d="100"/>
          <a:sy n="75" d="100"/>
        </p:scale>
        <p:origin x="-1260" y="-84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2014-5-26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ppttable"/>
          <p:cNvGraphicFramePr>
            <a:graphicFrameLocks noGrp="1"/>
          </p:cNvGraphicFramePr>
          <p:nvPr/>
        </p:nvGraphicFramePr>
        <p:xfrm>
          <a:off x="447673" y="1376041"/>
          <a:ext cx="7905759" cy="4772446"/>
        </p:xfrm>
        <a:graphic>
          <a:graphicData uri="http://schemas.openxmlformats.org/drawingml/2006/table">
            <a:tbl>
              <a:tblPr/>
              <a:tblGrid>
                <a:gridCol w="510201"/>
                <a:gridCol w="1098349"/>
                <a:gridCol w="858427"/>
                <a:gridCol w="759572"/>
                <a:gridCol w="519650"/>
                <a:gridCol w="519650"/>
                <a:gridCol w="519650"/>
                <a:gridCol w="519650"/>
                <a:gridCol w="519650"/>
                <a:gridCol w="519650"/>
                <a:gridCol w="1041660"/>
                <a:gridCol w="519650"/>
              </a:tblGrid>
              <a:tr h="16116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YTD (K RMB)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Monopril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Acertil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LOTENSIN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 ACEI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MARKET RANK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CITY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Region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CON%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Monopril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MS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MS%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MS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MS size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Beijing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79,309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Shanghai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53,122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FuXiaQuan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23,633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Guangzhou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22,288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Wuhan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20,526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Nanjing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16,503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Tianjin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19,524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Hangzhou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12,108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Pearl River delta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14,100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Shenyang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12,185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Chongqing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11,414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Chengdu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9,758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Shenzhen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8,238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Jinan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9,654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Zhengzhou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9,814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Suxi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8,252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Kunming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6,884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Ningbo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5,462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Wulumuqi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5,571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Shijiazhuang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6,551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Xian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5,881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Guiyang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5,516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Changsha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5,148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Wenzhou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3,716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Daqing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3,436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2" descr="labelTitle"/>
          <p:cNvSpPr txBox="1">
            <a:spLocks/>
          </p:cNvSpPr>
          <p:nvPr/>
        </p:nvSpPr>
        <p:spPr>
          <a:xfrm>
            <a:off x="211782" y="206549"/>
            <a:ext cx="8661648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000" b="1" dirty="0" err="1" smtClean="0">
                <a:solidFill>
                  <a:schemeClr val="tx2"/>
                </a:solidFill>
              </a:rPr>
              <a:t>Monopril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 Top City Performance in IMS</a:t>
            </a:r>
          </a:p>
        </p:txBody>
      </p:sp>
      <p:sp>
        <p:nvSpPr>
          <p:cNvPr id="9" name="TextBox 8" descr="labelSubTitle"/>
          <p:cNvSpPr txBox="1"/>
          <p:nvPr/>
        </p:nvSpPr>
        <p:spPr>
          <a:xfrm>
            <a:off x="266700" y="476250"/>
            <a:ext cx="287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400" dirty="0" smtClean="0">
                <a:solidFill>
                  <a:schemeClr val="tx2"/>
                </a:solidFill>
              </a:rPr>
              <a:t>Jun’ 13 YTD RMB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102874</TotalTime>
  <Words>570</Words>
  <Application>Microsoft Office PowerPoint</Application>
  <PresentationFormat>Letter Paper (8.5x11 in)</PresentationFormat>
  <Paragraphs>294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chen.xiaoyu</cp:lastModifiedBy>
  <cp:revision>6030</cp:revision>
  <cp:lastPrinted>2003-08-22T16:32:12Z</cp:lastPrinted>
  <dcterms:created xsi:type="dcterms:W3CDTF">2001-06-20T12:40:14Z</dcterms:created>
  <dcterms:modified xsi:type="dcterms:W3CDTF">2014-05-26T08:50:01Z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