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>
        <p:scale>
          <a:sx n="100" d="100"/>
          <a:sy n="100" d="100"/>
        </p:scale>
        <p:origin x="-492" y="-78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2015-3-26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419097" y="1143009"/>
          <a:ext cx="8595357" cy="4809686"/>
        </p:xfrm>
        <a:graphic>
          <a:graphicData uri="http://schemas.openxmlformats.org/drawingml/2006/table">
            <a:tbl>
              <a:tblPr/>
              <a:tblGrid>
                <a:gridCol w="439227"/>
                <a:gridCol w="945552"/>
                <a:gridCol w="749782"/>
                <a:gridCol w="643131"/>
                <a:gridCol w="447356"/>
                <a:gridCol w="447356"/>
                <a:gridCol w="447356"/>
                <a:gridCol w="447356"/>
                <a:gridCol w="447356"/>
                <a:gridCol w="447356"/>
                <a:gridCol w="447356"/>
                <a:gridCol w="447356"/>
                <a:gridCol w="447356"/>
                <a:gridCol w="447356"/>
                <a:gridCol w="896749"/>
                <a:gridCol w="447356"/>
              </a:tblGrid>
              <a:tr h="1617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Eliquis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Clexane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Xarelto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Fraxiparine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Arixtra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latin typeface="Verdana"/>
                        </a:rPr>
                        <a:t>VTEP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0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Qingdao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4,155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3,593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Changchun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2,968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Jiaxing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3,424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Jinhua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2,738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Harbin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2,678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Nantong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2,839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Dalian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2,999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Xuzhou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2,360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Weifang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2,170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Taiyuan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2,463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Linyi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3,055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Shaoxing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2,062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Yantai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2,203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Pingdingshan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2,153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Luoyang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Zibo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1,375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Qiqihaer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Nanchang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430,165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11,123,456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100%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  <a:p>
            <a:pPr>
              <a:spcBef>
                <a:spcPct val="0"/>
              </a:spcBef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101852</TotalTime>
  <Words>580</Words>
  <Application>Microsoft Office PowerPoint</Application>
  <PresentationFormat>Letter Paper (8.5x11 in)</PresentationFormat>
  <Paragraphs>296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5986</cp:revision>
  <cp:lastPrinted>2003-08-22T16:32:12Z</cp:lastPrinted>
  <dcterms:created xsi:type="dcterms:W3CDTF">2001-06-20T12:40:14Z</dcterms:created>
  <dcterms:modified xsi:type="dcterms:W3CDTF">2015-03-26T03:58:50Z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