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9999"/>
    <a:srgbClr val="99FF66"/>
    <a:srgbClr val="CC99FF"/>
    <a:srgbClr val="FF66FF"/>
    <a:srgbClr val="B2B2B2"/>
    <a:srgbClr val="3366FF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545113261468347"/>
          <c:y val="5.7476079788096802E-2"/>
          <c:w val="0.8330427248481177"/>
          <c:h val="0.614938104762419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ACEI Class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Sheet1!$B$2:$Z$2</c:f>
              <c:numCache>
                <c:formatCode>General</c:formatCode>
                <c:ptCount val="25"/>
                <c:pt idx="0">
                  <c:v>-4.8032239969000134E-2</c:v>
                </c:pt>
                <c:pt idx="1">
                  <c:v>-1.8474024781000003E-2</c:v>
                </c:pt>
                <c:pt idx="2">
                  <c:v>3.4589447582000783E-2</c:v>
                </c:pt>
                <c:pt idx="3">
                  <c:v>3.0814481504999998E-2</c:v>
                </c:pt>
                <c:pt idx="4">
                  <c:v>3.5740805453000082E-2</c:v>
                </c:pt>
                <c:pt idx="5">
                  <c:v>-2.4587345770000846E-3</c:v>
                </c:pt>
                <c:pt idx="6">
                  <c:v>0.103434402642</c:v>
                </c:pt>
                <c:pt idx="7">
                  <c:v>0.16625085521200003</c:v>
                </c:pt>
                <c:pt idx="8">
                  <c:v>0.202815873275</c:v>
                </c:pt>
                <c:pt idx="9">
                  <c:v>0.12394318245500197</c:v>
                </c:pt>
                <c:pt idx="10">
                  <c:v>0.12631444066300004</c:v>
                </c:pt>
                <c:pt idx="11">
                  <c:v>0.13749682522100001</c:v>
                </c:pt>
                <c:pt idx="12">
                  <c:v>0.15237594456600329</c:v>
                </c:pt>
                <c:pt idx="13">
                  <c:v>0.15176002986700426</c:v>
                </c:pt>
                <c:pt idx="14">
                  <c:v>0.13641851649100317</c:v>
                </c:pt>
                <c:pt idx="15">
                  <c:v>0.13166823807800004</c:v>
                </c:pt>
                <c:pt idx="16">
                  <c:v>0.106789161104</c:v>
                </c:pt>
                <c:pt idx="17">
                  <c:v>0.11561513006300163</c:v>
                </c:pt>
                <c:pt idx="18">
                  <c:v>4.5335522327999998E-2</c:v>
                </c:pt>
                <c:pt idx="19">
                  <c:v>-2.2403734987000653E-2</c:v>
                </c:pt>
                <c:pt idx="20">
                  <c:v>-2.9908214853000006E-2</c:v>
                </c:pt>
                <c:pt idx="21">
                  <c:v>7.3042231000002304E-4</c:v>
                </c:pt>
                <c:pt idx="22">
                  <c:v>7.4911429050002407E-3</c:v>
                </c:pt>
                <c:pt idx="23">
                  <c:v>3.5295942799000828E-2</c:v>
                </c:pt>
                <c:pt idx="24">
                  <c:v>-8.9054277740001266E-3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Monopril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Sheet1!$B$3:$Z$3</c:f>
              <c:numCache>
                <c:formatCode>General</c:formatCode>
                <c:ptCount val="25"/>
                <c:pt idx="0">
                  <c:v>-0.13236121356700317</c:v>
                </c:pt>
                <c:pt idx="1">
                  <c:v>-9.3543288672000027E-2</c:v>
                </c:pt>
                <c:pt idx="2">
                  <c:v>-8.9848303383001746E-2</c:v>
                </c:pt>
                <c:pt idx="3">
                  <c:v>-0.15035522746800001</c:v>
                </c:pt>
                <c:pt idx="4">
                  <c:v>-0.14884148164200564</c:v>
                </c:pt>
                <c:pt idx="5">
                  <c:v>-0.20458234278100368</c:v>
                </c:pt>
                <c:pt idx="6">
                  <c:v>-0.203365958253</c:v>
                </c:pt>
                <c:pt idx="7">
                  <c:v>-0.14664732167500041</c:v>
                </c:pt>
                <c:pt idx="8">
                  <c:v>-7.8943481635000104E-2</c:v>
                </c:pt>
                <c:pt idx="9">
                  <c:v>-9.7196231706000016E-2</c:v>
                </c:pt>
                <c:pt idx="10">
                  <c:v>-5.3324843262999647E-2</c:v>
                </c:pt>
                <c:pt idx="11">
                  <c:v>-1.678247118600051E-2</c:v>
                </c:pt>
                <c:pt idx="12">
                  <c:v>-3.3753404467000002E-2</c:v>
                </c:pt>
                <c:pt idx="13">
                  <c:v>-9.9021391539003065E-2</c:v>
                </c:pt>
                <c:pt idx="14">
                  <c:v>-7.3831095957000034E-2</c:v>
                </c:pt>
                <c:pt idx="15">
                  <c:v>8.9832030049000047E-2</c:v>
                </c:pt>
                <c:pt idx="16">
                  <c:v>7.3531550823999994E-2</c:v>
                </c:pt>
                <c:pt idx="17">
                  <c:v>0.16665436251500004</c:v>
                </c:pt>
                <c:pt idx="18">
                  <c:v>0.11055342766700001</c:v>
                </c:pt>
                <c:pt idx="19">
                  <c:v>7.0128464599999996E-2</c:v>
                </c:pt>
                <c:pt idx="20">
                  <c:v>5.8679141749999756E-3</c:v>
                </c:pt>
                <c:pt idx="21">
                  <c:v>3.3082418750000002E-2</c:v>
                </c:pt>
                <c:pt idx="22">
                  <c:v>5.3649182562998193E-2</c:v>
                </c:pt>
                <c:pt idx="23">
                  <c:v>0.130523859267</c:v>
                </c:pt>
                <c:pt idx="24">
                  <c:v>0.14303278766800001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Sheet1!$B$4:$Z$4</c:f>
              <c:numCache>
                <c:formatCode>General</c:formatCode>
                <c:ptCount val="25"/>
                <c:pt idx="0">
                  <c:v>-6.1450081061000021E-2</c:v>
                </c:pt>
                <c:pt idx="1">
                  <c:v>-1.3645098450000007E-2</c:v>
                </c:pt>
                <c:pt idx="2">
                  <c:v>4.9546651249001518E-2</c:v>
                </c:pt>
                <c:pt idx="3">
                  <c:v>0.11520894541200009</c:v>
                </c:pt>
                <c:pt idx="4">
                  <c:v>0.13360030732700001</c:v>
                </c:pt>
                <c:pt idx="5">
                  <c:v>5.7796138487000034E-2</c:v>
                </c:pt>
                <c:pt idx="6">
                  <c:v>0.14663830218400317</c:v>
                </c:pt>
                <c:pt idx="7">
                  <c:v>0.20252459589399999</c:v>
                </c:pt>
                <c:pt idx="8">
                  <c:v>0.26475118366799999</c:v>
                </c:pt>
                <c:pt idx="9">
                  <c:v>0.19552196133600003</c:v>
                </c:pt>
                <c:pt idx="10">
                  <c:v>0.173658839919</c:v>
                </c:pt>
                <c:pt idx="11">
                  <c:v>0.21097550587800001</c:v>
                </c:pt>
                <c:pt idx="12">
                  <c:v>0.20443796648800044</c:v>
                </c:pt>
                <c:pt idx="13">
                  <c:v>0.20738890446100094</c:v>
                </c:pt>
                <c:pt idx="14">
                  <c:v>0.19919787916900003</c:v>
                </c:pt>
                <c:pt idx="15">
                  <c:v>0.21671928938000606</c:v>
                </c:pt>
                <c:pt idx="16">
                  <c:v>0.21566783902100317</c:v>
                </c:pt>
                <c:pt idx="17">
                  <c:v>0.25874402488199405</c:v>
                </c:pt>
                <c:pt idx="18">
                  <c:v>0.174527418249</c:v>
                </c:pt>
                <c:pt idx="19">
                  <c:v>9.2620527404000008E-2</c:v>
                </c:pt>
                <c:pt idx="20">
                  <c:v>6.0314573583000013E-2</c:v>
                </c:pt>
                <c:pt idx="21">
                  <c:v>9.5311091977000023E-2</c:v>
                </c:pt>
                <c:pt idx="22">
                  <c:v>0.12643821874000041</c:v>
                </c:pt>
                <c:pt idx="23">
                  <c:v>0.13552613742000041</c:v>
                </c:pt>
                <c:pt idx="24">
                  <c:v>4.0990996013000533E-2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Capoten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Sheet1!$B$5:$Z$5</c:f>
              <c:numCache>
                <c:formatCode>General</c:formatCode>
                <c:ptCount val="25"/>
                <c:pt idx="0">
                  <c:v>-0.30624036251999998</c:v>
                </c:pt>
                <c:pt idx="1">
                  <c:v>-0.26633646037800651</c:v>
                </c:pt>
                <c:pt idx="2">
                  <c:v>-0.25979751753499974</c:v>
                </c:pt>
                <c:pt idx="3">
                  <c:v>-0.22615076523799987</c:v>
                </c:pt>
                <c:pt idx="4">
                  <c:v>-0.264532586515</c:v>
                </c:pt>
                <c:pt idx="5">
                  <c:v>-0.13839121585300004</c:v>
                </c:pt>
                <c:pt idx="6">
                  <c:v>-6.7103787792000033E-2</c:v>
                </c:pt>
                <c:pt idx="7">
                  <c:v>0.16379001393700021</c:v>
                </c:pt>
                <c:pt idx="8">
                  <c:v>7.1385677817000934E-2</c:v>
                </c:pt>
                <c:pt idx="9">
                  <c:v>0.12400203966999999</c:v>
                </c:pt>
                <c:pt idx="10">
                  <c:v>7.1096481438002124E-2</c:v>
                </c:pt>
                <c:pt idx="11">
                  <c:v>0.17879407423700044</c:v>
                </c:pt>
                <c:pt idx="12">
                  <c:v>6.0710870885000524E-2</c:v>
                </c:pt>
                <c:pt idx="13">
                  <c:v>-3.8204831283000014E-2</c:v>
                </c:pt>
                <c:pt idx="14">
                  <c:v>-0.16120101653100041</c:v>
                </c:pt>
                <c:pt idx="15">
                  <c:v>-0.11229659917900003</c:v>
                </c:pt>
                <c:pt idx="16">
                  <c:v>-0.16084809073600329</c:v>
                </c:pt>
                <c:pt idx="17">
                  <c:v>-0.20125993836700368</c:v>
                </c:pt>
                <c:pt idx="18">
                  <c:v>-0.25913771065999974</c:v>
                </c:pt>
                <c:pt idx="19">
                  <c:v>-0.35636975110100338</c:v>
                </c:pt>
                <c:pt idx="20">
                  <c:v>-0.37747073894100736</c:v>
                </c:pt>
                <c:pt idx="21">
                  <c:v>-0.29806807459800388</c:v>
                </c:pt>
                <c:pt idx="22">
                  <c:v>-0.32128748621400954</c:v>
                </c:pt>
                <c:pt idx="23">
                  <c:v>-0.29050118121500612</c:v>
                </c:pt>
                <c:pt idx="24">
                  <c:v>-0.452260072086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Lotensin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Sheet1!$B$6:$Z$6</c:f>
              <c:numCache>
                <c:formatCode>General</c:formatCode>
                <c:ptCount val="25"/>
                <c:pt idx="0">
                  <c:v>-1.0508214794000001E-2</c:v>
                </c:pt>
                <c:pt idx="1">
                  <c:v>2.7342417957000011E-2</c:v>
                </c:pt>
                <c:pt idx="2">
                  <c:v>8.2427355245000097E-2</c:v>
                </c:pt>
                <c:pt idx="3">
                  <c:v>7.0307425120000933E-2</c:v>
                </c:pt>
                <c:pt idx="4">
                  <c:v>5.3080196598000007E-2</c:v>
                </c:pt>
                <c:pt idx="5">
                  <c:v>6.3001436588999996E-2</c:v>
                </c:pt>
                <c:pt idx="6">
                  <c:v>0.24119683472800021</c:v>
                </c:pt>
                <c:pt idx="7">
                  <c:v>0.31632963042500595</c:v>
                </c:pt>
                <c:pt idx="8">
                  <c:v>0.31637448283601066</c:v>
                </c:pt>
                <c:pt idx="9">
                  <c:v>0.20465134886100286</c:v>
                </c:pt>
                <c:pt idx="10">
                  <c:v>0.20874041030500368</c:v>
                </c:pt>
                <c:pt idx="11">
                  <c:v>0.21697114493200323</c:v>
                </c:pt>
                <c:pt idx="12">
                  <c:v>0.24902327416900041</c:v>
                </c:pt>
                <c:pt idx="13">
                  <c:v>0.27539843651599999</c:v>
                </c:pt>
                <c:pt idx="14">
                  <c:v>0.25170209223399975</c:v>
                </c:pt>
                <c:pt idx="15">
                  <c:v>0.18804108621400317</c:v>
                </c:pt>
                <c:pt idx="16">
                  <c:v>0.17446628940200606</c:v>
                </c:pt>
                <c:pt idx="17">
                  <c:v>0.11316995709700001</c:v>
                </c:pt>
                <c:pt idx="18">
                  <c:v>2.6254483448999999E-2</c:v>
                </c:pt>
                <c:pt idx="19">
                  <c:v>-5.1937713980000022E-2</c:v>
                </c:pt>
                <c:pt idx="20">
                  <c:v>-3.5221274295000007E-2</c:v>
                </c:pt>
                <c:pt idx="21">
                  <c:v>1.1791801447000467E-2</c:v>
                </c:pt>
                <c:pt idx="22">
                  <c:v>-2.2788170427000813E-2</c:v>
                </c:pt>
                <c:pt idx="23">
                  <c:v>1.4989264851999798E-2</c:v>
                </c:pt>
                <c:pt idx="24">
                  <c:v>-4.8193779154000034E-2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Tritace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circle"/>
            <c:size val="7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Sheet1!$B$7:$Z$7</c:f>
              <c:numCache>
                <c:formatCode>General</c:formatCode>
                <c:ptCount val="25"/>
                <c:pt idx="0">
                  <c:v>0.51998658354798843</c:v>
                </c:pt>
                <c:pt idx="1">
                  <c:v>0.26087141375900702</c:v>
                </c:pt>
                <c:pt idx="2">
                  <c:v>0.42078611492100032</c:v>
                </c:pt>
                <c:pt idx="3">
                  <c:v>0.36949492852500032</c:v>
                </c:pt>
                <c:pt idx="4">
                  <c:v>0.47076711504500002</c:v>
                </c:pt>
                <c:pt idx="5">
                  <c:v>0.36020612398500612</c:v>
                </c:pt>
                <c:pt idx="6">
                  <c:v>0.41662125515999998</c:v>
                </c:pt>
                <c:pt idx="7">
                  <c:v>0.28455316358700528</c:v>
                </c:pt>
                <c:pt idx="8">
                  <c:v>0.16327995166700021</c:v>
                </c:pt>
                <c:pt idx="9">
                  <c:v>0.15385776908700041</c:v>
                </c:pt>
                <c:pt idx="10">
                  <c:v>8.4304339352000768E-2</c:v>
                </c:pt>
                <c:pt idx="11">
                  <c:v>0.11586315425000022</c:v>
                </c:pt>
                <c:pt idx="12">
                  <c:v>5.4078603100000933E-4</c:v>
                </c:pt>
                <c:pt idx="13">
                  <c:v>0.133709759929</c:v>
                </c:pt>
                <c:pt idx="14">
                  <c:v>0.125544814734</c:v>
                </c:pt>
                <c:pt idx="15">
                  <c:v>5.9304037912002311E-2</c:v>
                </c:pt>
                <c:pt idx="16">
                  <c:v>-7.5901672367000003E-2</c:v>
                </c:pt>
                <c:pt idx="17">
                  <c:v>-0.16326510169400021</c:v>
                </c:pt>
                <c:pt idx="18">
                  <c:v>-0.29132867167301185</c:v>
                </c:pt>
                <c:pt idx="19">
                  <c:v>-0.38164068789500966</c:v>
                </c:pt>
                <c:pt idx="20">
                  <c:v>-0.42447800673900943</c:v>
                </c:pt>
                <c:pt idx="21">
                  <c:v>-0.49515699401600038</c:v>
                </c:pt>
                <c:pt idx="22">
                  <c:v>-0.50682349224200063</c:v>
                </c:pt>
                <c:pt idx="23">
                  <c:v>-0.46952420161000685</c:v>
                </c:pt>
                <c:pt idx="24">
                  <c:v>-0.44454538516000008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ACEI Others</c:v>
                </c:pt>
              </c:strCache>
            </c:strRef>
          </c:tx>
          <c:spPr>
            <a:ln>
              <a:solidFill>
                <a:srgbClr val="FF9900"/>
              </a:solidFill>
            </a:ln>
          </c:spPr>
          <c:marker>
            <c:symbol val="plus"/>
            <c:size val="7"/>
            <c:spPr>
              <a:solidFill>
                <a:srgbClr val="FF9900"/>
              </a:solidFill>
              <a:ln>
                <a:solidFill>
                  <a:srgbClr val="FF9900"/>
                </a:solidFill>
              </a:ln>
            </c:spPr>
          </c:marker>
          <c:cat>
            <c:strRef>
              <c:f>Sheet1!$B$1:$Z$1</c:f>
              <c:strCache>
                <c:ptCount val="25"/>
                <c:pt idx="0">
                  <c:v>MQT Aug'11</c:v>
                </c:pt>
                <c:pt idx="1">
                  <c:v>MQT Sep'11</c:v>
                </c:pt>
                <c:pt idx="2">
                  <c:v>MQT Oct'11</c:v>
                </c:pt>
                <c:pt idx="3">
                  <c:v>MQT Nov'11</c:v>
                </c:pt>
                <c:pt idx="4">
                  <c:v>MQT Dec'11</c:v>
                </c:pt>
                <c:pt idx="5">
                  <c:v>MQT Jan'12</c:v>
                </c:pt>
                <c:pt idx="6">
                  <c:v>MQT Feb'12</c:v>
                </c:pt>
                <c:pt idx="7">
                  <c:v>MQT Mar'12</c:v>
                </c:pt>
                <c:pt idx="8">
                  <c:v>MQT Apr'12</c:v>
                </c:pt>
                <c:pt idx="9">
                  <c:v>MQT May'12</c:v>
                </c:pt>
                <c:pt idx="10">
                  <c:v>MQT Jun'12</c:v>
                </c:pt>
                <c:pt idx="11">
                  <c:v>MQT Jul'12</c:v>
                </c:pt>
                <c:pt idx="12">
                  <c:v>MQT Aug'12</c:v>
                </c:pt>
                <c:pt idx="13">
                  <c:v>MQT Sep'12</c:v>
                </c:pt>
                <c:pt idx="14">
                  <c:v>MQT Oct'12</c:v>
                </c:pt>
                <c:pt idx="15">
                  <c:v>MQT Nov'12</c:v>
                </c:pt>
                <c:pt idx="16">
                  <c:v>MQT Dec'12</c:v>
                </c:pt>
                <c:pt idx="17">
                  <c:v>MQT Jan'13</c:v>
                </c:pt>
                <c:pt idx="18">
                  <c:v>MQT Feb'13</c:v>
                </c:pt>
                <c:pt idx="19">
                  <c:v>MQT Mar'13</c:v>
                </c:pt>
                <c:pt idx="20">
                  <c:v>MQT Apr'13</c:v>
                </c:pt>
                <c:pt idx="21">
                  <c:v>MQT May'13</c:v>
                </c:pt>
                <c:pt idx="22">
                  <c:v>MQT Jun'13</c:v>
                </c:pt>
                <c:pt idx="23">
                  <c:v>MQT Jul'13</c:v>
                </c:pt>
                <c:pt idx="24">
                  <c:v>MQT Aug'13</c:v>
                </c:pt>
              </c:strCache>
            </c:strRef>
          </c:cat>
          <c:val>
            <c:numRef>
              <c:f>Sheet1!$B$8:$Z$8</c:f>
              <c:numCache>
                <c:formatCode>General</c:formatCode>
                <c:ptCount val="25"/>
                <c:pt idx="0">
                  <c:v>-7.0800502151000033E-2</c:v>
                </c:pt>
                <c:pt idx="1">
                  <c:v>-5.4868981745001898E-2</c:v>
                </c:pt>
                <c:pt idx="2">
                  <c:v>1.5672787172000002E-2</c:v>
                </c:pt>
                <c:pt idx="3">
                  <c:v>-3.6252148220000851E-3</c:v>
                </c:pt>
                <c:pt idx="4">
                  <c:v>1.6657759843000358E-2</c:v>
                </c:pt>
                <c:pt idx="5">
                  <c:v>-7.3826110231000011E-2</c:v>
                </c:pt>
                <c:pt idx="6">
                  <c:v>1.3943054777000287E-2</c:v>
                </c:pt>
                <c:pt idx="7">
                  <c:v>7.7764435950002597E-2</c:v>
                </c:pt>
                <c:pt idx="8">
                  <c:v>0.15559408381100595</c:v>
                </c:pt>
                <c:pt idx="9">
                  <c:v>4.8387866635999977E-2</c:v>
                </c:pt>
                <c:pt idx="10">
                  <c:v>3.8862751254000003E-2</c:v>
                </c:pt>
                <c:pt idx="11">
                  <c:v>2.6525727500000492E-3</c:v>
                </c:pt>
                <c:pt idx="12">
                  <c:v>5.9107412269000022E-2</c:v>
                </c:pt>
                <c:pt idx="13">
                  <c:v>4.7967008896000023E-2</c:v>
                </c:pt>
                <c:pt idx="14">
                  <c:v>8.3259678370003268E-3</c:v>
                </c:pt>
                <c:pt idx="15">
                  <c:v>-1.9292274656000349E-2</c:v>
                </c:pt>
                <c:pt idx="16">
                  <c:v>-6.7226653875000084E-2</c:v>
                </c:pt>
                <c:pt idx="17">
                  <c:v>1.5936445247000355E-2</c:v>
                </c:pt>
                <c:pt idx="18">
                  <c:v>-1.7225902360000003E-3</c:v>
                </c:pt>
                <c:pt idx="19">
                  <c:v>-4.2656005725000001E-2</c:v>
                </c:pt>
                <c:pt idx="20">
                  <c:v>-4.1743352709999647E-2</c:v>
                </c:pt>
                <c:pt idx="21">
                  <c:v>-3.1445654614000014E-2</c:v>
                </c:pt>
                <c:pt idx="22">
                  <c:v>2.8457055580000012E-2</c:v>
                </c:pt>
                <c:pt idx="23">
                  <c:v>1.7354573559000004E-2</c:v>
                </c:pt>
                <c:pt idx="24">
                  <c:v>3.5480605957000012E-2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13664"/>
        <c:axId val="32664384"/>
      </c:lineChart>
      <c:catAx>
        <c:axId val="7371366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2700000"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Growth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37136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4713902691448735"/>
          <c:y val="0.84044552757136171"/>
          <c:w val="0.77405109334432798"/>
          <c:h val="4.2449349624385346E-2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307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East1-ACEI Class Performance by Brand</a:t>
            </a:r>
          </a:p>
        </p:txBody>
      </p:sp>
      <p:sp>
        <p:nvSpPr>
          <p:cNvPr id="23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(MQT Aug'13, Value in RMB)</a:t>
            </a:r>
          </a:p>
        </p:txBody>
      </p:sp>
      <p:sp>
        <p:nvSpPr>
          <p:cNvPr id="26" name="Text Box 8" descr="lableintroduction"/>
          <p:cNvSpPr txBox="1">
            <a:spLocks noChangeArrowheads="1"/>
          </p:cNvSpPr>
          <p:nvPr/>
        </p:nvSpPr>
        <p:spPr bwMode="auto">
          <a:xfrm>
            <a:off x="482105" y="6448567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Text Box 8" descr="lableSTLY"/>
          <p:cNvSpPr txBox="1">
            <a:spLocks noChangeArrowheads="1"/>
          </p:cNvSpPr>
          <p:nvPr/>
        </p:nvSpPr>
        <p:spPr bwMode="auto">
          <a:xfrm>
            <a:off x="4821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2" name="Chart 31" descr="chart"/>
          <p:cNvGraphicFramePr/>
          <p:nvPr/>
        </p:nvGraphicFramePr>
        <p:xfrm>
          <a:off x="368300" y="1064818"/>
          <a:ext cx="8261350" cy="477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74366</TotalTime>
  <Words>36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East1-ACEI Class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2111</cp:revision>
  <cp:lastPrinted>2003-08-22T16:32:12Z</cp:lastPrinted>
  <dcterms:created xsi:type="dcterms:W3CDTF">2001-06-20T12:40:14Z</dcterms:created>
  <dcterms:modified xsi:type="dcterms:W3CDTF">2017-01-18T07:59:53Z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