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54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8A4965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33400" autoAdjust="0"/>
  </p:normalViewPr>
  <p:slideViewPr>
    <p:cSldViewPr snapToGrid="0">
      <p:cViewPr>
        <p:scale>
          <a:sx n="81" d="100"/>
          <a:sy n="81" d="100"/>
        </p:scale>
        <p:origin x="-1038" y="-72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ppt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53207"/>
              </p:ext>
            </p:extLst>
          </p:nvPr>
        </p:nvGraphicFramePr>
        <p:xfrm>
          <a:off x="333373" y="1185539"/>
          <a:ext cx="8429627" cy="3913998"/>
        </p:xfrm>
        <a:graphic>
          <a:graphicData uri="http://schemas.openxmlformats.org/drawingml/2006/table">
            <a:tbl>
              <a:tblPr/>
              <a:tblGrid>
                <a:gridCol w="478991"/>
                <a:gridCol w="1031161"/>
                <a:gridCol w="805916"/>
                <a:gridCol w="713107"/>
                <a:gridCol w="487862"/>
                <a:gridCol w="487862"/>
                <a:gridCol w="487862"/>
                <a:gridCol w="487862"/>
                <a:gridCol w="487862"/>
                <a:gridCol w="487862"/>
                <a:gridCol w="508447"/>
                <a:gridCol w="499031"/>
                <a:gridCol w="977940"/>
                <a:gridCol w="487862"/>
              </a:tblGrid>
              <a:tr h="202568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YTD (K RMB)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Zanidip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Norvasc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Adalat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Plendil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4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CCB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826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MARKET RANK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CITY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Region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CON%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Monopril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MS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MS%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MS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MS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MS size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91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Beijing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79,309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Shanghai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53,122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FuXiaQuan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23,633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Guangzhou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22,288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Wuhan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20,526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Nanjing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16,503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Tianjin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19,524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Hangzhou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12,108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2" descr="labelTitle"/>
          <p:cNvSpPr txBox="1">
            <a:spLocks/>
          </p:cNvSpPr>
          <p:nvPr/>
        </p:nvSpPr>
        <p:spPr>
          <a:xfrm>
            <a:off x="211782" y="206549"/>
            <a:ext cx="8661648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000" b="1" dirty="0" err="1" smtClean="0">
                <a:solidFill>
                  <a:schemeClr val="tx2"/>
                </a:solidFill>
              </a:rPr>
              <a:t>Monopril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 Top City Performance in IMS</a:t>
            </a:r>
          </a:p>
        </p:txBody>
      </p:sp>
      <p:sp>
        <p:nvSpPr>
          <p:cNvPr id="9" name="TextBox 8" descr="labelSubTitle"/>
          <p:cNvSpPr txBox="1"/>
          <p:nvPr/>
        </p:nvSpPr>
        <p:spPr>
          <a:xfrm>
            <a:off x="266700" y="476250"/>
            <a:ext cx="287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400" dirty="0" smtClean="0">
                <a:solidFill>
                  <a:schemeClr val="tx2"/>
                </a:solidFill>
              </a:rPr>
              <a:t>Jun’ 13 YTD RMB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102880</TotalTime>
  <Words>255</Words>
  <Application>Microsoft Office PowerPoint</Application>
  <PresentationFormat>Letter Paper (8.5x11 in)</PresentationFormat>
  <Paragraphs>126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Alince Wang</cp:lastModifiedBy>
  <cp:revision>6035</cp:revision>
  <cp:lastPrinted>2003-08-22T16:32:12Z</cp:lastPrinted>
  <dcterms:created xsi:type="dcterms:W3CDTF">2001-06-20T12:40:14Z</dcterms:created>
  <dcterms:modified xsi:type="dcterms:W3CDTF">2016-05-24T02:13:31Z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