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82"/>
          <c:y val="0.14568951608321687"/>
          <c:w val="0.8669118947248996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9765632"/>
        <c:axId val="32165248"/>
      </c:barChart>
      <c:catAx>
        <c:axId val="697656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97656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45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01184"/>
        <c:axId val="32664384"/>
      </c:lineChart>
      <c:catAx>
        <c:axId val="7990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01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466"/>
          <c:y val="5.3625902132471967E-2"/>
          <c:w val="0.18236098289630931"/>
          <c:h val="0.89274866210404524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512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ACEI Hypertension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Hypertension Tier 3 Hospital Performance by </a:t>
            </a:r>
            <a:r>
              <a:rPr lang="en-US" altLang="zh-CN" dirty="0" smtClean="0">
                <a:ea typeface="宋体" pitchFamily="2" charset="-122"/>
              </a:rPr>
              <a:t>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2408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2408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240804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72932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Hypertension Tier 3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2021</cp:revision>
  <cp:lastPrinted>2003-08-22T16:32:12Z</cp:lastPrinted>
  <dcterms:created xsi:type="dcterms:W3CDTF">2001-06-20T12:40:14Z</dcterms:created>
  <dcterms:modified xsi:type="dcterms:W3CDTF">2017-01-18T07:59:56Z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