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9956985313478"/>
          <c:y val="0.14568951608321687"/>
          <c:w val="0.8683198496703226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985152"/>
        <c:axId val="32165248"/>
      </c:barChart>
      <c:catAx>
        <c:axId val="799851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8515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19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582016"/>
        <c:axId val="32664384"/>
      </c:lineChart>
      <c:catAx>
        <c:axId val="82582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82582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32"/>
          <c:y val="5.3625902132471967E-2"/>
          <c:w val="0.18236098289630948"/>
          <c:h val="0.89274866210404569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1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DPP-IV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smtClean="0">
                <a:ea typeface="宋体" pitchFamily="2" charset="-122"/>
              </a:rPr>
              <a:t>NIAD Tier </a:t>
            </a:r>
            <a:r>
              <a:rPr lang="en-US" altLang="zh-CN" dirty="0">
                <a:ea typeface="宋体" pitchFamily="2" charset="-122"/>
              </a:rPr>
              <a:t>3 Hospital </a:t>
            </a:r>
            <a:r>
              <a:rPr lang="en-US" altLang="zh-CN" dirty="0" smtClean="0">
                <a:ea typeface="宋体" pitchFamily="2" charset="-122"/>
              </a:rPr>
              <a:t>Performance by Brand (DPP-IV)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smtClean="0"/>
              <a:t> DPP-IV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DPP-IV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Chart 19" descr="chart1,No Primary Title,No Secondry Title"/>
          <p:cNvGraphicFramePr/>
          <p:nvPr/>
        </p:nvGraphicFramePr>
        <p:xfrm>
          <a:off x="-1" y="1271957"/>
          <a:ext cx="90201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72933</TotalTime>
  <Words>79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NIAD Tier 3 Hospital Performance by Brand (DPP-IV)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2029</cp:revision>
  <cp:lastPrinted>2003-08-22T16:32:12Z</cp:lastPrinted>
  <dcterms:created xsi:type="dcterms:W3CDTF">2001-06-20T12:40:14Z</dcterms:created>
  <dcterms:modified xsi:type="dcterms:W3CDTF">2017-01-18T07:59:59Z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