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9369190901879"/>
          <c:y val="0.14568951608321687"/>
          <c:w val="0.87114170453854933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9984640"/>
        <c:axId val="32165248"/>
      </c:barChart>
      <c:catAx>
        <c:axId val="799846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165248"/>
        <c:crosses val="autoZero"/>
        <c:auto val="1"/>
        <c:lblAlgn val="ctr"/>
        <c:lblOffset val="100"/>
        <c:noMultiLvlLbl val="0"/>
      </c:catAx>
      <c:valAx>
        <c:axId val="3216524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98464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134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984128"/>
        <c:axId val="32664384"/>
      </c:lineChart>
      <c:catAx>
        <c:axId val="799841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9841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443"/>
          <c:y val="5.3625902132471967E-2"/>
          <c:w val="0.18236098289630925"/>
          <c:h val="0.89274866210404513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628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Hypertension Class Market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ACEI Hypertension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/>
              <a:t>) </a:t>
            </a:r>
            <a:endParaRPr lang="zh-CN" alt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Hypertension Tier 2 Hospital Performance by </a:t>
            </a:r>
            <a:r>
              <a:rPr lang="en-US" altLang="zh-CN" dirty="0" smtClean="0">
                <a:ea typeface="宋体" pitchFamily="2" charset="-122"/>
              </a:rPr>
              <a:t>Class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2408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introduction"/>
          <p:cNvSpPr txBox="1">
            <a:spLocks noChangeArrowheads="1"/>
          </p:cNvSpPr>
          <p:nvPr/>
        </p:nvSpPr>
        <p:spPr bwMode="auto">
          <a:xfrm>
            <a:off x="240804" y="6449755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240804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0171" y="6181473"/>
            <a:ext cx="5024179" cy="3331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Hypertension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134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134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0" y="1271957"/>
          <a:ext cx="901065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72918</TotalTime>
  <Words>76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Hypertension Tier 2 Hospital Performance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2026</cp:revision>
  <cp:lastPrinted>2003-08-22T16:32:12Z</cp:lastPrinted>
  <dcterms:created xsi:type="dcterms:W3CDTF">2001-06-20T12:40:14Z</dcterms:created>
  <dcterms:modified xsi:type="dcterms:W3CDTF">2017-01-18T08:00:01Z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