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369190901879"/>
          <c:y val="0.14568951608321687"/>
          <c:w val="0.87114170453854933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6176"/>
        <c:axId val="32165248"/>
      </c:barChart>
      <c:catAx>
        <c:axId val="79986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61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34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470912"/>
        <c:axId val="32664384"/>
      </c:lineChart>
      <c:catAx>
        <c:axId val="82470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470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443"/>
          <c:y val="5.3625902132471967E-2"/>
          <c:w val="0.18236098289630925"/>
          <c:h val="0.8927486621040451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ACEI Hypertension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Hypertension Tier 2 Hospital Performance by </a:t>
            </a:r>
            <a:r>
              <a:rPr lang="en-US" altLang="zh-CN" dirty="0" smtClean="0">
                <a:ea typeface="宋体" pitchFamily="2" charset="-122"/>
              </a:rPr>
              <a:t>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2408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240804" y="6449755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240804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181473"/>
            <a:ext cx="5024179" cy="3331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72918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Hypertension Tier 2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2026</cp:revision>
  <cp:lastPrinted>2003-08-22T16:32:12Z</cp:lastPrinted>
  <dcterms:created xsi:type="dcterms:W3CDTF">2001-06-20T12:40:14Z</dcterms:created>
  <dcterms:modified xsi:type="dcterms:W3CDTF">2017-01-18T08:00:01Z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