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9907638127737"/>
          <c:y val="0.14568951608321687"/>
          <c:w val="0.86972335736515805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9985664"/>
        <c:axId val="32165248"/>
      </c:barChart>
      <c:catAx>
        <c:axId val="79985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165248"/>
        <c:crosses val="autoZero"/>
        <c:auto val="1"/>
        <c:lblAlgn val="ctr"/>
        <c:lblOffset val="100"/>
        <c:noMultiLvlLbl val="0"/>
      </c:catAx>
      <c:valAx>
        <c:axId val="3216524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98566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19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579968"/>
        <c:axId val="32664384"/>
      </c:lineChart>
      <c:catAx>
        <c:axId val="825799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82579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32"/>
          <c:y val="5.3625902132471967E-2"/>
          <c:w val="0.18236098289630948"/>
          <c:h val="0.89274866210404569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487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DPP-IV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smtClean="0">
                <a:ea typeface="宋体" pitchFamily="2" charset="-122"/>
              </a:rPr>
              <a:t>NIAD Tier 2 Hospital Performance by Brand (DPP-IV)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smtClean="0"/>
              <a:t> DPP-IV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total DPP-IV Market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0" y="1271957"/>
          <a:ext cx="902970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72923</TotalTime>
  <Words>79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NIAD Tier 2 Hospital Performance by Brand (DPP-IV)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2032</cp:revision>
  <cp:lastPrinted>2003-08-22T16:32:12Z</cp:lastPrinted>
  <dcterms:created xsi:type="dcterms:W3CDTF">2001-06-20T12:40:14Z</dcterms:created>
  <dcterms:modified xsi:type="dcterms:W3CDTF">2017-01-18T08:00:03Z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