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9161490769312"/>
          <c:y val="0.14568951608321687"/>
          <c:w val="0.86972780461579091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82468864"/>
        <c:axId val="32165248"/>
      </c:barChart>
      <c:catAx>
        <c:axId val="824688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165248"/>
        <c:crosses val="autoZero"/>
        <c:auto val="1"/>
        <c:lblAlgn val="ctr"/>
        <c:lblOffset val="100"/>
        <c:noMultiLvlLbl val="0"/>
      </c:catAx>
      <c:valAx>
        <c:axId val="32165248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824688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86176"/>
        <c:axId val="32664384"/>
      </c:lineChart>
      <c:catAx>
        <c:axId val="79986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799861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561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DPP-IV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Top </a:t>
            </a:r>
            <a:r>
              <a:rPr lang="en-US" altLang="zh-CN" dirty="0" err="1" smtClean="0">
                <a:ea typeface="宋体" pitchFamily="2" charset="-122"/>
              </a:rPr>
              <a:t>Onglyza</a:t>
            </a:r>
            <a:r>
              <a:rPr lang="en-US" altLang="zh-CN" dirty="0" smtClean="0">
                <a:ea typeface="宋体" pitchFamily="2" charset="-122"/>
              </a:rPr>
              <a:t> Tier 2 </a:t>
            </a:r>
            <a:r>
              <a:rPr lang="en-US" altLang="zh-CN" dirty="0">
                <a:ea typeface="宋体" pitchFamily="2" charset="-122"/>
              </a:rPr>
              <a:t>Hospital </a:t>
            </a:r>
            <a:r>
              <a:rPr lang="en-US" altLang="zh-CN" dirty="0" smtClean="0">
                <a:ea typeface="宋体" pitchFamily="2" charset="-122"/>
              </a:rPr>
              <a:t>Performance (DPP-IV)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graphicFrame>
        <p:nvGraphicFramePr>
          <p:cNvPr id="29" name="Object 28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4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Onglyza</a:t>
            </a:r>
            <a:r>
              <a:rPr lang="en-US" altLang="zh-CN" smtClean="0"/>
              <a:t> DPP-IV Market </a:t>
            </a:r>
            <a:r>
              <a:rPr lang="en-US" altLang="zh-CN" dirty="0" smtClean="0"/>
              <a:t>Share 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total DPP-IV Market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for 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1" name="Chart 20" descr="chart1,No Primary Title,No Secondry Title"/>
          <p:cNvGraphicFramePr/>
          <p:nvPr/>
        </p:nvGraphicFramePr>
        <p:xfrm>
          <a:off x="-1" y="1271957"/>
          <a:ext cx="9020175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72927</TotalTime>
  <Words>77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Onglyza Tier 2 Hospital Performance (DPP-IV)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2038</cp:revision>
  <cp:lastPrinted>2003-08-22T16:32:12Z</cp:lastPrinted>
  <dcterms:created xsi:type="dcterms:W3CDTF">2001-06-20T12:40:14Z</dcterms:created>
  <dcterms:modified xsi:type="dcterms:W3CDTF">2017-01-18T08:00:04Z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