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9161490769312"/>
          <c:y val="0.14568951608321687"/>
          <c:w val="0.8697278046157909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2470912"/>
        <c:axId val="32165248"/>
      </c:barChart>
      <c:catAx>
        <c:axId val="824709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470912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79456"/>
        <c:axId val="32664384"/>
      </c:lineChart>
      <c:catAx>
        <c:axId val="82579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579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Onglyza</a:t>
            </a:r>
            <a:r>
              <a:rPr lang="en-US" altLang="zh-CN" dirty="0" smtClean="0">
                <a:ea typeface="宋体" pitchFamily="2" charset="-122"/>
              </a:rPr>
              <a:t> Tier 2 </a:t>
            </a:r>
            <a:r>
              <a:rPr lang="en-US" altLang="zh-CN" dirty="0">
                <a:ea typeface="宋体" pitchFamily="2" charset="-122"/>
              </a:rPr>
              <a:t>Hospital </a:t>
            </a:r>
            <a:r>
              <a:rPr lang="en-US" altLang="zh-CN" dirty="0" smtClean="0">
                <a:ea typeface="宋体" pitchFamily="2" charset="-122"/>
              </a:rPr>
              <a:t>Performance (DPP-IV)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 smtClean="0"/>
              <a:t>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72927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Onglyza Tier 2 Hospital Performance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2038</cp:revision>
  <cp:lastPrinted>2003-08-22T16:32:12Z</cp:lastPrinted>
  <dcterms:created xsi:type="dcterms:W3CDTF">2001-06-20T12:40:14Z</dcterms:created>
  <dcterms:modified xsi:type="dcterms:W3CDTF">2017-01-18T08:00:05Z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