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66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Eliquis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smtClean="0">
                <a:solidFill>
                  <a:srgbClr val="0033CC"/>
                </a:solidFill>
                <a:latin typeface="+mn-ea"/>
              </a:rPr>
              <a:t>Performance 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12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wang.dandan</cp:lastModifiedBy>
  <cp:revision>1646</cp:revision>
  <cp:lastPrinted>2003-08-22T16:32:12Z</cp:lastPrinted>
  <dcterms:created xsi:type="dcterms:W3CDTF">2001-06-20T12:40:14Z</dcterms:created>
  <dcterms:modified xsi:type="dcterms:W3CDTF">2016-05-27T06:03:13Z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