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Monopril</a:t>
            </a:r>
            <a:r>
              <a:rPr lang="en-US" altLang="zh-CN" sz="3200" smtClean="0">
                <a:ea typeface="宋体" pitchFamily="2" charset="-122"/>
              </a:rPr>
              <a:t> Dashboard </a:t>
            </a:r>
            <a:r>
              <a:rPr lang="en-US" altLang="zh-CN" sz="3200" dirty="0" smtClean="0">
                <a:ea typeface="宋体" pitchFamily="2" charset="-122"/>
              </a:rPr>
              <a:t>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15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Monopril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1643</cp:revision>
  <cp:lastPrinted>2003-08-22T16:32:12Z</cp:lastPrinted>
  <dcterms:created xsi:type="dcterms:W3CDTF">2001-06-20T12:40:14Z</dcterms:created>
  <dcterms:modified xsi:type="dcterms:W3CDTF">2012-06-13T03:52:40Z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