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7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33CC"/>
    <a:srgbClr val="FF9900"/>
    <a:srgbClr val="B2B2B2"/>
    <a:srgbClr val="3366FF"/>
    <a:srgbClr val="009999"/>
    <a:srgbClr val="99CCFF"/>
    <a:srgbClr val="CC6600"/>
    <a:srgbClr val="CCCCFF"/>
    <a:srgbClr val="90CCB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5" d="100"/>
          <a:sy n="75" d="100"/>
        </p:scale>
        <p:origin x="-408" y="-9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ea typeface="宋体" pitchFamily="2" charset="-122"/>
              </a:rPr>
              <a:t>Onglyza</a:t>
            </a:r>
            <a:r>
              <a:rPr lang="en-US" altLang="zh-CN" sz="3200" dirty="0" smtClean="0">
                <a:ea typeface="宋体" pitchFamily="2" charset="-122"/>
              </a:rPr>
              <a:t> Dashboard - #Geo#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Class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Brand (NIAD)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Brand (DPP-IV)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Top Hospitals (NIAD)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Top Hospitals (DPP-IV)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72767</TotalTime>
  <Words>33</Words>
  <Application>Microsoft Office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Onglyza Dashboard - #Geo#</vt:lpstr>
    </vt:vector>
  </TitlesOfParts>
  <Company>Bristol-Myers Squibb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user</cp:lastModifiedBy>
  <cp:revision>1653</cp:revision>
  <cp:lastPrinted>2003-08-22T16:32:12Z</cp:lastPrinted>
  <dcterms:created xsi:type="dcterms:W3CDTF">2001-06-20T12:40:14Z</dcterms:created>
  <dcterms:modified xsi:type="dcterms:W3CDTF">2012-06-13T03:52:41Z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