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68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 descr="Title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Title here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72683</TotalTime>
  <Words>2</Words>
  <Application>Microsoft Office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Title here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1643</cp:revision>
  <cp:lastPrinted>2003-08-22T16:32:12Z</cp:lastPrinted>
  <dcterms:created xsi:type="dcterms:W3CDTF">2001-06-20T12:40:14Z</dcterms:created>
  <dcterms:modified xsi:type="dcterms:W3CDTF">2012-06-13T03:52:42Z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