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7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33CC"/>
    <a:srgbClr val="FF9900"/>
    <a:srgbClr val="B2B2B2"/>
    <a:srgbClr val="3366FF"/>
    <a:srgbClr val="009999"/>
    <a:srgbClr val="99CCFF"/>
    <a:srgbClr val="CC6600"/>
    <a:srgbClr val="CCCCFF"/>
    <a:srgbClr val="90CCB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5" d="100"/>
          <a:sy n="75" d="100"/>
        </p:scale>
        <p:origin x="-408" y="-9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Title here</a:t>
            </a:r>
            <a:endParaRPr lang="en-US" sz="3200" dirty="0"/>
          </a:p>
        </p:txBody>
      </p:sp>
      <p:sp>
        <p:nvSpPr>
          <p:cNvPr id="3" name="Content Placeholder 2" descr="lis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CC"/>
              </a:buClr>
              <a:buNone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1. Performance by Class</a:t>
            </a:r>
          </a:p>
          <a:p>
            <a:pPr>
              <a:buClr>
                <a:srgbClr val="0033CC"/>
              </a:buClr>
              <a:buNone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2. Performance by Brand</a:t>
            </a:r>
          </a:p>
          <a:p>
            <a:pPr>
              <a:buClr>
                <a:srgbClr val="0033CC"/>
              </a:buClr>
              <a:buNone/>
            </a:pPr>
            <a:r>
              <a:rPr lang="en-US" dirty="0" smtClean="0">
                <a:solidFill>
                  <a:srgbClr val="0033CC"/>
                </a:solidFill>
                <a:latin typeface="+mn-ea"/>
              </a:rPr>
              <a:t>3. Performance Top Hospitals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72692</TotalTime>
  <Words>17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Title here</vt:lpstr>
    </vt:vector>
  </TitlesOfParts>
  <Company>Bristol-Myers Squibb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user</cp:lastModifiedBy>
  <cp:revision>1643</cp:revision>
  <cp:lastPrinted>2003-08-22T16:32:12Z</cp:lastPrinted>
  <dcterms:created xsi:type="dcterms:W3CDTF">2001-06-20T12:40:14Z</dcterms:created>
  <dcterms:modified xsi:type="dcterms:W3CDTF">2012-06-13T03:52:43Z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