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7" r:id="rId5"/>
    <p:sldId id="260" r:id="rId6"/>
    <p:sldId id="261" r:id="rId7"/>
    <p:sldId id="263" r:id="rId8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69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0.xml"/><Relationship Id="rId18" Type="http://schemas.openxmlformats.org/officeDocument/2006/relationships/tags" Target="../tags/tag159.xml"/><Relationship Id="rId17" Type="http://schemas.openxmlformats.org/officeDocument/2006/relationships/tags" Target="../tags/tag158.xml"/><Relationship Id="rId16" Type="http://schemas.openxmlformats.org/officeDocument/2006/relationships/tags" Target="../tags/tag157.xml"/><Relationship Id="rId15" Type="http://schemas.openxmlformats.org/officeDocument/2006/relationships/tags" Target="../tags/tag156.xml"/><Relationship Id="rId14" Type="http://schemas.openxmlformats.org/officeDocument/2006/relationships/tags" Target="../tags/tag155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2273300" y="1901190"/>
            <a:ext cx="8413750" cy="1709420"/>
          </a:xfrm>
        </p:spPr>
        <p:txBody>
          <a:bodyPr>
            <a:normAutofit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200"/>
              <a:t>网络安全社团</a:t>
            </a:r>
            <a:r>
              <a:rPr lang="zh-CN" altLang="en-US" sz="7200"/>
              <a:t>网站</a:t>
            </a:r>
            <a:endParaRPr lang="zh-CN" altLang="en-US" sz="720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p>
            <a:r>
              <a:rPr lang="zh-CN" altLang="en-US" dirty="0"/>
              <a:t>汇报人：</a:t>
            </a:r>
            <a:r>
              <a:rPr lang="en-US" altLang="zh-CN" dirty="0"/>
              <a:t>G14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66870" y="1771650"/>
            <a:ext cx="1262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66870" y="2385060"/>
            <a:ext cx="343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主要功能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66870" y="2920365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资料参考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66870" y="3455670"/>
            <a:ext cx="204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作业分工及</a:t>
            </a:r>
            <a:r>
              <a:rPr lang="zh-CN" altLang="en-US"/>
              <a:t>评价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/>
              <a:t>我们小组想做的是一个网站，名叫</a:t>
            </a:r>
            <a:r>
              <a:rPr lang="en-US" altLang="zh-CN" sz="2400"/>
              <a:t>“hzcu</a:t>
            </a:r>
            <a:r>
              <a:rPr sz="2400"/>
              <a:t>网络安全</a:t>
            </a:r>
            <a:r>
              <a:rPr sz="2400"/>
              <a:t>社团网站</a:t>
            </a:r>
            <a:r>
              <a:rPr lang="en-US" altLang="zh-CN" sz="2400"/>
              <a:t>”</a:t>
            </a:r>
            <a:endParaRPr lang="en-US" altLang="zh-CN" sz="2400"/>
          </a:p>
          <a:p>
            <a:pPr marL="0" indent="0">
              <a:buNone/>
            </a:pPr>
            <a:r>
              <a:rPr sz="2400"/>
              <a:t>想法来源：小组成员为网络安全社团社长，社团正好需求一个宣传网站，于是设计一个网安社团宣传网站</a:t>
            </a:r>
            <a:endParaRPr sz="2400"/>
          </a:p>
          <a:p>
            <a:pPr marL="0" indent="0">
              <a:buNone/>
            </a:pPr>
            <a:r>
              <a:rPr sz="2400"/>
              <a:t>服务用户：面向所有城院学生</a:t>
            </a:r>
            <a:r>
              <a:rPr lang="en-US" altLang="zh-CN" sz="2400"/>
              <a:t>(</a:t>
            </a:r>
            <a:r>
              <a:rPr sz="2400"/>
              <a:t>主要是网安社团成员以及对网络安全感兴趣的同学</a:t>
            </a:r>
            <a:r>
              <a:rPr lang="en-US" altLang="zh-CN" sz="2400"/>
              <a:t>)</a:t>
            </a:r>
            <a:endParaRPr lang="en-US" altLang="zh-CN" sz="2400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简介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1.</a:t>
            </a:r>
            <a:r>
              <a:t>首页（社团介绍，</a:t>
            </a:r>
            <a:r>
              <a:t>比赛资讯）</a:t>
            </a:r>
          </a:p>
          <a:p>
            <a:r>
              <a:rPr lang="en-US" altLang="zh-CN"/>
              <a:t>2.</a:t>
            </a:r>
            <a:r>
              <a:t>活动</a:t>
            </a:r>
          </a:p>
          <a:p>
            <a:r>
              <a:rPr lang="en-US" altLang="zh-CN"/>
              <a:t>3.</a:t>
            </a:r>
            <a:r>
              <a:t>社团</a:t>
            </a:r>
            <a:r>
              <a:t>骨干成员</a:t>
            </a:r>
            <a:r>
              <a:t>组成</a:t>
            </a:r>
          </a:p>
          <a:p>
            <a:r>
              <a:rPr lang="en-US" altLang="zh-CN"/>
              <a:t>4.</a:t>
            </a:r>
            <a:r>
              <a:t>个人中心（登录，</a:t>
            </a:r>
            <a:r>
              <a:t>注册）</a:t>
            </a:r>
          </a:p>
          <a:p>
            <a:r>
              <a:rPr lang="en-US" altLang="zh-CN"/>
              <a:t>5.</a:t>
            </a:r>
            <a:r>
              <a:t>联系</a:t>
            </a:r>
          </a:p>
          <a:p/>
          <a:p/>
          <a:p>
            <a:r>
              <a:t>目前是这些功能，主要为了宣传网安社团与</a:t>
            </a:r>
            <a:r>
              <a:t>社团运营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>
          <a:xfrm>
            <a:off x="772795" y="360000"/>
            <a:ext cx="10800080" cy="720000"/>
          </a:xfrm>
        </p:spPr>
        <p:txBody>
          <a:bodyPr/>
          <a:p>
            <a:r>
              <a:rPr lang="zh-CN" altLang="en-US"/>
              <a:t>主要功能</a:t>
            </a:r>
            <a:r>
              <a:rPr lang="en-US" altLang="zh-CN"/>
              <a:t>              </a:t>
            </a:r>
            <a:r>
              <a:t>参考</a:t>
            </a:r>
            <a:r>
              <a:t>网站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4990" y="1482090"/>
            <a:ext cx="5790565" cy="30149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45375" y="45675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西安电子科技大学网络安全</a:t>
            </a:r>
            <a:r>
              <a:rPr lang="zh-CN" altLang="en-US"/>
              <a:t>网站</a:t>
            </a:r>
            <a:endParaRPr lang="zh-CN" altLang="en-US"/>
          </a:p>
          <a:p>
            <a:r>
              <a:rPr lang="zh-CN" altLang="en-US"/>
              <a:t>https://ctf.xidian.edu.cn/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zh-CN" altLang="en-US"/>
              <a:t>方苏麒：提出想法，搜集参考资料</a:t>
            </a:r>
            <a:r>
              <a:rPr lang="en-US" altLang="zh-CN"/>
              <a:t>                </a:t>
            </a:r>
            <a:r>
              <a:t>很好，很认真</a:t>
            </a:r>
            <a:r>
              <a:rPr lang="en-US" altLang="zh-CN"/>
              <a:t>   </a:t>
            </a:r>
            <a:endParaRPr lang="zh-CN" altLang="en-US"/>
          </a:p>
          <a:p>
            <a:r>
              <a:rPr lang="zh-CN" altLang="en-US"/>
              <a:t>郝胜凡：</a:t>
            </a:r>
            <a:r>
              <a:rPr lang="en-US" altLang="zh-CN"/>
              <a:t>ppt</a:t>
            </a:r>
            <a:r>
              <a:t>制作及演讲</a:t>
            </a:r>
            <a:r>
              <a:rPr lang="en-US" altLang="zh-CN"/>
              <a:t>                        </a:t>
            </a:r>
            <a:r>
              <a:t>很好，</a:t>
            </a:r>
            <a:r>
              <a:t>很认真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zh-CN" altLang="en-US"/>
              <a:t>作业分工及评价</a:t>
            </a:r>
            <a:r>
              <a:rPr lang="en-US" altLang="zh-CN"/>
              <a:t>             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1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1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15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  <p:tag name="KSO_WM_UNIT_TEXT_TYPE" val="1"/>
</p:tagLst>
</file>

<file path=ppt/tags/tag16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</p:tagLst>
</file>

<file path=ppt/tags/tag163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几何极简风主题"/>
</p:tagLst>
</file>

<file path=ppt/tags/tag164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TYPE" val="contents"/>
  <p:tag name="KSO_WM_SLIDE_THEME_ID" val="3303413"/>
  <p:tag name="KSO_WM_SLIDE_THEME_NAME" val="蓝色几何极简风主题"/>
</p:tagLst>
</file>

<file path=ppt/tags/tag1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9.xml><?xml version="1.0" encoding="utf-8"?>
<p:tagLst xmlns:p="http://schemas.openxmlformats.org/presentationml/2006/main">
  <p:tag name="commondata" val="eyJoZGlkIjoiZmUwNjNhNmI4YjczMTI4Y2IxNGZjZGE1Nzg3Zjk0ZmI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6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6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9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WPS 演示</Application>
  <PresentationFormat>宽屏</PresentationFormat>
  <Paragraphs>39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MiSans Normal</vt:lpstr>
      <vt:lpstr>MiSans Heavy</vt:lpstr>
      <vt:lpstr>微软雅黑</vt:lpstr>
      <vt:lpstr>Arial Unicode MS</vt:lpstr>
      <vt:lpstr>Calibri</vt:lpstr>
      <vt:lpstr>MiSans Heavy</vt:lpstr>
      <vt:lpstr>Segoe Print</vt:lpstr>
      <vt:lpstr>MiSans Normal</vt:lpstr>
      <vt:lpstr>WPS</vt:lpstr>
      <vt:lpstr>Office 主题</vt:lpstr>
      <vt:lpstr>网络安全社团网站</vt:lpstr>
      <vt:lpstr>目录</vt:lpstr>
      <vt:lpstr>简介</vt:lpstr>
      <vt:lpstr>主要功能              参考网站</vt:lpstr>
      <vt:lpstr>作业分工及评价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WPS_1660381331</cp:lastModifiedBy>
  <cp:revision>162</cp:revision>
  <dcterms:created xsi:type="dcterms:W3CDTF">2019-06-19T02:08:00Z</dcterms:created>
  <dcterms:modified xsi:type="dcterms:W3CDTF">2024-09-25T09:35:40Z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BD5FD22C60B9428386A178D9F5F53BE3_11</vt:lpwstr>
  </property>
</Properties>
</file>