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3.svg" ContentType="image/svg+xml"/>
  <Override PartName="/ppt/media/image15.svg" ContentType="image/svg+xml"/>
  <Override PartName="/ppt/media/image1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9" r:id="rId23"/>
    <p:sldId id="280" r:id="rId24"/>
    <p:sldId id="281" r:id="rId25"/>
    <p:sldId id="283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311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2.png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NULL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77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image" Target="NULL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84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image" Target="../media/image2.png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22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/Users/ADMIN/AppData/Local/Temp/fig2wpp/@png2x_bg-2583&amp;3791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318" y="1562100"/>
            <a:ext cx="12191365" cy="32385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0"/>
          </a:gradFill>
          <a:ln w="25400">
            <a:noFill/>
          </a:ln>
          <a:effectLst>
            <a:outerShdw blurRad="254000" dist="50800" dir="5399997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0"/>
          <p:cNvSpPr/>
          <p:nvPr userDrawn="1">
            <p:custDataLst>
              <p:tags r:id="rId6"/>
            </p:custDataLst>
          </p:nvPr>
        </p:nvSpPr>
        <p:spPr bwMode="auto">
          <a:xfrm>
            <a:off x="625287" y="2461446"/>
            <a:ext cx="10941426" cy="1439808"/>
          </a:xfrm>
          <a:custGeom>
            <a:avLst/>
            <a:gdLst>
              <a:gd name="T0" fmla="*/ 12960 w 23822"/>
              <a:gd name="T1" fmla="*/ 1770 h 3115"/>
              <a:gd name="T2" fmla="*/ 3135 w 23822"/>
              <a:gd name="T3" fmla="*/ 682 h 3115"/>
              <a:gd name="T4" fmla="*/ 4187 w 23822"/>
              <a:gd name="T5" fmla="*/ 2207 h 3115"/>
              <a:gd name="T6" fmla="*/ 3518 w 23822"/>
              <a:gd name="T7" fmla="*/ 682 h 3115"/>
              <a:gd name="T8" fmla="*/ 18941 w 23822"/>
              <a:gd name="T9" fmla="*/ 873 h 3115"/>
              <a:gd name="T10" fmla="*/ 19478 w 23822"/>
              <a:gd name="T11" fmla="*/ 2487 h 3115"/>
              <a:gd name="T12" fmla="*/ 20012 w 23822"/>
              <a:gd name="T13" fmla="*/ 873 h 3115"/>
              <a:gd name="T14" fmla="*/ 21929 w 23822"/>
              <a:gd name="T15" fmla="*/ 53 h 3115"/>
              <a:gd name="T16" fmla="*/ 23152 w 23822"/>
              <a:gd name="T17" fmla="*/ 53 h 3115"/>
              <a:gd name="T18" fmla="*/ 23240 w 23822"/>
              <a:gd name="T19" fmla="*/ 3061 h 3115"/>
              <a:gd name="T20" fmla="*/ 21983 w 23822"/>
              <a:gd name="T21" fmla="*/ 3061 h 3115"/>
              <a:gd name="T22" fmla="*/ 16972 w 23822"/>
              <a:gd name="T23" fmla="*/ 53 h 3115"/>
              <a:gd name="T24" fmla="*/ 16972 w 23822"/>
              <a:gd name="T25" fmla="*/ 3061 h 3115"/>
              <a:gd name="T26" fmla="*/ 16616 w 23822"/>
              <a:gd name="T27" fmla="*/ 53 h 3115"/>
              <a:gd name="T28" fmla="*/ 15777 w 23822"/>
              <a:gd name="T29" fmla="*/ 3061 h 3115"/>
              <a:gd name="T30" fmla="*/ 14263 w 23822"/>
              <a:gd name="T31" fmla="*/ 682 h 3115"/>
              <a:gd name="T32" fmla="*/ 12994 w 23822"/>
              <a:gd name="T33" fmla="*/ 53 h 3115"/>
              <a:gd name="T34" fmla="*/ 13182 w 23822"/>
              <a:gd name="T35" fmla="*/ 2398 h 3115"/>
              <a:gd name="T36" fmla="*/ 11178 w 23822"/>
              <a:gd name="T37" fmla="*/ 3061 h 3115"/>
              <a:gd name="T38" fmla="*/ 6207 w 23822"/>
              <a:gd name="T39" fmla="*/ 53 h 3115"/>
              <a:gd name="T40" fmla="*/ 6763 w 23822"/>
              <a:gd name="T41" fmla="*/ 2487 h 3115"/>
              <a:gd name="T42" fmla="*/ 7318 w 23822"/>
              <a:gd name="T43" fmla="*/ 53 h 3115"/>
              <a:gd name="T44" fmla="*/ 7839 w 23822"/>
              <a:gd name="T45" fmla="*/ 2533 h 3115"/>
              <a:gd name="T46" fmla="*/ 6111 w 23822"/>
              <a:gd name="T47" fmla="*/ 2966 h 3115"/>
              <a:gd name="T48" fmla="*/ 5536 w 23822"/>
              <a:gd name="T49" fmla="*/ 53 h 3115"/>
              <a:gd name="T50" fmla="*/ 4396 w 23822"/>
              <a:gd name="T51" fmla="*/ 231 h 3115"/>
              <a:gd name="T52" fmla="*/ 4925 w 23822"/>
              <a:gd name="T53" fmla="*/ 2368 h 3115"/>
              <a:gd name="T54" fmla="*/ 2464 w 23822"/>
              <a:gd name="T55" fmla="*/ 3061 h 3115"/>
              <a:gd name="T56" fmla="*/ 2024 w 23822"/>
              <a:gd name="T57" fmla="*/ 53 h 3115"/>
              <a:gd name="T58" fmla="*/ 671 w 23822"/>
              <a:gd name="T59" fmla="*/ 1230 h 3115"/>
              <a:gd name="T60" fmla="*/ 671 w 23822"/>
              <a:gd name="T61" fmla="*/ 1839 h 3115"/>
              <a:gd name="T62" fmla="*/ 2070 w 23822"/>
              <a:gd name="T63" fmla="*/ 3061 h 3115"/>
              <a:gd name="T64" fmla="*/ 19478 w 23822"/>
              <a:gd name="T65" fmla="*/ 0 h 3115"/>
              <a:gd name="T66" fmla="*/ 20892 w 23822"/>
              <a:gd name="T67" fmla="*/ 1559 h 3115"/>
              <a:gd name="T68" fmla="*/ 19478 w 23822"/>
              <a:gd name="T69" fmla="*/ 3115 h 3115"/>
              <a:gd name="T70" fmla="*/ 18060 w 23822"/>
              <a:gd name="T71" fmla="*/ 1559 h 3115"/>
              <a:gd name="T72" fmla="*/ 19478 w 23822"/>
              <a:gd name="T73" fmla="*/ 0 h 3115"/>
              <a:gd name="T74" fmla="*/ 11010 w 23822"/>
              <a:gd name="T75" fmla="*/ 743 h 3115"/>
              <a:gd name="T76" fmla="*/ 9841 w 23822"/>
              <a:gd name="T77" fmla="*/ 628 h 3115"/>
              <a:gd name="T78" fmla="*/ 9102 w 23822"/>
              <a:gd name="T79" fmla="*/ 1544 h 3115"/>
              <a:gd name="T80" fmla="*/ 9841 w 23822"/>
              <a:gd name="T81" fmla="*/ 2487 h 3115"/>
              <a:gd name="T82" fmla="*/ 11018 w 23822"/>
              <a:gd name="T83" fmla="*/ 2372 h 3115"/>
              <a:gd name="T84" fmla="*/ 9102 w 23822"/>
              <a:gd name="T85" fmla="*/ 2920 h 3115"/>
              <a:gd name="T86" fmla="*/ 8596 w 23822"/>
              <a:gd name="T87" fmla="*/ 733 h 3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22" h="3115">
                <a:moveTo>
                  <a:pt x="12642" y="935"/>
                </a:moveTo>
                <a:lnTo>
                  <a:pt x="12347" y="1770"/>
                </a:lnTo>
                <a:lnTo>
                  <a:pt x="12960" y="1770"/>
                </a:lnTo>
                <a:lnTo>
                  <a:pt x="12665" y="935"/>
                </a:lnTo>
                <a:lnTo>
                  <a:pt x="12642" y="935"/>
                </a:lnTo>
                <a:close/>
                <a:moveTo>
                  <a:pt x="3135" y="682"/>
                </a:moveTo>
                <a:lnTo>
                  <a:pt x="3135" y="2433"/>
                </a:lnTo>
                <a:lnTo>
                  <a:pt x="3488" y="2433"/>
                </a:lnTo>
                <a:cubicBezTo>
                  <a:pt x="3792" y="2433"/>
                  <a:pt x="4025" y="2358"/>
                  <a:pt x="4187" y="2207"/>
                </a:cubicBezTo>
                <a:cubicBezTo>
                  <a:pt x="4349" y="2056"/>
                  <a:pt x="4430" y="1840"/>
                  <a:pt x="4430" y="1559"/>
                </a:cubicBezTo>
                <a:cubicBezTo>
                  <a:pt x="4430" y="1276"/>
                  <a:pt x="4352" y="1059"/>
                  <a:pt x="4195" y="908"/>
                </a:cubicBezTo>
                <a:cubicBezTo>
                  <a:pt x="4037" y="757"/>
                  <a:pt x="3812" y="682"/>
                  <a:pt x="3518" y="682"/>
                </a:cubicBezTo>
                <a:lnTo>
                  <a:pt x="3135" y="682"/>
                </a:lnTo>
                <a:close/>
                <a:moveTo>
                  <a:pt x="19478" y="628"/>
                </a:moveTo>
                <a:cubicBezTo>
                  <a:pt x="19251" y="628"/>
                  <a:pt x="19072" y="710"/>
                  <a:pt x="18941" y="873"/>
                </a:cubicBezTo>
                <a:cubicBezTo>
                  <a:pt x="18811" y="1037"/>
                  <a:pt x="18746" y="1265"/>
                  <a:pt x="18746" y="1559"/>
                </a:cubicBezTo>
                <a:cubicBezTo>
                  <a:pt x="18746" y="1853"/>
                  <a:pt x="18811" y="2081"/>
                  <a:pt x="18941" y="2243"/>
                </a:cubicBezTo>
                <a:cubicBezTo>
                  <a:pt x="19072" y="2405"/>
                  <a:pt x="19251" y="2487"/>
                  <a:pt x="19478" y="2487"/>
                </a:cubicBezTo>
                <a:cubicBezTo>
                  <a:pt x="19703" y="2487"/>
                  <a:pt x="19880" y="2405"/>
                  <a:pt x="20011" y="2243"/>
                </a:cubicBezTo>
                <a:cubicBezTo>
                  <a:pt x="20141" y="2081"/>
                  <a:pt x="20206" y="1853"/>
                  <a:pt x="20206" y="1559"/>
                </a:cubicBezTo>
                <a:cubicBezTo>
                  <a:pt x="20206" y="1265"/>
                  <a:pt x="20141" y="1037"/>
                  <a:pt x="20012" y="873"/>
                </a:cubicBezTo>
                <a:cubicBezTo>
                  <a:pt x="19883" y="710"/>
                  <a:pt x="19705" y="628"/>
                  <a:pt x="19478" y="628"/>
                </a:cubicBezTo>
                <a:close/>
                <a:moveTo>
                  <a:pt x="21312" y="53"/>
                </a:moveTo>
                <a:lnTo>
                  <a:pt x="21929" y="53"/>
                </a:lnTo>
                <a:lnTo>
                  <a:pt x="23129" y="1827"/>
                </a:lnTo>
                <a:lnTo>
                  <a:pt x="23152" y="1827"/>
                </a:lnTo>
                <a:lnTo>
                  <a:pt x="23152" y="53"/>
                </a:lnTo>
                <a:lnTo>
                  <a:pt x="23822" y="53"/>
                </a:lnTo>
                <a:lnTo>
                  <a:pt x="23822" y="3061"/>
                </a:lnTo>
                <a:lnTo>
                  <a:pt x="23240" y="3061"/>
                </a:lnTo>
                <a:lnTo>
                  <a:pt x="22006" y="1287"/>
                </a:lnTo>
                <a:lnTo>
                  <a:pt x="21983" y="1287"/>
                </a:lnTo>
                <a:lnTo>
                  <a:pt x="21983" y="3061"/>
                </a:lnTo>
                <a:lnTo>
                  <a:pt x="21312" y="3061"/>
                </a:lnTo>
                <a:lnTo>
                  <a:pt x="21312" y="53"/>
                </a:lnTo>
                <a:close/>
                <a:moveTo>
                  <a:pt x="16972" y="53"/>
                </a:moveTo>
                <a:lnTo>
                  <a:pt x="17643" y="53"/>
                </a:lnTo>
                <a:lnTo>
                  <a:pt x="17643" y="3061"/>
                </a:lnTo>
                <a:lnTo>
                  <a:pt x="16972" y="3061"/>
                </a:lnTo>
                <a:lnTo>
                  <a:pt x="16972" y="53"/>
                </a:lnTo>
                <a:close/>
                <a:moveTo>
                  <a:pt x="14263" y="53"/>
                </a:moveTo>
                <a:lnTo>
                  <a:pt x="16616" y="53"/>
                </a:lnTo>
                <a:lnTo>
                  <a:pt x="16616" y="682"/>
                </a:lnTo>
                <a:lnTo>
                  <a:pt x="15777" y="682"/>
                </a:lnTo>
                <a:lnTo>
                  <a:pt x="15777" y="3061"/>
                </a:lnTo>
                <a:lnTo>
                  <a:pt x="15106" y="3061"/>
                </a:lnTo>
                <a:lnTo>
                  <a:pt x="15106" y="682"/>
                </a:lnTo>
                <a:lnTo>
                  <a:pt x="14263" y="682"/>
                </a:lnTo>
                <a:lnTo>
                  <a:pt x="14263" y="53"/>
                </a:lnTo>
                <a:close/>
                <a:moveTo>
                  <a:pt x="12308" y="53"/>
                </a:moveTo>
                <a:lnTo>
                  <a:pt x="12994" y="53"/>
                </a:lnTo>
                <a:lnTo>
                  <a:pt x="14129" y="3061"/>
                </a:lnTo>
                <a:lnTo>
                  <a:pt x="13416" y="3061"/>
                </a:lnTo>
                <a:lnTo>
                  <a:pt x="13182" y="2398"/>
                </a:lnTo>
                <a:lnTo>
                  <a:pt x="12121" y="2398"/>
                </a:lnTo>
                <a:lnTo>
                  <a:pt x="11887" y="3061"/>
                </a:lnTo>
                <a:lnTo>
                  <a:pt x="11178" y="3061"/>
                </a:lnTo>
                <a:lnTo>
                  <a:pt x="12308" y="53"/>
                </a:lnTo>
                <a:close/>
                <a:moveTo>
                  <a:pt x="5536" y="53"/>
                </a:moveTo>
                <a:lnTo>
                  <a:pt x="6207" y="53"/>
                </a:lnTo>
                <a:lnTo>
                  <a:pt x="6207" y="1824"/>
                </a:lnTo>
                <a:cubicBezTo>
                  <a:pt x="6207" y="2028"/>
                  <a:pt x="6257" y="2190"/>
                  <a:pt x="6356" y="2308"/>
                </a:cubicBezTo>
                <a:cubicBezTo>
                  <a:pt x="6456" y="2427"/>
                  <a:pt x="6591" y="2487"/>
                  <a:pt x="6763" y="2487"/>
                </a:cubicBezTo>
                <a:cubicBezTo>
                  <a:pt x="6934" y="2487"/>
                  <a:pt x="7069" y="2428"/>
                  <a:pt x="7169" y="2312"/>
                </a:cubicBezTo>
                <a:cubicBezTo>
                  <a:pt x="7268" y="2196"/>
                  <a:pt x="7318" y="2038"/>
                  <a:pt x="7318" y="1839"/>
                </a:cubicBezTo>
                <a:lnTo>
                  <a:pt x="7318" y="53"/>
                </a:lnTo>
                <a:lnTo>
                  <a:pt x="7989" y="53"/>
                </a:lnTo>
                <a:lnTo>
                  <a:pt x="7989" y="1866"/>
                </a:lnTo>
                <a:cubicBezTo>
                  <a:pt x="7989" y="2121"/>
                  <a:pt x="7939" y="2344"/>
                  <a:pt x="7839" y="2533"/>
                </a:cubicBezTo>
                <a:cubicBezTo>
                  <a:pt x="7740" y="2722"/>
                  <a:pt x="7597" y="2866"/>
                  <a:pt x="7412" y="2966"/>
                </a:cubicBezTo>
                <a:cubicBezTo>
                  <a:pt x="7227" y="3065"/>
                  <a:pt x="7010" y="3115"/>
                  <a:pt x="6763" y="3115"/>
                </a:cubicBezTo>
                <a:cubicBezTo>
                  <a:pt x="6512" y="3115"/>
                  <a:pt x="6295" y="3065"/>
                  <a:pt x="6111" y="2966"/>
                </a:cubicBezTo>
                <a:cubicBezTo>
                  <a:pt x="5927" y="2866"/>
                  <a:pt x="5785" y="2722"/>
                  <a:pt x="5686" y="2534"/>
                </a:cubicBezTo>
                <a:cubicBezTo>
                  <a:pt x="5586" y="2347"/>
                  <a:pt x="5536" y="2124"/>
                  <a:pt x="5536" y="1866"/>
                </a:cubicBezTo>
                <a:lnTo>
                  <a:pt x="5536" y="53"/>
                </a:lnTo>
                <a:close/>
                <a:moveTo>
                  <a:pt x="2464" y="53"/>
                </a:moveTo>
                <a:lnTo>
                  <a:pt x="3549" y="53"/>
                </a:lnTo>
                <a:cubicBezTo>
                  <a:pt x="3878" y="53"/>
                  <a:pt x="4161" y="113"/>
                  <a:pt x="4396" y="231"/>
                </a:cubicBezTo>
                <a:cubicBezTo>
                  <a:pt x="4631" y="350"/>
                  <a:pt x="4810" y="523"/>
                  <a:pt x="4932" y="749"/>
                </a:cubicBezTo>
                <a:cubicBezTo>
                  <a:pt x="5055" y="975"/>
                  <a:pt x="5116" y="1245"/>
                  <a:pt x="5116" y="1559"/>
                </a:cubicBezTo>
                <a:cubicBezTo>
                  <a:pt x="5116" y="1873"/>
                  <a:pt x="5052" y="2143"/>
                  <a:pt x="4925" y="2368"/>
                </a:cubicBezTo>
                <a:cubicBezTo>
                  <a:pt x="4797" y="2593"/>
                  <a:pt x="4611" y="2764"/>
                  <a:pt x="4367" y="2883"/>
                </a:cubicBezTo>
                <a:cubicBezTo>
                  <a:pt x="4123" y="3002"/>
                  <a:pt x="3829" y="3061"/>
                  <a:pt x="3484" y="3061"/>
                </a:cubicBezTo>
                <a:lnTo>
                  <a:pt x="2464" y="3061"/>
                </a:lnTo>
                <a:lnTo>
                  <a:pt x="2464" y="53"/>
                </a:lnTo>
                <a:close/>
                <a:moveTo>
                  <a:pt x="0" y="53"/>
                </a:moveTo>
                <a:lnTo>
                  <a:pt x="2024" y="53"/>
                </a:lnTo>
                <a:lnTo>
                  <a:pt x="2024" y="663"/>
                </a:lnTo>
                <a:lnTo>
                  <a:pt x="671" y="663"/>
                </a:lnTo>
                <a:lnTo>
                  <a:pt x="671" y="1230"/>
                </a:lnTo>
                <a:lnTo>
                  <a:pt x="1951" y="1230"/>
                </a:lnTo>
                <a:lnTo>
                  <a:pt x="1951" y="1839"/>
                </a:lnTo>
                <a:lnTo>
                  <a:pt x="671" y="1839"/>
                </a:lnTo>
                <a:lnTo>
                  <a:pt x="671" y="2452"/>
                </a:lnTo>
                <a:lnTo>
                  <a:pt x="2070" y="2452"/>
                </a:lnTo>
                <a:lnTo>
                  <a:pt x="2070" y="3061"/>
                </a:lnTo>
                <a:lnTo>
                  <a:pt x="0" y="3061"/>
                </a:lnTo>
                <a:lnTo>
                  <a:pt x="0" y="53"/>
                </a:lnTo>
                <a:close/>
                <a:moveTo>
                  <a:pt x="19478" y="0"/>
                </a:moveTo>
                <a:cubicBezTo>
                  <a:pt x="19767" y="0"/>
                  <a:pt x="20017" y="62"/>
                  <a:pt x="20229" y="185"/>
                </a:cubicBezTo>
                <a:cubicBezTo>
                  <a:pt x="20441" y="309"/>
                  <a:pt x="20605" y="488"/>
                  <a:pt x="20719" y="722"/>
                </a:cubicBezTo>
                <a:cubicBezTo>
                  <a:pt x="20834" y="956"/>
                  <a:pt x="20892" y="1235"/>
                  <a:pt x="20892" y="1559"/>
                </a:cubicBezTo>
                <a:cubicBezTo>
                  <a:pt x="20892" y="1881"/>
                  <a:pt x="20834" y="2159"/>
                  <a:pt x="20719" y="2393"/>
                </a:cubicBezTo>
                <a:cubicBezTo>
                  <a:pt x="20605" y="2626"/>
                  <a:pt x="20441" y="2805"/>
                  <a:pt x="20229" y="2929"/>
                </a:cubicBezTo>
                <a:cubicBezTo>
                  <a:pt x="20017" y="3053"/>
                  <a:pt x="19767" y="3115"/>
                  <a:pt x="19478" y="3115"/>
                </a:cubicBezTo>
                <a:cubicBezTo>
                  <a:pt x="19187" y="3115"/>
                  <a:pt x="18935" y="3053"/>
                  <a:pt x="18723" y="2929"/>
                </a:cubicBezTo>
                <a:cubicBezTo>
                  <a:pt x="18511" y="2805"/>
                  <a:pt x="18347" y="2626"/>
                  <a:pt x="18233" y="2393"/>
                </a:cubicBezTo>
                <a:cubicBezTo>
                  <a:pt x="18118" y="2159"/>
                  <a:pt x="18060" y="1881"/>
                  <a:pt x="18060" y="1559"/>
                </a:cubicBezTo>
                <a:cubicBezTo>
                  <a:pt x="18060" y="1235"/>
                  <a:pt x="18118" y="956"/>
                  <a:pt x="18233" y="722"/>
                </a:cubicBezTo>
                <a:cubicBezTo>
                  <a:pt x="18347" y="488"/>
                  <a:pt x="18511" y="309"/>
                  <a:pt x="18723" y="185"/>
                </a:cubicBezTo>
                <a:cubicBezTo>
                  <a:pt x="18935" y="62"/>
                  <a:pt x="19187" y="0"/>
                  <a:pt x="19478" y="0"/>
                </a:cubicBezTo>
                <a:close/>
                <a:moveTo>
                  <a:pt x="9880" y="0"/>
                </a:moveTo>
                <a:cubicBezTo>
                  <a:pt x="10145" y="0"/>
                  <a:pt x="10373" y="65"/>
                  <a:pt x="10562" y="197"/>
                </a:cubicBezTo>
                <a:cubicBezTo>
                  <a:pt x="10751" y="329"/>
                  <a:pt x="10900" y="511"/>
                  <a:pt x="11010" y="743"/>
                </a:cubicBezTo>
                <a:lnTo>
                  <a:pt x="10416" y="1007"/>
                </a:lnTo>
                <a:cubicBezTo>
                  <a:pt x="10363" y="882"/>
                  <a:pt x="10285" y="788"/>
                  <a:pt x="10184" y="724"/>
                </a:cubicBezTo>
                <a:cubicBezTo>
                  <a:pt x="10083" y="660"/>
                  <a:pt x="9969" y="628"/>
                  <a:pt x="9841" y="628"/>
                </a:cubicBezTo>
                <a:cubicBezTo>
                  <a:pt x="9696" y="628"/>
                  <a:pt x="9567" y="666"/>
                  <a:pt x="9456" y="741"/>
                </a:cubicBezTo>
                <a:cubicBezTo>
                  <a:pt x="9345" y="816"/>
                  <a:pt x="9258" y="923"/>
                  <a:pt x="9196" y="1061"/>
                </a:cubicBezTo>
                <a:cubicBezTo>
                  <a:pt x="9133" y="1199"/>
                  <a:pt x="9102" y="1360"/>
                  <a:pt x="9102" y="1544"/>
                </a:cubicBezTo>
                <a:cubicBezTo>
                  <a:pt x="9102" y="1733"/>
                  <a:pt x="9133" y="1898"/>
                  <a:pt x="9196" y="2040"/>
                </a:cubicBezTo>
                <a:cubicBezTo>
                  <a:pt x="9258" y="2182"/>
                  <a:pt x="9345" y="2292"/>
                  <a:pt x="9456" y="2370"/>
                </a:cubicBezTo>
                <a:cubicBezTo>
                  <a:pt x="9567" y="2448"/>
                  <a:pt x="9696" y="2487"/>
                  <a:pt x="9841" y="2487"/>
                </a:cubicBezTo>
                <a:cubicBezTo>
                  <a:pt x="9964" y="2487"/>
                  <a:pt x="10075" y="2454"/>
                  <a:pt x="10173" y="2389"/>
                </a:cubicBezTo>
                <a:cubicBezTo>
                  <a:pt x="10271" y="2324"/>
                  <a:pt x="10355" y="2230"/>
                  <a:pt x="10424" y="2107"/>
                </a:cubicBezTo>
                <a:lnTo>
                  <a:pt x="11018" y="2372"/>
                </a:lnTo>
                <a:cubicBezTo>
                  <a:pt x="10905" y="2609"/>
                  <a:pt x="10748" y="2792"/>
                  <a:pt x="10545" y="2922"/>
                </a:cubicBezTo>
                <a:cubicBezTo>
                  <a:pt x="10341" y="3051"/>
                  <a:pt x="10108" y="3115"/>
                  <a:pt x="9845" y="3115"/>
                </a:cubicBezTo>
                <a:cubicBezTo>
                  <a:pt x="9567" y="3115"/>
                  <a:pt x="9319" y="3050"/>
                  <a:pt x="9102" y="2920"/>
                </a:cubicBezTo>
                <a:cubicBezTo>
                  <a:pt x="8885" y="2789"/>
                  <a:pt x="8715" y="2605"/>
                  <a:pt x="8594" y="2366"/>
                </a:cubicBezTo>
                <a:cubicBezTo>
                  <a:pt x="8473" y="2127"/>
                  <a:pt x="8412" y="1853"/>
                  <a:pt x="8412" y="1544"/>
                </a:cubicBezTo>
                <a:cubicBezTo>
                  <a:pt x="8412" y="1237"/>
                  <a:pt x="8473" y="967"/>
                  <a:pt x="8596" y="733"/>
                </a:cubicBezTo>
                <a:cubicBezTo>
                  <a:pt x="8719" y="500"/>
                  <a:pt x="8891" y="319"/>
                  <a:pt x="9113" y="191"/>
                </a:cubicBezTo>
                <a:cubicBezTo>
                  <a:pt x="9336" y="63"/>
                  <a:pt x="9591" y="0"/>
                  <a:pt x="9880" y="0"/>
                </a:cubicBezTo>
                <a:close/>
              </a:path>
            </a:pathLst>
          </a:custGeom>
          <a:noFill/>
          <a:ln w="19050" cap="flat">
            <a:gradFill>
              <a:gsLst>
                <a:gs pos="0">
                  <a:srgbClr val="FFFFFF">
                    <a:alpha val="1176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5" name="图片 14" descr="C:/Users/ADMIN/AppData/Local/Temp/fig2wpp/@png2x-2574&amp;2537.png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 r:link="rId4"/>
          <a:srcRect b="11680"/>
          <a:stretch>
            <a:fillRect/>
          </a:stretch>
        </p:blipFill>
        <p:spPr>
          <a:xfrm>
            <a:off x="4352925" y="673100"/>
            <a:ext cx="3486150" cy="1574800"/>
          </a:xfrm>
          <a:prstGeom prst="rect">
            <a:avLst/>
          </a:prstGeom>
          <a:effectLst>
            <a:outerShdw blurRad="279400" dist="50800" dir="2640000" algn="t" rotWithShape="0">
              <a:schemeClr val="accent1">
                <a:lumMod val="50000"/>
                <a:alpha val="56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xfrm>
            <a:off x="838200" y="2145664"/>
            <a:ext cx="10515600" cy="1540715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2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838200" y="4314825"/>
            <a:ext cx="10515600" cy="485776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/Users/ADMIN/AppData/Local/Temp/fig2wpp/@png2x_bg-2558&amp;1200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>
            <p:custDataLst>
              <p:tags r:id="rId5"/>
            </p:custDataLst>
          </p:nvPr>
        </p:nvSpPr>
        <p:spPr>
          <a:xfrm>
            <a:off x="318" y="0"/>
            <a:ext cx="12191365" cy="259016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10800000" scaled="0"/>
          </a:gradFill>
          <a:ln w="25400">
            <a:noFill/>
          </a:ln>
          <a:effectLst>
            <a:outerShdw blurRad="254000" dist="50800" dir="5399997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Freeform 14"/>
          <p:cNvSpPr/>
          <p:nvPr userDrawn="1">
            <p:custDataLst>
              <p:tags r:id="rId6"/>
            </p:custDataLst>
          </p:nvPr>
        </p:nvSpPr>
        <p:spPr bwMode="auto">
          <a:xfrm>
            <a:off x="1067228" y="583261"/>
            <a:ext cx="10057544" cy="1423642"/>
          </a:xfrm>
          <a:custGeom>
            <a:avLst/>
            <a:gdLst>
              <a:gd name="T0" fmla="*/ 4307 w 26397"/>
              <a:gd name="T1" fmla="*/ 1872 h 3739"/>
              <a:gd name="T2" fmla="*/ 5825 w 26397"/>
              <a:gd name="T3" fmla="*/ 2693 h 3739"/>
              <a:gd name="T4" fmla="*/ 5186 w 26397"/>
              <a:gd name="T5" fmla="*/ 754 h 3739"/>
              <a:gd name="T6" fmla="*/ 23302 w 26397"/>
              <a:gd name="T7" fmla="*/ 818 h 3739"/>
              <a:gd name="T8" fmla="*/ 21490 w 26397"/>
              <a:gd name="T9" fmla="*/ 3675 h 3739"/>
              <a:gd name="T10" fmla="*/ 20478 w 26397"/>
              <a:gd name="T11" fmla="*/ 64 h 3739"/>
              <a:gd name="T12" fmla="*/ 19218 w 26397"/>
              <a:gd name="T13" fmla="*/ 2194 h 3739"/>
              <a:gd name="T14" fmla="*/ 20050 w 26397"/>
              <a:gd name="T15" fmla="*/ 64 h 3739"/>
              <a:gd name="T16" fmla="*/ 17870 w 26397"/>
              <a:gd name="T17" fmla="*/ 1545 h 3739"/>
              <a:gd name="T18" fmla="*/ 17037 w 26397"/>
              <a:gd name="T19" fmla="*/ 3675 h 3739"/>
              <a:gd name="T20" fmla="*/ 16510 w 26397"/>
              <a:gd name="T21" fmla="*/ 64 h 3739"/>
              <a:gd name="T22" fmla="*/ 14886 w 26397"/>
              <a:gd name="T23" fmla="*/ 1476 h 3739"/>
              <a:gd name="T24" fmla="*/ 14886 w 26397"/>
              <a:gd name="T25" fmla="*/ 2208 h 3739"/>
              <a:gd name="T26" fmla="*/ 16565 w 26397"/>
              <a:gd name="T27" fmla="*/ 3675 h 3739"/>
              <a:gd name="T28" fmla="*/ 10830 w 26397"/>
              <a:gd name="T29" fmla="*/ 64 h 3739"/>
              <a:gd name="T30" fmla="*/ 12647 w 26397"/>
              <a:gd name="T31" fmla="*/ 818 h 3739"/>
              <a:gd name="T32" fmla="*/ 11842 w 26397"/>
              <a:gd name="T33" fmla="*/ 818 h 3739"/>
              <a:gd name="T34" fmla="*/ 7389 w 26397"/>
              <a:gd name="T35" fmla="*/ 64 h 3739"/>
              <a:gd name="T36" fmla="*/ 9597 w 26397"/>
              <a:gd name="T37" fmla="*/ 2194 h 3739"/>
              <a:gd name="T38" fmla="*/ 10402 w 26397"/>
              <a:gd name="T39" fmla="*/ 3675 h 3739"/>
              <a:gd name="T40" fmla="*/ 8194 w 26397"/>
              <a:gd name="T41" fmla="*/ 1545 h 3739"/>
              <a:gd name="T42" fmla="*/ 7389 w 26397"/>
              <a:gd name="T43" fmla="*/ 64 h 3739"/>
              <a:gd name="T44" fmla="*/ 25707 w 26397"/>
              <a:gd name="T45" fmla="*/ 1177 h 3739"/>
              <a:gd name="T46" fmla="*/ 24619 w 26397"/>
              <a:gd name="T47" fmla="*/ 828 h 3739"/>
              <a:gd name="T48" fmla="*/ 24737 w 26397"/>
              <a:gd name="T49" fmla="*/ 1389 h 3739"/>
              <a:gd name="T50" fmla="*/ 26199 w 26397"/>
              <a:gd name="T51" fmla="*/ 2042 h 3739"/>
              <a:gd name="T52" fmla="*/ 25698 w 26397"/>
              <a:gd name="T53" fmla="*/ 3597 h 3739"/>
              <a:gd name="T54" fmla="*/ 23513 w 26397"/>
              <a:gd name="T55" fmla="*/ 2847 h 3739"/>
              <a:gd name="T56" fmla="*/ 24967 w 26397"/>
              <a:gd name="T57" fmla="*/ 3008 h 3739"/>
              <a:gd name="T58" fmla="*/ 25500 w 26397"/>
              <a:gd name="T59" fmla="*/ 2479 h 3739"/>
              <a:gd name="T60" fmla="*/ 24251 w 26397"/>
              <a:gd name="T61" fmla="*/ 1996 h 3739"/>
              <a:gd name="T62" fmla="*/ 23819 w 26397"/>
              <a:gd name="T63" fmla="*/ 531 h 3739"/>
              <a:gd name="T64" fmla="*/ 5186 w 26397"/>
              <a:gd name="T65" fmla="*/ 0 h 3739"/>
              <a:gd name="T66" fmla="*/ 6883 w 26397"/>
              <a:gd name="T67" fmla="*/ 1872 h 3739"/>
              <a:gd name="T68" fmla="*/ 5186 w 26397"/>
              <a:gd name="T69" fmla="*/ 3739 h 3739"/>
              <a:gd name="T70" fmla="*/ 3484 w 26397"/>
              <a:gd name="T71" fmla="*/ 1872 h 3739"/>
              <a:gd name="T72" fmla="*/ 5186 w 26397"/>
              <a:gd name="T73" fmla="*/ 0 h 3739"/>
              <a:gd name="T74" fmla="*/ 3119 w 26397"/>
              <a:gd name="T75" fmla="*/ 892 h 3739"/>
              <a:gd name="T76" fmla="*/ 1716 w 26397"/>
              <a:gd name="T77" fmla="*/ 754 h 3739"/>
              <a:gd name="T78" fmla="*/ 828 w 26397"/>
              <a:gd name="T79" fmla="*/ 1853 h 3739"/>
              <a:gd name="T80" fmla="*/ 1716 w 26397"/>
              <a:gd name="T81" fmla="*/ 2985 h 3739"/>
              <a:gd name="T82" fmla="*/ 3128 w 26397"/>
              <a:gd name="T83" fmla="*/ 2847 h 3739"/>
              <a:gd name="T84" fmla="*/ 828 w 26397"/>
              <a:gd name="T85" fmla="*/ 3505 h 3739"/>
              <a:gd name="T86" fmla="*/ 221 w 26397"/>
              <a:gd name="T87" fmla="*/ 881 h 3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97" h="3739">
                <a:moveTo>
                  <a:pt x="5186" y="754"/>
                </a:moveTo>
                <a:cubicBezTo>
                  <a:pt x="4913" y="754"/>
                  <a:pt x="4698" y="852"/>
                  <a:pt x="4542" y="1048"/>
                </a:cubicBezTo>
                <a:cubicBezTo>
                  <a:pt x="4386" y="1245"/>
                  <a:pt x="4307" y="1519"/>
                  <a:pt x="4307" y="1872"/>
                </a:cubicBezTo>
                <a:cubicBezTo>
                  <a:pt x="4307" y="2224"/>
                  <a:pt x="4386" y="2498"/>
                  <a:pt x="4542" y="2693"/>
                </a:cubicBezTo>
                <a:cubicBezTo>
                  <a:pt x="4698" y="2888"/>
                  <a:pt x="4913" y="2985"/>
                  <a:pt x="5186" y="2985"/>
                </a:cubicBezTo>
                <a:cubicBezTo>
                  <a:pt x="5456" y="2985"/>
                  <a:pt x="5669" y="2888"/>
                  <a:pt x="5825" y="2693"/>
                </a:cubicBezTo>
                <a:cubicBezTo>
                  <a:pt x="5982" y="2498"/>
                  <a:pt x="6060" y="2224"/>
                  <a:pt x="6060" y="1872"/>
                </a:cubicBezTo>
                <a:cubicBezTo>
                  <a:pt x="6060" y="1519"/>
                  <a:pt x="5983" y="1245"/>
                  <a:pt x="5828" y="1048"/>
                </a:cubicBezTo>
                <a:cubicBezTo>
                  <a:pt x="5673" y="852"/>
                  <a:pt x="5459" y="754"/>
                  <a:pt x="5186" y="754"/>
                </a:cubicBezTo>
                <a:close/>
                <a:moveTo>
                  <a:pt x="20478" y="64"/>
                </a:moveTo>
                <a:lnTo>
                  <a:pt x="23302" y="64"/>
                </a:lnTo>
                <a:lnTo>
                  <a:pt x="23302" y="818"/>
                </a:lnTo>
                <a:lnTo>
                  <a:pt x="22295" y="818"/>
                </a:lnTo>
                <a:lnTo>
                  <a:pt x="22295" y="3675"/>
                </a:lnTo>
                <a:lnTo>
                  <a:pt x="21490" y="3675"/>
                </a:lnTo>
                <a:lnTo>
                  <a:pt x="21490" y="818"/>
                </a:lnTo>
                <a:lnTo>
                  <a:pt x="20478" y="818"/>
                </a:lnTo>
                <a:lnTo>
                  <a:pt x="20478" y="64"/>
                </a:lnTo>
                <a:close/>
                <a:moveTo>
                  <a:pt x="17037" y="64"/>
                </a:moveTo>
                <a:lnTo>
                  <a:pt x="17778" y="64"/>
                </a:lnTo>
                <a:lnTo>
                  <a:pt x="19218" y="2194"/>
                </a:lnTo>
                <a:lnTo>
                  <a:pt x="19245" y="2194"/>
                </a:lnTo>
                <a:lnTo>
                  <a:pt x="19245" y="64"/>
                </a:lnTo>
                <a:lnTo>
                  <a:pt x="20050" y="64"/>
                </a:lnTo>
                <a:lnTo>
                  <a:pt x="20050" y="3675"/>
                </a:lnTo>
                <a:lnTo>
                  <a:pt x="19351" y="3675"/>
                </a:lnTo>
                <a:lnTo>
                  <a:pt x="17870" y="1545"/>
                </a:lnTo>
                <a:lnTo>
                  <a:pt x="17842" y="1545"/>
                </a:lnTo>
                <a:lnTo>
                  <a:pt x="17842" y="3675"/>
                </a:lnTo>
                <a:lnTo>
                  <a:pt x="17037" y="3675"/>
                </a:lnTo>
                <a:lnTo>
                  <a:pt x="17037" y="64"/>
                </a:lnTo>
                <a:close/>
                <a:moveTo>
                  <a:pt x="14081" y="64"/>
                </a:moveTo>
                <a:lnTo>
                  <a:pt x="16510" y="64"/>
                </a:lnTo>
                <a:lnTo>
                  <a:pt x="16510" y="795"/>
                </a:lnTo>
                <a:lnTo>
                  <a:pt x="14886" y="795"/>
                </a:lnTo>
                <a:lnTo>
                  <a:pt x="14886" y="1476"/>
                </a:lnTo>
                <a:lnTo>
                  <a:pt x="16423" y="1476"/>
                </a:lnTo>
                <a:lnTo>
                  <a:pt x="16423" y="2208"/>
                </a:lnTo>
                <a:lnTo>
                  <a:pt x="14886" y="2208"/>
                </a:lnTo>
                <a:lnTo>
                  <a:pt x="14886" y="2944"/>
                </a:lnTo>
                <a:lnTo>
                  <a:pt x="16565" y="2944"/>
                </a:lnTo>
                <a:lnTo>
                  <a:pt x="16565" y="3675"/>
                </a:lnTo>
                <a:lnTo>
                  <a:pt x="14081" y="3675"/>
                </a:lnTo>
                <a:lnTo>
                  <a:pt x="14081" y="64"/>
                </a:lnTo>
                <a:close/>
                <a:moveTo>
                  <a:pt x="10830" y="64"/>
                </a:moveTo>
                <a:lnTo>
                  <a:pt x="13654" y="64"/>
                </a:lnTo>
                <a:lnTo>
                  <a:pt x="13654" y="818"/>
                </a:lnTo>
                <a:lnTo>
                  <a:pt x="12647" y="818"/>
                </a:lnTo>
                <a:lnTo>
                  <a:pt x="12647" y="3675"/>
                </a:lnTo>
                <a:lnTo>
                  <a:pt x="11842" y="3675"/>
                </a:lnTo>
                <a:lnTo>
                  <a:pt x="11842" y="818"/>
                </a:lnTo>
                <a:lnTo>
                  <a:pt x="10830" y="818"/>
                </a:lnTo>
                <a:lnTo>
                  <a:pt x="10830" y="64"/>
                </a:lnTo>
                <a:close/>
                <a:moveTo>
                  <a:pt x="7389" y="64"/>
                </a:moveTo>
                <a:lnTo>
                  <a:pt x="8130" y="64"/>
                </a:lnTo>
                <a:lnTo>
                  <a:pt x="9570" y="2194"/>
                </a:lnTo>
                <a:lnTo>
                  <a:pt x="9597" y="2194"/>
                </a:lnTo>
                <a:lnTo>
                  <a:pt x="9597" y="64"/>
                </a:lnTo>
                <a:lnTo>
                  <a:pt x="10402" y="64"/>
                </a:lnTo>
                <a:lnTo>
                  <a:pt x="10402" y="3675"/>
                </a:lnTo>
                <a:lnTo>
                  <a:pt x="9703" y="3675"/>
                </a:lnTo>
                <a:lnTo>
                  <a:pt x="8222" y="1545"/>
                </a:lnTo>
                <a:lnTo>
                  <a:pt x="8194" y="1545"/>
                </a:lnTo>
                <a:lnTo>
                  <a:pt x="8194" y="3675"/>
                </a:lnTo>
                <a:lnTo>
                  <a:pt x="7389" y="3675"/>
                </a:lnTo>
                <a:lnTo>
                  <a:pt x="7389" y="64"/>
                </a:lnTo>
                <a:close/>
                <a:moveTo>
                  <a:pt x="25013" y="0"/>
                </a:moveTo>
                <a:cubicBezTo>
                  <a:pt x="25657" y="0"/>
                  <a:pt x="26118" y="283"/>
                  <a:pt x="26397" y="851"/>
                </a:cubicBezTo>
                <a:lnTo>
                  <a:pt x="25707" y="1177"/>
                </a:lnTo>
                <a:cubicBezTo>
                  <a:pt x="25628" y="1018"/>
                  <a:pt x="25530" y="903"/>
                  <a:pt x="25415" y="832"/>
                </a:cubicBezTo>
                <a:cubicBezTo>
                  <a:pt x="25300" y="762"/>
                  <a:pt x="25163" y="726"/>
                  <a:pt x="25003" y="726"/>
                </a:cubicBezTo>
                <a:cubicBezTo>
                  <a:pt x="24853" y="726"/>
                  <a:pt x="24725" y="760"/>
                  <a:pt x="24619" y="828"/>
                </a:cubicBezTo>
                <a:cubicBezTo>
                  <a:pt x="24514" y="895"/>
                  <a:pt x="24461" y="979"/>
                  <a:pt x="24461" y="1081"/>
                </a:cubicBezTo>
                <a:cubicBezTo>
                  <a:pt x="24461" y="1151"/>
                  <a:pt x="24482" y="1210"/>
                  <a:pt x="24525" y="1258"/>
                </a:cubicBezTo>
                <a:cubicBezTo>
                  <a:pt x="24568" y="1305"/>
                  <a:pt x="24639" y="1349"/>
                  <a:pt x="24737" y="1389"/>
                </a:cubicBezTo>
                <a:cubicBezTo>
                  <a:pt x="24835" y="1429"/>
                  <a:pt x="24977" y="1473"/>
                  <a:pt x="25164" y="1522"/>
                </a:cubicBezTo>
                <a:cubicBezTo>
                  <a:pt x="25407" y="1587"/>
                  <a:pt x="25609" y="1653"/>
                  <a:pt x="25772" y="1720"/>
                </a:cubicBezTo>
                <a:cubicBezTo>
                  <a:pt x="25934" y="1787"/>
                  <a:pt x="26077" y="1895"/>
                  <a:pt x="26199" y="2042"/>
                </a:cubicBezTo>
                <a:cubicBezTo>
                  <a:pt x="26322" y="2189"/>
                  <a:pt x="26383" y="2382"/>
                  <a:pt x="26383" y="2622"/>
                </a:cubicBezTo>
                <a:cubicBezTo>
                  <a:pt x="26383" y="2842"/>
                  <a:pt x="26323" y="3037"/>
                  <a:pt x="26202" y="3206"/>
                </a:cubicBezTo>
                <a:cubicBezTo>
                  <a:pt x="26081" y="3374"/>
                  <a:pt x="25913" y="3505"/>
                  <a:pt x="25698" y="3597"/>
                </a:cubicBezTo>
                <a:cubicBezTo>
                  <a:pt x="25483" y="3689"/>
                  <a:pt x="25238" y="3735"/>
                  <a:pt x="24962" y="3735"/>
                </a:cubicBezTo>
                <a:cubicBezTo>
                  <a:pt x="24625" y="3735"/>
                  <a:pt x="24330" y="3654"/>
                  <a:pt x="24079" y="3491"/>
                </a:cubicBezTo>
                <a:cubicBezTo>
                  <a:pt x="23827" y="3328"/>
                  <a:pt x="23639" y="3114"/>
                  <a:pt x="23513" y="2847"/>
                </a:cubicBezTo>
                <a:lnTo>
                  <a:pt x="24212" y="2525"/>
                </a:lnTo>
                <a:cubicBezTo>
                  <a:pt x="24277" y="2684"/>
                  <a:pt x="24375" y="2805"/>
                  <a:pt x="24507" y="2886"/>
                </a:cubicBezTo>
                <a:cubicBezTo>
                  <a:pt x="24639" y="2967"/>
                  <a:pt x="24792" y="3008"/>
                  <a:pt x="24967" y="3008"/>
                </a:cubicBezTo>
                <a:cubicBezTo>
                  <a:pt x="25148" y="3008"/>
                  <a:pt x="25292" y="2977"/>
                  <a:pt x="25399" y="2914"/>
                </a:cubicBezTo>
                <a:cubicBezTo>
                  <a:pt x="25506" y="2851"/>
                  <a:pt x="25560" y="2767"/>
                  <a:pt x="25560" y="2663"/>
                </a:cubicBezTo>
                <a:cubicBezTo>
                  <a:pt x="25560" y="2589"/>
                  <a:pt x="25540" y="2528"/>
                  <a:pt x="25500" y="2479"/>
                </a:cubicBezTo>
                <a:cubicBezTo>
                  <a:pt x="25460" y="2430"/>
                  <a:pt x="25391" y="2384"/>
                  <a:pt x="25293" y="2341"/>
                </a:cubicBezTo>
                <a:cubicBezTo>
                  <a:pt x="25195" y="2298"/>
                  <a:pt x="25053" y="2251"/>
                  <a:pt x="24865" y="2198"/>
                </a:cubicBezTo>
                <a:cubicBezTo>
                  <a:pt x="24617" y="2131"/>
                  <a:pt x="24412" y="2063"/>
                  <a:pt x="24251" y="1996"/>
                </a:cubicBezTo>
                <a:cubicBezTo>
                  <a:pt x="24090" y="1929"/>
                  <a:pt x="23948" y="1822"/>
                  <a:pt x="23824" y="1676"/>
                </a:cubicBezTo>
                <a:cubicBezTo>
                  <a:pt x="23699" y="1531"/>
                  <a:pt x="23637" y="1338"/>
                  <a:pt x="23637" y="1099"/>
                </a:cubicBezTo>
                <a:cubicBezTo>
                  <a:pt x="23637" y="887"/>
                  <a:pt x="23698" y="698"/>
                  <a:pt x="23819" y="531"/>
                </a:cubicBezTo>
                <a:cubicBezTo>
                  <a:pt x="23940" y="364"/>
                  <a:pt x="24106" y="233"/>
                  <a:pt x="24316" y="140"/>
                </a:cubicBezTo>
                <a:cubicBezTo>
                  <a:pt x="24526" y="46"/>
                  <a:pt x="24758" y="0"/>
                  <a:pt x="25013" y="0"/>
                </a:cubicBezTo>
                <a:close/>
                <a:moveTo>
                  <a:pt x="5186" y="0"/>
                </a:moveTo>
                <a:cubicBezTo>
                  <a:pt x="5533" y="0"/>
                  <a:pt x="5833" y="74"/>
                  <a:pt x="6088" y="223"/>
                </a:cubicBezTo>
                <a:cubicBezTo>
                  <a:pt x="6342" y="371"/>
                  <a:pt x="6538" y="586"/>
                  <a:pt x="6676" y="867"/>
                </a:cubicBezTo>
                <a:cubicBezTo>
                  <a:pt x="6814" y="1147"/>
                  <a:pt x="6883" y="1482"/>
                  <a:pt x="6883" y="1872"/>
                </a:cubicBezTo>
                <a:cubicBezTo>
                  <a:pt x="6883" y="2258"/>
                  <a:pt x="6814" y="2592"/>
                  <a:pt x="6676" y="2872"/>
                </a:cubicBezTo>
                <a:cubicBezTo>
                  <a:pt x="6538" y="3153"/>
                  <a:pt x="6342" y="3368"/>
                  <a:pt x="6088" y="3516"/>
                </a:cubicBezTo>
                <a:cubicBezTo>
                  <a:pt x="5833" y="3665"/>
                  <a:pt x="5533" y="3739"/>
                  <a:pt x="5186" y="3739"/>
                </a:cubicBezTo>
                <a:cubicBezTo>
                  <a:pt x="4836" y="3739"/>
                  <a:pt x="4534" y="3665"/>
                  <a:pt x="4280" y="3516"/>
                </a:cubicBezTo>
                <a:cubicBezTo>
                  <a:pt x="4025" y="3368"/>
                  <a:pt x="3829" y="3153"/>
                  <a:pt x="3691" y="2872"/>
                </a:cubicBezTo>
                <a:cubicBezTo>
                  <a:pt x="3553" y="2592"/>
                  <a:pt x="3484" y="2258"/>
                  <a:pt x="3484" y="1872"/>
                </a:cubicBezTo>
                <a:cubicBezTo>
                  <a:pt x="3484" y="1482"/>
                  <a:pt x="3553" y="1147"/>
                  <a:pt x="3691" y="867"/>
                </a:cubicBezTo>
                <a:cubicBezTo>
                  <a:pt x="3829" y="586"/>
                  <a:pt x="4025" y="371"/>
                  <a:pt x="4280" y="223"/>
                </a:cubicBezTo>
                <a:cubicBezTo>
                  <a:pt x="4534" y="74"/>
                  <a:pt x="4836" y="0"/>
                  <a:pt x="5186" y="0"/>
                </a:cubicBezTo>
                <a:close/>
                <a:moveTo>
                  <a:pt x="1762" y="0"/>
                </a:moveTo>
                <a:cubicBezTo>
                  <a:pt x="2081" y="0"/>
                  <a:pt x="2354" y="79"/>
                  <a:pt x="2581" y="237"/>
                </a:cubicBezTo>
                <a:cubicBezTo>
                  <a:pt x="2808" y="394"/>
                  <a:pt x="2987" y="613"/>
                  <a:pt x="3119" y="892"/>
                </a:cubicBezTo>
                <a:lnTo>
                  <a:pt x="2406" y="1209"/>
                </a:lnTo>
                <a:cubicBezTo>
                  <a:pt x="2341" y="1059"/>
                  <a:pt x="2249" y="946"/>
                  <a:pt x="2128" y="869"/>
                </a:cubicBezTo>
                <a:cubicBezTo>
                  <a:pt x="2006" y="792"/>
                  <a:pt x="1869" y="754"/>
                  <a:pt x="1716" y="754"/>
                </a:cubicBezTo>
                <a:cubicBezTo>
                  <a:pt x="1541" y="754"/>
                  <a:pt x="1387" y="799"/>
                  <a:pt x="1254" y="890"/>
                </a:cubicBezTo>
                <a:cubicBezTo>
                  <a:pt x="1120" y="980"/>
                  <a:pt x="1016" y="1108"/>
                  <a:pt x="941" y="1274"/>
                </a:cubicBezTo>
                <a:cubicBezTo>
                  <a:pt x="866" y="1439"/>
                  <a:pt x="828" y="1633"/>
                  <a:pt x="828" y="1853"/>
                </a:cubicBezTo>
                <a:cubicBezTo>
                  <a:pt x="828" y="2080"/>
                  <a:pt x="866" y="2279"/>
                  <a:pt x="941" y="2449"/>
                </a:cubicBezTo>
                <a:cubicBezTo>
                  <a:pt x="1016" y="2619"/>
                  <a:pt x="1120" y="2751"/>
                  <a:pt x="1254" y="2845"/>
                </a:cubicBezTo>
                <a:cubicBezTo>
                  <a:pt x="1387" y="2938"/>
                  <a:pt x="1541" y="2985"/>
                  <a:pt x="1716" y="2985"/>
                </a:cubicBezTo>
                <a:cubicBezTo>
                  <a:pt x="1863" y="2985"/>
                  <a:pt x="1996" y="2946"/>
                  <a:pt x="2114" y="2868"/>
                </a:cubicBezTo>
                <a:cubicBezTo>
                  <a:pt x="2232" y="2790"/>
                  <a:pt x="2332" y="2677"/>
                  <a:pt x="2415" y="2530"/>
                </a:cubicBezTo>
                <a:lnTo>
                  <a:pt x="3128" y="2847"/>
                </a:lnTo>
                <a:cubicBezTo>
                  <a:pt x="2993" y="3132"/>
                  <a:pt x="2804" y="3352"/>
                  <a:pt x="2560" y="3507"/>
                </a:cubicBezTo>
                <a:cubicBezTo>
                  <a:pt x="2316" y="3662"/>
                  <a:pt x="2036" y="3739"/>
                  <a:pt x="1720" y="3739"/>
                </a:cubicBezTo>
                <a:cubicBezTo>
                  <a:pt x="1386" y="3739"/>
                  <a:pt x="1089" y="3661"/>
                  <a:pt x="828" y="3505"/>
                </a:cubicBezTo>
                <a:cubicBezTo>
                  <a:pt x="567" y="3348"/>
                  <a:pt x="364" y="3127"/>
                  <a:pt x="219" y="2840"/>
                </a:cubicBezTo>
                <a:cubicBezTo>
                  <a:pt x="73" y="2553"/>
                  <a:pt x="0" y="2224"/>
                  <a:pt x="0" y="1853"/>
                </a:cubicBezTo>
                <a:cubicBezTo>
                  <a:pt x="0" y="1485"/>
                  <a:pt x="74" y="1161"/>
                  <a:pt x="221" y="881"/>
                </a:cubicBezTo>
                <a:cubicBezTo>
                  <a:pt x="368" y="600"/>
                  <a:pt x="575" y="383"/>
                  <a:pt x="842" y="230"/>
                </a:cubicBezTo>
                <a:cubicBezTo>
                  <a:pt x="1109" y="76"/>
                  <a:pt x="1415" y="0"/>
                  <a:pt x="1762" y="0"/>
                </a:cubicBezTo>
                <a:close/>
              </a:path>
            </a:pathLst>
          </a:custGeom>
          <a:noFill/>
          <a:ln w="19050" cap="flat">
            <a:gradFill>
              <a:gsLst>
                <a:gs pos="0">
                  <a:srgbClr val="FFFFFF">
                    <a:alpha val="1176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78853" y="678421"/>
            <a:ext cx="10252709" cy="1194589"/>
          </a:xfrm>
        </p:spPr>
        <p:txBody>
          <a:bodyPr wrap="square" anchor="ctr">
            <a:normAutofit/>
          </a:bodyPr>
          <a:lstStyle>
            <a:lvl1pPr algn="ctr">
              <a:defRPr sz="60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/Users/ADMIN/AppData/Local/Temp/fig2wpp/@png2x_bg-2558&amp;1227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2540"/>
            <a:ext cx="2819400" cy="685292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254000" dist="50800" dir="5399997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Freeform 19"/>
          <p:cNvSpPr/>
          <p:nvPr userDrawn="1">
            <p:custDataLst>
              <p:tags r:id="rId6"/>
            </p:custDataLst>
          </p:nvPr>
        </p:nvSpPr>
        <p:spPr bwMode="auto">
          <a:xfrm>
            <a:off x="894252" y="777558"/>
            <a:ext cx="1030896" cy="5302884"/>
          </a:xfrm>
          <a:custGeom>
            <a:avLst/>
            <a:gdLst>
              <a:gd name="T0" fmla="*/ 1873 w 4338"/>
              <a:gd name="T1" fmla="*/ 5116 h 22329"/>
              <a:gd name="T2" fmla="*/ 3036 w 4338"/>
              <a:gd name="T3" fmla="*/ 5559 h 22329"/>
              <a:gd name="T4" fmla="*/ 3415 w 4338"/>
              <a:gd name="T5" fmla="*/ 8926 h 22329"/>
              <a:gd name="T6" fmla="*/ 2369 w 4338"/>
              <a:gd name="T7" fmla="*/ 9353 h 22329"/>
              <a:gd name="T8" fmla="*/ 3285 w 4338"/>
              <a:gd name="T9" fmla="*/ 9996 h 22329"/>
              <a:gd name="T10" fmla="*/ 3415 w 4338"/>
              <a:gd name="T11" fmla="*/ 8926 h 22329"/>
              <a:gd name="T12" fmla="*/ 2225 w 4338"/>
              <a:gd name="T13" fmla="*/ 934 h 22329"/>
              <a:gd name="T14" fmla="*/ 2380 w 4338"/>
              <a:gd name="T15" fmla="*/ 2047 h 22329"/>
              <a:gd name="T16" fmla="*/ 3261 w 4338"/>
              <a:gd name="T17" fmla="*/ 2047 h 22329"/>
              <a:gd name="T18" fmla="*/ 3415 w 4338"/>
              <a:gd name="T19" fmla="*/ 934 h 22329"/>
              <a:gd name="T20" fmla="*/ 3135 w 4338"/>
              <a:gd name="T21" fmla="*/ 17937 h 22329"/>
              <a:gd name="T22" fmla="*/ 1201 w 4338"/>
              <a:gd name="T23" fmla="*/ 17937 h 22329"/>
              <a:gd name="T24" fmla="*/ 1201 w 4338"/>
              <a:gd name="T25" fmla="*/ 18863 h 22329"/>
              <a:gd name="T26" fmla="*/ 3135 w 4338"/>
              <a:gd name="T27" fmla="*/ 18863 h 22329"/>
              <a:gd name="T28" fmla="*/ 4264 w 4338"/>
              <a:gd name="T29" fmla="*/ 21545 h 22329"/>
              <a:gd name="T30" fmla="*/ 75 w 4338"/>
              <a:gd name="T31" fmla="*/ 22329 h 22329"/>
              <a:gd name="T32" fmla="*/ 3218 w 4338"/>
              <a:gd name="T33" fmla="*/ 21395 h 22329"/>
              <a:gd name="T34" fmla="*/ 3703 w 4338"/>
              <a:gd name="T35" fmla="*/ 20456 h 22329"/>
              <a:gd name="T36" fmla="*/ 4264 w 4338"/>
              <a:gd name="T37" fmla="*/ 11576 h 22329"/>
              <a:gd name="T38" fmla="*/ 3389 w 4338"/>
              <a:gd name="T39" fmla="*/ 14853 h 22329"/>
              <a:gd name="T40" fmla="*/ 75 w 4338"/>
              <a:gd name="T41" fmla="*/ 13684 h 22329"/>
              <a:gd name="T42" fmla="*/ 3389 w 4338"/>
              <a:gd name="T43" fmla="*/ 12750 h 22329"/>
              <a:gd name="T44" fmla="*/ 4264 w 4338"/>
              <a:gd name="T45" fmla="*/ 11576 h 22329"/>
              <a:gd name="T46" fmla="*/ 4264 w 4338"/>
              <a:gd name="T47" fmla="*/ 9486 h 22329"/>
              <a:gd name="T48" fmla="*/ 2892 w 4338"/>
              <a:gd name="T49" fmla="*/ 11173 h 22329"/>
              <a:gd name="T50" fmla="*/ 1686 w 4338"/>
              <a:gd name="T51" fmla="*/ 10442 h 22329"/>
              <a:gd name="T52" fmla="*/ 75 w 4338"/>
              <a:gd name="T53" fmla="*/ 10292 h 22329"/>
              <a:gd name="T54" fmla="*/ 1516 w 4338"/>
              <a:gd name="T55" fmla="*/ 8926 h 22329"/>
              <a:gd name="T56" fmla="*/ 75 w 4338"/>
              <a:gd name="T57" fmla="*/ 7992 h 22329"/>
              <a:gd name="T58" fmla="*/ 4264 w 4338"/>
              <a:gd name="T59" fmla="*/ 5062 h 22329"/>
              <a:gd name="T60" fmla="*/ 75 w 4338"/>
              <a:gd name="T61" fmla="*/ 7597 h 22329"/>
              <a:gd name="T62" fmla="*/ 998 w 4338"/>
              <a:gd name="T63" fmla="*/ 6279 h 22329"/>
              <a:gd name="T64" fmla="*/ 75 w 4338"/>
              <a:gd name="T65" fmla="*/ 4475 h 22329"/>
              <a:gd name="T66" fmla="*/ 4264 w 4338"/>
              <a:gd name="T67" fmla="*/ 5062 h 22329"/>
              <a:gd name="T68" fmla="*/ 4264 w 4338"/>
              <a:gd name="T69" fmla="*/ 1553 h 22329"/>
              <a:gd name="T70" fmla="*/ 3591 w 4338"/>
              <a:gd name="T71" fmla="*/ 3026 h 22329"/>
              <a:gd name="T72" fmla="*/ 1758 w 4338"/>
              <a:gd name="T73" fmla="*/ 2794 h 22329"/>
              <a:gd name="T74" fmla="*/ 1377 w 4338"/>
              <a:gd name="T75" fmla="*/ 934 h 22329"/>
              <a:gd name="T76" fmla="*/ 75 w 4338"/>
              <a:gd name="T77" fmla="*/ 0 h 22329"/>
              <a:gd name="T78" fmla="*/ 4338 w 4338"/>
              <a:gd name="T79" fmla="*/ 18398 h 22329"/>
              <a:gd name="T80" fmla="*/ 2167 w 4338"/>
              <a:gd name="T81" fmla="*/ 19978 h 22329"/>
              <a:gd name="T82" fmla="*/ 0 w 4338"/>
              <a:gd name="T83" fmla="*/ 18398 h 22329"/>
              <a:gd name="T84" fmla="*/ 2167 w 4338"/>
              <a:gd name="T85" fmla="*/ 16819 h 22329"/>
              <a:gd name="T86" fmla="*/ 4338 w 4338"/>
              <a:gd name="T87" fmla="*/ 18398 h 2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338" h="22329">
                <a:moveTo>
                  <a:pt x="3036" y="5527"/>
                </a:moveTo>
                <a:lnTo>
                  <a:pt x="1873" y="5116"/>
                </a:lnTo>
                <a:lnTo>
                  <a:pt x="1873" y="5969"/>
                </a:lnTo>
                <a:lnTo>
                  <a:pt x="3036" y="5559"/>
                </a:lnTo>
                <a:lnTo>
                  <a:pt x="3036" y="5527"/>
                </a:lnTo>
                <a:close/>
                <a:moveTo>
                  <a:pt x="3415" y="8926"/>
                </a:moveTo>
                <a:lnTo>
                  <a:pt x="2369" y="8926"/>
                </a:lnTo>
                <a:lnTo>
                  <a:pt x="2369" y="9353"/>
                </a:lnTo>
                <a:cubicBezTo>
                  <a:pt x="2369" y="9929"/>
                  <a:pt x="2544" y="10217"/>
                  <a:pt x="2892" y="10217"/>
                </a:cubicBezTo>
                <a:cubicBezTo>
                  <a:pt x="3067" y="10217"/>
                  <a:pt x="3197" y="10144"/>
                  <a:pt x="3285" y="9996"/>
                </a:cubicBezTo>
                <a:cubicBezTo>
                  <a:pt x="3372" y="9848"/>
                  <a:pt x="3415" y="9634"/>
                  <a:pt x="3415" y="9353"/>
                </a:cubicBezTo>
                <a:lnTo>
                  <a:pt x="3415" y="8926"/>
                </a:lnTo>
                <a:close/>
                <a:moveTo>
                  <a:pt x="3415" y="934"/>
                </a:moveTo>
                <a:lnTo>
                  <a:pt x="2225" y="934"/>
                </a:lnTo>
                <a:lnTo>
                  <a:pt x="2225" y="1414"/>
                </a:lnTo>
                <a:cubicBezTo>
                  <a:pt x="2225" y="1685"/>
                  <a:pt x="2277" y="1895"/>
                  <a:pt x="2380" y="2047"/>
                </a:cubicBezTo>
                <a:cubicBezTo>
                  <a:pt x="2483" y="2198"/>
                  <a:pt x="2629" y="2273"/>
                  <a:pt x="2818" y="2273"/>
                </a:cubicBezTo>
                <a:cubicBezTo>
                  <a:pt x="3010" y="2273"/>
                  <a:pt x="3157" y="2198"/>
                  <a:pt x="3261" y="2047"/>
                </a:cubicBezTo>
                <a:cubicBezTo>
                  <a:pt x="3364" y="1895"/>
                  <a:pt x="3415" y="1685"/>
                  <a:pt x="3415" y="1414"/>
                </a:cubicBezTo>
                <a:lnTo>
                  <a:pt x="3415" y="934"/>
                </a:lnTo>
                <a:close/>
                <a:moveTo>
                  <a:pt x="3463" y="18398"/>
                </a:moveTo>
                <a:cubicBezTo>
                  <a:pt x="3463" y="18199"/>
                  <a:pt x="3354" y="18045"/>
                  <a:pt x="3135" y="17937"/>
                </a:cubicBezTo>
                <a:cubicBezTo>
                  <a:pt x="2916" y="17828"/>
                  <a:pt x="2594" y="17774"/>
                  <a:pt x="2167" y="17774"/>
                </a:cubicBezTo>
                <a:cubicBezTo>
                  <a:pt x="1740" y="17774"/>
                  <a:pt x="1418" y="17828"/>
                  <a:pt x="1201" y="17937"/>
                </a:cubicBezTo>
                <a:cubicBezTo>
                  <a:pt x="984" y="18045"/>
                  <a:pt x="875" y="18199"/>
                  <a:pt x="875" y="18398"/>
                </a:cubicBezTo>
                <a:cubicBezTo>
                  <a:pt x="875" y="18601"/>
                  <a:pt x="984" y="18756"/>
                  <a:pt x="1201" y="18863"/>
                </a:cubicBezTo>
                <a:cubicBezTo>
                  <a:pt x="1418" y="18969"/>
                  <a:pt x="1740" y="19023"/>
                  <a:pt x="2167" y="19023"/>
                </a:cubicBezTo>
                <a:cubicBezTo>
                  <a:pt x="2594" y="19023"/>
                  <a:pt x="2916" y="18969"/>
                  <a:pt x="3135" y="18863"/>
                </a:cubicBezTo>
                <a:cubicBezTo>
                  <a:pt x="3354" y="18756"/>
                  <a:pt x="3463" y="18601"/>
                  <a:pt x="3463" y="18398"/>
                </a:cubicBezTo>
                <a:close/>
                <a:moveTo>
                  <a:pt x="4264" y="21545"/>
                </a:moveTo>
                <a:lnTo>
                  <a:pt x="4264" y="22329"/>
                </a:lnTo>
                <a:lnTo>
                  <a:pt x="75" y="22329"/>
                </a:lnTo>
                <a:lnTo>
                  <a:pt x="75" y="21395"/>
                </a:lnTo>
                <a:lnTo>
                  <a:pt x="3218" y="21395"/>
                </a:lnTo>
                <a:lnTo>
                  <a:pt x="2732" y="20456"/>
                </a:lnTo>
                <a:lnTo>
                  <a:pt x="3703" y="20456"/>
                </a:lnTo>
                <a:lnTo>
                  <a:pt x="4264" y="21545"/>
                </a:lnTo>
                <a:close/>
                <a:moveTo>
                  <a:pt x="4264" y="11576"/>
                </a:moveTo>
                <a:lnTo>
                  <a:pt x="4264" y="14853"/>
                </a:lnTo>
                <a:lnTo>
                  <a:pt x="3389" y="14853"/>
                </a:lnTo>
                <a:lnTo>
                  <a:pt x="3389" y="13684"/>
                </a:lnTo>
                <a:lnTo>
                  <a:pt x="75" y="13684"/>
                </a:lnTo>
                <a:lnTo>
                  <a:pt x="75" y="12750"/>
                </a:lnTo>
                <a:lnTo>
                  <a:pt x="3389" y="12750"/>
                </a:lnTo>
                <a:lnTo>
                  <a:pt x="3389" y="11576"/>
                </a:lnTo>
                <a:lnTo>
                  <a:pt x="4264" y="11576"/>
                </a:lnTo>
                <a:close/>
                <a:moveTo>
                  <a:pt x="4264" y="7992"/>
                </a:moveTo>
                <a:lnTo>
                  <a:pt x="4264" y="9486"/>
                </a:lnTo>
                <a:cubicBezTo>
                  <a:pt x="4264" y="10020"/>
                  <a:pt x="4143" y="10434"/>
                  <a:pt x="3901" y="10730"/>
                </a:cubicBezTo>
                <a:cubicBezTo>
                  <a:pt x="3659" y="11025"/>
                  <a:pt x="3323" y="11173"/>
                  <a:pt x="2892" y="11173"/>
                </a:cubicBezTo>
                <a:cubicBezTo>
                  <a:pt x="2608" y="11173"/>
                  <a:pt x="2363" y="11109"/>
                  <a:pt x="2159" y="10983"/>
                </a:cubicBezTo>
                <a:cubicBezTo>
                  <a:pt x="1954" y="10857"/>
                  <a:pt x="1797" y="10676"/>
                  <a:pt x="1686" y="10442"/>
                </a:cubicBezTo>
                <a:lnTo>
                  <a:pt x="75" y="11386"/>
                </a:lnTo>
                <a:lnTo>
                  <a:pt x="75" y="10292"/>
                </a:lnTo>
                <a:lnTo>
                  <a:pt x="1516" y="9524"/>
                </a:lnTo>
                <a:lnTo>
                  <a:pt x="1516" y="8926"/>
                </a:lnTo>
                <a:lnTo>
                  <a:pt x="75" y="8926"/>
                </a:lnTo>
                <a:lnTo>
                  <a:pt x="75" y="7992"/>
                </a:lnTo>
                <a:lnTo>
                  <a:pt x="4264" y="7992"/>
                </a:lnTo>
                <a:close/>
                <a:moveTo>
                  <a:pt x="4264" y="5062"/>
                </a:moveTo>
                <a:lnTo>
                  <a:pt x="4264" y="6017"/>
                </a:lnTo>
                <a:lnTo>
                  <a:pt x="75" y="7597"/>
                </a:lnTo>
                <a:lnTo>
                  <a:pt x="75" y="6604"/>
                </a:lnTo>
                <a:lnTo>
                  <a:pt x="998" y="6279"/>
                </a:lnTo>
                <a:lnTo>
                  <a:pt x="998" y="4801"/>
                </a:lnTo>
                <a:lnTo>
                  <a:pt x="75" y="4475"/>
                </a:lnTo>
                <a:lnTo>
                  <a:pt x="75" y="3488"/>
                </a:lnTo>
                <a:lnTo>
                  <a:pt x="4264" y="5062"/>
                </a:lnTo>
                <a:close/>
                <a:moveTo>
                  <a:pt x="4264" y="0"/>
                </a:moveTo>
                <a:lnTo>
                  <a:pt x="4264" y="1553"/>
                </a:lnTo>
                <a:cubicBezTo>
                  <a:pt x="4264" y="1898"/>
                  <a:pt x="4206" y="2196"/>
                  <a:pt x="4090" y="2447"/>
                </a:cubicBezTo>
                <a:cubicBezTo>
                  <a:pt x="3975" y="2698"/>
                  <a:pt x="3808" y="2891"/>
                  <a:pt x="3591" y="3026"/>
                </a:cubicBezTo>
                <a:cubicBezTo>
                  <a:pt x="3374" y="3161"/>
                  <a:pt x="3116" y="3229"/>
                  <a:pt x="2818" y="3229"/>
                </a:cubicBezTo>
                <a:cubicBezTo>
                  <a:pt x="2366" y="3229"/>
                  <a:pt x="2013" y="3084"/>
                  <a:pt x="1758" y="2794"/>
                </a:cubicBezTo>
                <a:cubicBezTo>
                  <a:pt x="1504" y="2504"/>
                  <a:pt x="1377" y="2108"/>
                  <a:pt x="1377" y="1606"/>
                </a:cubicBezTo>
                <a:lnTo>
                  <a:pt x="1377" y="934"/>
                </a:lnTo>
                <a:lnTo>
                  <a:pt x="75" y="934"/>
                </a:lnTo>
                <a:lnTo>
                  <a:pt x="75" y="0"/>
                </a:lnTo>
                <a:lnTo>
                  <a:pt x="4264" y="0"/>
                </a:lnTo>
                <a:close/>
                <a:moveTo>
                  <a:pt x="4338" y="18398"/>
                </a:moveTo>
                <a:cubicBezTo>
                  <a:pt x="4338" y="18907"/>
                  <a:pt x="4154" y="19297"/>
                  <a:pt x="3786" y="19570"/>
                </a:cubicBezTo>
                <a:cubicBezTo>
                  <a:pt x="3418" y="19842"/>
                  <a:pt x="2878" y="19978"/>
                  <a:pt x="2167" y="19978"/>
                </a:cubicBezTo>
                <a:cubicBezTo>
                  <a:pt x="1455" y="19978"/>
                  <a:pt x="916" y="19843"/>
                  <a:pt x="550" y="19572"/>
                </a:cubicBezTo>
                <a:cubicBezTo>
                  <a:pt x="183" y="19302"/>
                  <a:pt x="0" y="18911"/>
                  <a:pt x="0" y="18398"/>
                </a:cubicBezTo>
                <a:cubicBezTo>
                  <a:pt x="0" y="17890"/>
                  <a:pt x="184" y="17499"/>
                  <a:pt x="552" y="17227"/>
                </a:cubicBezTo>
                <a:cubicBezTo>
                  <a:pt x="921" y="16955"/>
                  <a:pt x="1459" y="16819"/>
                  <a:pt x="2167" y="16819"/>
                </a:cubicBezTo>
                <a:cubicBezTo>
                  <a:pt x="2878" y="16819"/>
                  <a:pt x="3418" y="16955"/>
                  <a:pt x="3786" y="17227"/>
                </a:cubicBezTo>
                <a:cubicBezTo>
                  <a:pt x="4154" y="17499"/>
                  <a:pt x="4338" y="17890"/>
                  <a:pt x="4338" y="18398"/>
                </a:cubicBezTo>
                <a:close/>
              </a:path>
            </a:pathLst>
          </a:custGeom>
          <a:noFill/>
          <a:ln w="19050" cap="flat">
            <a:gradFill>
              <a:gsLst>
                <a:gs pos="0">
                  <a:srgbClr val="FFFFFF">
                    <a:alpha val="1176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038600" y="777558"/>
            <a:ext cx="7810500" cy="5302884"/>
          </a:xfrm>
        </p:spPr>
        <p:txBody>
          <a:bodyPr wrap="square" anchor="ctr">
            <a:normAutofit/>
          </a:bodyPr>
          <a:lstStyle>
            <a:lvl1pPr algn="l">
              <a:defRPr sz="5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571501" y="780098"/>
            <a:ext cx="2031999" cy="5302884"/>
          </a:xfrm>
        </p:spPr>
        <p:txBody>
          <a:bodyPr vert="eaVert" wrap="none" anchor="ctr">
            <a:normAutofit/>
          </a:bodyPr>
          <a:lstStyle>
            <a:lvl1pPr marL="0" indent="0" algn="ctr">
              <a:buNone/>
              <a:defRPr sz="6000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/Users/ADMIN/AppData/Local/Temp/fig2wpp/@png2x_bg-2603&amp;1175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>
            <a:off x="0" y="1562100"/>
            <a:ext cx="12191365" cy="32385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10800000" scaled="0"/>
          </a:gradFill>
          <a:ln w="25400">
            <a:noFill/>
          </a:ln>
          <a:effectLst>
            <a:outerShdw blurRad="254000" dist="50800" dir="5399997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Freeform 10"/>
          <p:cNvSpPr/>
          <p:nvPr userDrawn="1">
            <p:custDataLst>
              <p:tags r:id="rId6"/>
            </p:custDataLst>
          </p:nvPr>
        </p:nvSpPr>
        <p:spPr bwMode="auto">
          <a:xfrm>
            <a:off x="625287" y="2461446"/>
            <a:ext cx="10941426" cy="1439808"/>
          </a:xfrm>
          <a:custGeom>
            <a:avLst/>
            <a:gdLst>
              <a:gd name="T0" fmla="*/ 12960 w 23822"/>
              <a:gd name="T1" fmla="*/ 1770 h 3115"/>
              <a:gd name="T2" fmla="*/ 3135 w 23822"/>
              <a:gd name="T3" fmla="*/ 682 h 3115"/>
              <a:gd name="T4" fmla="*/ 4187 w 23822"/>
              <a:gd name="T5" fmla="*/ 2207 h 3115"/>
              <a:gd name="T6" fmla="*/ 3518 w 23822"/>
              <a:gd name="T7" fmla="*/ 682 h 3115"/>
              <a:gd name="T8" fmla="*/ 18941 w 23822"/>
              <a:gd name="T9" fmla="*/ 873 h 3115"/>
              <a:gd name="T10" fmla="*/ 19478 w 23822"/>
              <a:gd name="T11" fmla="*/ 2487 h 3115"/>
              <a:gd name="T12" fmla="*/ 20012 w 23822"/>
              <a:gd name="T13" fmla="*/ 873 h 3115"/>
              <a:gd name="T14" fmla="*/ 21929 w 23822"/>
              <a:gd name="T15" fmla="*/ 53 h 3115"/>
              <a:gd name="T16" fmla="*/ 23152 w 23822"/>
              <a:gd name="T17" fmla="*/ 53 h 3115"/>
              <a:gd name="T18" fmla="*/ 23240 w 23822"/>
              <a:gd name="T19" fmla="*/ 3061 h 3115"/>
              <a:gd name="T20" fmla="*/ 21983 w 23822"/>
              <a:gd name="T21" fmla="*/ 3061 h 3115"/>
              <a:gd name="T22" fmla="*/ 16972 w 23822"/>
              <a:gd name="T23" fmla="*/ 53 h 3115"/>
              <a:gd name="T24" fmla="*/ 16972 w 23822"/>
              <a:gd name="T25" fmla="*/ 3061 h 3115"/>
              <a:gd name="T26" fmla="*/ 16616 w 23822"/>
              <a:gd name="T27" fmla="*/ 53 h 3115"/>
              <a:gd name="T28" fmla="*/ 15777 w 23822"/>
              <a:gd name="T29" fmla="*/ 3061 h 3115"/>
              <a:gd name="T30" fmla="*/ 14263 w 23822"/>
              <a:gd name="T31" fmla="*/ 682 h 3115"/>
              <a:gd name="T32" fmla="*/ 12994 w 23822"/>
              <a:gd name="T33" fmla="*/ 53 h 3115"/>
              <a:gd name="T34" fmla="*/ 13182 w 23822"/>
              <a:gd name="T35" fmla="*/ 2398 h 3115"/>
              <a:gd name="T36" fmla="*/ 11178 w 23822"/>
              <a:gd name="T37" fmla="*/ 3061 h 3115"/>
              <a:gd name="T38" fmla="*/ 6207 w 23822"/>
              <a:gd name="T39" fmla="*/ 53 h 3115"/>
              <a:gd name="T40" fmla="*/ 6763 w 23822"/>
              <a:gd name="T41" fmla="*/ 2487 h 3115"/>
              <a:gd name="T42" fmla="*/ 7318 w 23822"/>
              <a:gd name="T43" fmla="*/ 53 h 3115"/>
              <a:gd name="T44" fmla="*/ 7839 w 23822"/>
              <a:gd name="T45" fmla="*/ 2533 h 3115"/>
              <a:gd name="T46" fmla="*/ 6111 w 23822"/>
              <a:gd name="T47" fmla="*/ 2966 h 3115"/>
              <a:gd name="T48" fmla="*/ 5536 w 23822"/>
              <a:gd name="T49" fmla="*/ 53 h 3115"/>
              <a:gd name="T50" fmla="*/ 4396 w 23822"/>
              <a:gd name="T51" fmla="*/ 231 h 3115"/>
              <a:gd name="T52" fmla="*/ 4925 w 23822"/>
              <a:gd name="T53" fmla="*/ 2368 h 3115"/>
              <a:gd name="T54" fmla="*/ 2464 w 23822"/>
              <a:gd name="T55" fmla="*/ 3061 h 3115"/>
              <a:gd name="T56" fmla="*/ 2024 w 23822"/>
              <a:gd name="T57" fmla="*/ 53 h 3115"/>
              <a:gd name="T58" fmla="*/ 671 w 23822"/>
              <a:gd name="T59" fmla="*/ 1230 h 3115"/>
              <a:gd name="T60" fmla="*/ 671 w 23822"/>
              <a:gd name="T61" fmla="*/ 1839 h 3115"/>
              <a:gd name="T62" fmla="*/ 2070 w 23822"/>
              <a:gd name="T63" fmla="*/ 3061 h 3115"/>
              <a:gd name="T64" fmla="*/ 19478 w 23822"/>
              <a:gd name="T65" fmla="*/ 0 h 3115"/>
              <a:gd name="T66" fmla="*/ 20892 w 23822"/>
              <a:gd name="T67" fmla="*/ 1559 h 3115"/>
              <a:gd name="T68" fmla="*/ 19478 w 23822"/>
              <a:gd name="T69" fmla="*/ 3115 h 3115"/>
              <a:gd name="T70" fmla="*/ 18060 w 23822"/>
              <a:gd name="T71" fmla="*/ 1559 h 3115"/>
              <a:gd name="T72" fmla="*/ 19478 w 23822"/>
              <a:gd name="T73" fmla="*/ 0 h 3115"/>
              <a:gd name="T74" fmla="*/ 11010 w 23822"/>
              <a:gd name="T75" fmla="*/ 743 h 3115"/>
              <a:gd name="T76" fmla="*/ 9841 w 23822"/>
              <a:gd name="T77" fmla="*/ 628 h 3115"/>
              <a:gd name="T78" fmla="*/ 9102 w 23822"/>
              <a:gd name="T79" fmla="*/ 1544 h 3115"/>
              <a:gd name="T80" fmla="*/ 9841 w 23822"/>
              <a:gd name="T81" fmla="*/ 2487 h 3115"/>
              <a:gd name="T82" fmla="*/ 11018 w 23822"/>
              <a:gd name="T83" fmla="*/ 2372 h 3115"/>
              <a:gd name="T84" fmla="*/ 9102 w 23822"/>
              <a:gd name="T85" fmla="*/ 2920 h 3115"/>
              <a:gd name="T86" fmla="*/ 8596 w 23822"/>
              <a:gd name="T87" fmla="*/ 733 h 3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22" h="3115">
                <a:moveTo>
                  <a:pt x="12642" y="935"/>
                </a:moveTo>
                <a:lnTo>
                  <a:pt x="12347" y="1770"/>
                </a:lnTo>
                <a:lnTo>
                  <a:pt x="12960" y="1770"/>
                </a:lnTo>
                <a:lnTo>
                  <a:pt x="12665" y="935"/>
                </a:lnTo>
                <a:lnTo>
                  <a:pt x="12642" y="935"/>
                </a:lnTo>
                <a:close/>
                <a:moveTo>
                  <a:pt x="3135" y="682"/>
                </a:moveTo>
                <a:lnTo>
                  <a:pt x="3135" y="2433"/>
                </a:lnTo>
                <a:lnTo>
                  <a:pt x="3488" y="2433"/>
                </a:lnTo>
                <a:cubicBezTo>
                  <a:pt x="3792" y="2433"/>
                  <a:pt x="4025" y="2358"/>
                  <a:pt x="4187" y="2207"/>
                </a:cubicBezTo>
                <a:cubicBezTo>
                  <a:pt x="4349" y="2056"/>
                  <a:pt x="4430" y="1840"/>
                  <a:pt x="4430" y="1559"/>
                </a:cubicBezTo>
                <a:cubicBezTo>
                  <a:pt x="4430" y="1276"/>
                  <a:pt x="4352" y="1059"/>
                  <a:pt x="4195" y="908"/>
                </a:cubicBezTo>
                <a:cubicBezTo>
                  <a:pt x="4037" y="757"/>
                  <a:pt x="3812" y="682"/>
                  <a:pt x="3518" y="682"/>
                </a:cubicBezTo>
                <a:lnTo>
                  <a:pt x="3135" y="682"/>
                </a:lnTo>
                <a:close/>
                <a:moveTo>
                  <a:pt x="19478" y="628"/>
                </a:moveTo>
                <a:cubicBezTo>
                  <a:pt x="19251" y="628"/>
                  <a:pt x="19072" y="710"/>
                  <a:pt x="18941" y="873"/>
                </a:cubicBezTo>
                <a:cubicBezTo>
                  <a:pt x="18811" y="1037"/>
                  <a:pt x="18746" y="1265"/>
                  <a:pt x="18746" y="1559"/>
                </a:cubicBezTo>
                <a:cubicBezTo>
                  <a:pt x="18746" y="1853"/>
                  <a:pt x="18811" y="2081"/>
                  <a:pt x="18941" y="2243"/>
                </a:cubicBezTo>
                <a:cubicBezTo>
                  <a:pt x="19072" y="2405"/>
                  <a:pt x="19251" y="2487"/>
                  <a:pt x="19478" y="2487"/>
                </a:cubicBezTo>
                <a:cubicBezTo>
                  <a:pt x="19703" y="2487"/>
                  <a:pt x="19880" y="2405"/>
                  <a:pt x="20011" y="2243"/>
                </a:cubicBezTo>
                <a:cubicBezTo>
                  <a:pt x="20141" y="2081"/>
                  <a:pt x="20206" y="1853"/>
                  <a:pt x="20206" y="1559"/>
                </a:cubicBezTo>
                <a:cubicBezTo>
                  <a:pt x="20206" y="1265"/>
                  <a:pt x="20141" y="1037"/>
                  <a:pt x="20012" y="873"/>
                </a:cubicBezTo>
                <a:cubicBezTo>
                  <a:pt x="19883" y="710"/>
                  <a:pt x="19705" y="628"/>
                  <a:pt x="19478" y="628"/>
                </a:cubicBezTo>
                <a:close/>
                <a:moveTo>
                  <a:pt x="21312" y="53"/>
                </a:moveTo>
                <a:lnTo>
                  <a:pt x="21929" y="53"/>
                </a:lnTo>
                <a:lnTo>
                  <a:pt x="23129" y="1827"/>
                </a:lnTo>
                <a:lnTo>
                  <a:pt x="23152" y="1827"/>
                </a:lnTo>
                <a:lnTo>
                  <a:pt x="23152" y="53"/>
                </a:lnTo>
                <a:lnTo>
                  <a:pt x="23822" y="53"/>
                </a:lnTo>
                <a:lnTo>
                  <a:pt x="23822" y="3061"/>
                </a:lnTo>
                <a:lnTo>
                  <a:pt x="23240" y="3061"/>
                </a:lnTo>
                <a:lnTo>
                  <a:pt x="22006" y="1287"/>
                </a:lnTo>
                <a:lnTo>
                  <a:pt x="21983" y="1287"/>
                </a:lnTo>
                <a:lnTo>
                  <a:pt x="21983" y="3061"/>
                </a:lnTo>
                <a:lnTo>
                  <a:pt x="21312" y="3061"/>
                </a:lnTo>
                <a:lnTo>
                  <a:pt x="21312" y="53"/>
                </a:lnTo>
                <a:close/>
                <a:moveTo>
                  <a:pt x="16972" y="53"/>
                </a:moveTo>
                <a:lnTo>
                  <a:pt x="17643" y="53"/>
                </a:lnTo>
                <a:lnTo>
                  <a:pt x="17643" y="3061"/>
                </a:lnTo>
                <a:lnTo>
                  <a:pt x="16972" y="3061"/>
                </a:lnTo>
                <a:lnTo>
                  <a:pt x="16972" y="53"/>
                </a:lnTo>
                <a:close/>
                <a:moveTo>
                  <a:pt x="14263" y="53"/>
                </a:moveTo>
                <a:lnTo>
                  <a:pt x="16616" y="53"/>
                </a:lnTo>
                <a:lnTo>
                  <a:pt x="16616" y="682"/>
                </a:lnTo>
                <a:lnTo>
                  <a:pt x="15777" y="682"/>
                </a:lnTo>
                <a:lnTo>
                  <a:pt x="15777" y="3061"/>
                </a:lnTo>
                <a:lnTo>
                  <a:pt x="15106" y="3061"/>
                </a:lnTo>
                <a:lnTo>
                  <a:pt x="15106" y="682"/>
                </a:lnTo>
                <a:lnTo>
                  <a:pt x="14263" y="682"/>
                </a:lnTo>
                <a:lnTo>
                  <a:pt x="14263" y="53"/>
                </a:lnTo>
                <a:close/>
                <a:moveTo>
                  <a:pt x="12308" y="53"/>
                </a:moveTo>
                <a:lnTo>
                  <a:pt x="12994" y="53"/>
                </a:lnTo>
                <a:lnTo>
                  <a:pt x="14129" y="3061"/>
                </a:lnTo>
                <a:lnTo>
                  <a:pt x="13416" y="3061"/>
                </a:lnTo>
                <a:lnTo>
                  <a:pt x="13182" y="2398"/>
                </a:lnTo>
                <a:lnTo>
                  <a:pt x="12121" y="2398"/>
                </a:lnTo>
                <a:lnTo>
                  <a:pt x="11887" y="3061"/>
                </a:lnTo>
                <a:lnTo>
                  <a:pt x="11178" y="3061"/>
                </a:lnTo>
                <a:lnTo>
                  <a:pt x="12308" y="53"/>
                </a:lnTo>
                <a:close/>
                <a:moveTo>
                  <a:pt x="5536" y="53"/>
                </a:moveTo>
                <a:lnTo>
                  <a:pt x="6207" y="53"/>
                </a:lnTo>
                <a:lnTo>
                  <a:pt x="6207" y="1824"/>
                </a:lnTo>
                <a:cubicBezTo>
                  <a:pt x="6207" y="2028"/>
                  <a:pt x="6257" y="2190"/>
                  <a:pt x="6356" y="2308"/>
                </a:cubicBezTo>
                <a:cubicBezTo>
                  <a:pt x="6456" y="2427"/>
                  <a:pt x="6591" y="2487"/>
                  <a:pt x="6763" y="2487"/>
                </a:cubicBezTo>
                <a:cubicBezTo>
                  <a:pt x="6934" y="2487"/>
                  <a:pt x="7069" y="2428"/>
                  <a:pt x="7169" y="2312"/>
                </a:cubicBezTo>
                <a:cubicBezTo>
                  <a:pt x="7268" y="2196"/>
                  <a:pt x="7318" y="2038"/>
                  <a:pt x="7318" y="1839"/>
                </a:cubicBezTo>
                <a:lnTo>
                  <a:pt x="7318" y="53"/>
                </a:lnTo>
                <a:lnTo>
                  <a:pt x="7989" y="53"/>
                </a:lnTo>
                <a:lnTo>
                  <a:pt x="7989" y="1866"/>
                </a:lnTo>
                <a:cubicBezTo>
                  <a:pt x="7989" y="2121"/>
                  <a:pt x="7939" y="2344"/>
                  <a:pt x="7839" y="2533"/>
                </a:cubicBezTo>
                <a:cubicBezTo>
                  <a:pt x="7740" y="2722"/>
                  <a:pt x="7597" y="2866"/>
                  <a:pt x="7412" y="2966"/>
                </a:cubicBezTo>
                <a:cubicBezTo>
                  <a:pt x="7227" y="3065"/>
                  <a:pt x="7010" y="3115"/>
                  <a:pt x="6763" y="3115"/>
                </a:cubicBezTo>
                <a:cubicBezTo>
                  <a:pt x="6512" y="3115"/>
                  <a:pt x="6295" y="3065"/>
                  <a:pt x="6111" y="2966"/>
                </a:cubicBezTo>
                <a:cubicBezTo>
                  <a:pt x="5927" y="2866"/>
                  <a:pt x="5785" y="2722"/>
                  <a:pt x="5686" y="2534"/>
                </a:cubicBezTo>
                <a:cubicBezTo>
                  <a:pt x="5586" y="2347"/>
                  <a:pt x="5536" y="2124"/>
                  <a:pt x="5536" y="1866"/>
                </a:cubicBezTo>
                <a:lnTo>
                  <a:pt x="5536" y="53"/>
                </a:lnTo>
                <a:close/>
                <a:moveTo>
                  <a:pt x="2464" y="53"/>
                </a:moveTo>
                <a:lnTo>
                  <a:pt x="3549" y="53"/>
                </a:lnTo>
                <a:cubicBezTo>
                  <a:pt x="3878" y="53"/>
                  <a:pt x="4161" y="113"/>
                  <a:pt x="4396" y="231"/>
                </a:cubicBezTo>
                <a:cubicBezTo>
                  <a:pt x="4631" y="350"/>
                  <a:pt x="4810" y="523"/>
                  <a:pt x="4932" y="749"/>
                </a:cubicBezTo>
                <a:cubicBezTo>
                  <a:pt x="5055" y="975"/>
                  <a:pt x="5116" y="1245"/>
                  <a:pt x="5116" y="1559"/>
                </a:cubicBezTo>
                <a:cubicBezTo>
                  <a:pt x="5116" y="1873"/>
                  <a:pt x="5052" y="2143"/>
                  <a:pt x="4925" y="2368"/>
                </a:cubicBezTo>
                <a:cubicBezTo>
                  <a:pt x="4797" y="2593"/>
                  <a:pt x="4611" y="2764"/>
                  <a:pt x="4367" y="2883"/>
                </a:cubicBezTo>
                <a:cubicBezTo>
                  <a:pt x="4123" y="3002"/>
                  <a:pt x="3829" y="3061"/>
                  <a:pt x="3484" y="3061"/>
                </a:cubicBezTo>
                <a:lnTo>
                  <a:pt x="2464" y="3061"/>
                </a:lnTo>
                <a:lnTo>
                  <a:pt x="2464" y="53"/>
                </a:lnTo>
                <a:close/>
                <a:moveTo>
                  <a:pt x="0" y="53"/>
                </a:moveTo>
                <a:lnTo>
                  <a:pt x="2024" y="53"/>
                </a:lnTo>
                <a:lnTo>
                  <a:pt x="2024" y="663"/>
                </a:lnTo>
                <a:lnTo>
                  <a:pt x="671" y="663"/>
                </a:lnTo>
                <a:lnTo>
                  <a:pt x="671" y="1230"/>
                </a:lnTo>
                <a:lnTo>
                  <a:pt x="1951" y="1230"/>
                </a:lnTo>
                <a:lnTo>
                  <a:pt x="1951" y="1839"/>
                </a:lnTo>
                <a:lnTo>
                  <a:pt x="671" y="1839"/>
                </a:lnTo>
                <a:lnTo>
                  <a:pt x="671" y="2452"/>
                </a:lnTo>
                <a:lnTo>
                  <a:pt x="2070" y="2452"/>
                </a:lnTo>
                <a:lnTo>
                  <a:pt x="2070" y="3061"/>
                </a:lnTo>
                <a:lnTo>
                  <a:pt x="0" y="3061"/>
                </a:lnTo>
                <a:lnTo>
                  <a:pt x="0" y="53"/>
                </a:lnTo>
                <a:close/>
                <a:moveTo>
                  <a:pt x="19478" y="0"/>
                </a:moveTo>
                <a:cubicBezTo>
                  <a:pt x="19767" y="0"/>
                  <a:pt x="20017" y="62"/>
                  <a:pt x="20229" y="185"/>
                </a:cubicBezTo>
                <a:cubicBezTo>
                  <a:pt x="20441" y="309"/>
                  <a:pt x="20605" y="488"/>
                  <a:pt x="20719" y="722"/>
                </a:cubicBezTo>
                <a:cubicBezTo>
                  <a:pt x="20834" y="956"/>
                  <a:pt x="20892" y="1235"/>
                  <a:pt x="20892" y="1559"/>
                </a:cubicBezTo>
                <a:cubicBezTo>
                  <a:pt x="20892" y="1881"/>
                  <a:pt x="20834" y="2159"/>
                  <a:pt x="20719" y="2393"/>
                </a:cubicBezTo>
                <a:cubicBezTo>
                  <a:pt x="20605" y="2626"/>
                  <a:pt x="20441" y="2805"/>
                  <a:pt x="20229" y="2929"/>
                </a:cubicBezTo>
                <a:cubicBezTo>
                  <a:pt x="20017" y="3053"/>
                  <a:pt x="19767" y="3115"/>
                  <a:pt x="19478" y="3115"/>
                </a:cubicBezTo>
                <a:cubicBezTo>
                  <a:pt x="19187" y="3115"/>
                  <a:pt x="18935" y="3053"/>
                  <a:pt x="18723" y="2929"/>
                </a:cubicBezTo>
                <a:cubicBezTo>
                  <a:pt x="18511" y="2805"/>
                  <a:pt x="18347" y="2626"/>
                  <a:pt x="18233" y="2393"/>
                </a:cubicBezTo>
                <a:cubicBezTo>
                  <a:pt x="18118" y="2159"/>
                  <a:pt x="18060" y="1881"/>
                  <a:pt x="18060" y="1559"/>
                </a:cubicBezTo>
                <a:cubicBezTo>
                  <a:pt x="18060" y="1235"/>
                  <a:pt x="18118" y="956"/>
                  <a:pt x="18233" y="722"/>
                </a:cubicBezTo>
                <a:cubicBezTo>
                  <a:pt x="18347" y="488"/>
                  <a:pt x="18511" y="309"/>
                  <a:pt x="18723" y="185"/>
                </a:cubicBezTo>
                <a:cubicBezTo>
                  <a:pt x="18935" y="62"/>
                  <a:pt x="19187" y="0"/>
                  <a:pt x="19478" y="0"/>
                </a:cubicBezTo>
                <a:close/>
                <a:moveTo>
                  <a:pt x="9880" y="0"/>
                </a:moveTo>
                <a:cubicBezTo>
                  <a:pt x="10145" y="0"/>
                  <a:pt x="10373" y="65"/>
                  <a:pt x="10562" y="197"/>
                </a:cubicBezTo>
                <a:cubicBezTo>
                  <a:pt x="10751" y="329"/>
                  <a:pt x="10900" y="511"/>
                  <a:pt x="11010" y="743"/>
                </a:cubicBezTo>
                <a:lnTo>
                  <a:pt x="10416" y="1007"/>
                </a:lnTo>
                <a:cubicBezTo>
                  <a:pt x="10363" y="882"/>
                  <a:pt x="10285" y="788"/>
                  <a:pt x="10184" y="724"/>
                </a:cubicBezTo>
                <a:cubicBezTo>
                  <a:pt x="10083" y="660"/>
                  <a:pt x="9969" y="628"/>
                  <a:pt x="9841" y="628"/>
                </a:cubicBezTo>
                <a:cubicBezTo>
                  <a:pt x="9696" y="628"/>
                  <a:pt x="9567" y="666"/>
                  <a:pt x="9456" y="741"/>
                </a:cubicBezTo>
                <a:cubicBezTo>
                  <a:pt x="9345" y="816"/>
                  <a:pt x="9258" y="923"/>
                  <a:pt x="9196" y="1061"/>
                </a:cubicBezTo>
                <a:cubicBezTo>
                  <a:pt x="9133" y="1199"/>
                  <a:pt x="9102" y="1360"/>
                  <a:pt x="9102" y="1544"/>
                </a:cubicBezTo>
                <a:cubicBezTo>
                  <a:pt x="9102" y="1733"/>
                  <a:pt x="9133" y="1898"/>
                  <a:pt x="9196" y="2040"/>
                </a:cubicBezTo>
                <a:cubicBezTo>
                  <a:pt x="9258" y="2182"/>
                  <a:pt x="9345" y="2292"/>
                  <a:pt x="9456" y="2370"/>
                </a:cubicBezTo>
                <a:cubicBezTo>
                  <a:pt x="9567" y="2448"/>
                  <a:pt x="9696" y="2487"/>
                  <a:pt x="9841" y="2487"/>
                </a:cubicBezTo>
                <a:cubicBezTo>
                  <a:pt x="9964" y="2487"/>
                  <a:pt x="10075" y="2454"/>
                  <a:pt x="10173" y="2389"/>
                </a:cubicBezTo>
                <a:cubicBezTo>
                  <a:pt x="10271" y="2324"/>
                  <a:pt x="10355" y="2230"/>
                  <a:pt x="10424" y="2107"/>
                </a:cubicBezTo>
                <a:lnTo>
                  <a:pt x="11018" y="2372"/>
                </a:lnTo>
                <a:cubicBezTo>
                  <a:pt x="10905" y="2609"/>
                  <a:pt x="10748" y="2792"/>
                  <a:pt x="10545" y="2922"/>
                </a:cubicBezTo>
                <a:cubicBezTo>
                  <a:pt x="10341" y="3051"/>
                  <a:pt x="10108" y="3115"/>
                  <a:pt x="9845" y="3115"/>
                </a:cubicBezTo>
                <a:cubicBezTo>
                  <a:pt x="9567" y="3115"/>
                  <a:pt x="9319" y="3050"/>
                  <a:pt x="9102" y="2920"/>
                </a:cubicBezTo>
                <a:cubicBezTo>
                  <a:pt x="8885" y="2789"/>
                  <a:pt x="8715" y="2605"/>
                  <a:pt x="8594" y="2366"/>
                </a:cubicBezTo>
                <a:cubicBezTo>
                  <a:pt x="8473" y="2127"/>
                  <a:pt x="8412" y="1853"/>
                  <a:pt x="8412" y="1544"/>
                </a:cubicBezTo>
                <a:cubicBezTo>
                  <a:pt x="8412" y="1237"/>
                  <a:pt x="8473" y="967"/>
                  <a:pt x="8596" y="733"/>
                </a:cubicBezTo>
                <a:cubicBezTo>
                  <a:pt x="8719" y="500"/>
                  <a:pt x="8891" y="319"/>
                  <a:pt x="9113" y="191"/>
                </a:cubicBezTo>
                <a:cubicBezTo>
                  <a:pt x="9336" y="63"/>
                  <a:pt x="9591" y="0"/>
                  <a:pt x="9880" y="0"/>
                </a:cubicBezTo>
                <a:close/>
              </a:path>
            </a:pathLst>
          </a:custGeom>
          <a:noFill/>
          <a:ln w="19050" cap="flat">
            <a:gradFill>
              <a:gsLst>
                <a:gs pos="0">
                  <a:srgbClr val="FFFFFF">
                    <a:alpha val="1176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5" name="图片 14" descr="C:/Users/ADMIN/AppData/Local/Temp/fig2wpp/@png2x-2574&amp;2537.png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 r:link="rId4"/>
          <a:srcRect b="11680"/>
          <a:stretch>
            <a:fillRect/>
          </a:stretch>
        </p:blipFill>
        <p:spPr>
          <a:xfrm>
            <a:off x="4352925" y="673100"/>
            <a:ext cx="3486150" cy="1574800"/>
          </a:xfrm>
          <a:prstGeom prst="rect">
            <a:avLst/>
          </a:prstGeom>
          <a:effectLst>
            <a:outerShdw blurRad="279400" dist="50800" dir="2640000" algn="t" rotWithShape="0">
              <a:schemeClr val="accent1">
                <a:lumMod val="50000"/>
                <a:alpha val="56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xfrm>
            <a:off x="838200" y="2075440"/>
            <a:ext cx="10515000" cy="1630880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2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838200" y="4312253"/>
            <a:ext cx="10515000" cy="488348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lt1">
                    <a:lumMod val="10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13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image" Target="NULL" TargetMode="External"/><Relationship Id="rId13" Type="http://schemas.openxmlformats.org/officeDocument/2006/relationships/image" Target="../media/image4.png"/><Relationship Id="rId12" Type="http://schemas.openxmlformats.org/officeDocument/2006/relationships/tags" Target="../tags/tag1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/Users/ADMIN/AppData/Local/Temp/fig2wpp/@png2x_bg-2558&amp;1235.png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 r:link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tags" Target="../tags/tag228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235.xml"/><Relationship Id="rId14" Type="http://schemas.openxmlformats.org/officeDocument/2006/relationships/tags" Target="../tags/tag234.xml"/><Relationship Id="rId13" Type="http://schemas.openxmlformats.org/officeDocument/2006/relationships/tags" Target="../tags/tag233.xml"/><Relationship Id="rId12" Type="http://schemas.openxmlformats.org/officeDocument/2006/relationships/tags" Target="../tags/tag232.xml"/><Relationship Id="rId11" Type="http://schemas.openxmlformats.org/officeDocument/2006/relationships/tags" Target="../tags/tag231.xml"/><Relationship Id="rId10" Type="http://schemas.openxmlformats.org/officeDocument/2006/relationships/tags" Target="../tags/tag230.xml"/><Relationship Id="rId1" Type="http://schemas.openxmlformats.org/officeDocument/2006/relationships/tags" Target="../tags/tag22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image" Target="../media/image20.jpeg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image" Target="../media/image21.jpeg"/><Relationship Id="rId1" Type="http://schemas.openxmlformats.org/officeDocument/2006/relationships/tags" Target="../tags/tag24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image" Target="../media/image22.jpeg"/><Relationship Id="rId1" Type="http://schemas.openxmlformats.org/officeDocument/2006/relationships/tags" Target="../tags/tag24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64.xml"/><Relationship Id="rId8" Type="http://schemas.openxmlformats.org/officeDocument/2006/relationships/tags" Target="../tags/tag263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image" Target="../media/image23.jpeg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image" Target="../media/image24.jpeg"/><Relationship Id="rId1" Type="http://schemas.openxmlformats.org/officeDocument/2006/relationships/tags" Target="../tags/tag25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image" Target="../media/image26.jpeg"/><Relationship Id="rId4" Type="http://schemas.openxmlformats.org/officeDocument/2006/relationships/tags" Target="../tags/tag273.xml"/><Relationship Id="rId3" Type="http://schemas.openxmlformats.org/officeDocument/2006/relationships/image" Target="../media/image25.jpeg"/><Relationship Id="rId2" Type="http://schemas.openxmlformats.org/officeDocument/2006/relationships/tags" Target="../tags/tag272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tags" Target="../tags/tag27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5" Type="http://schemas.openxmlformats.org/officeDocument/2006/relationships/slideLayout" Target="../slideLayouts/slideLayout14.xml"/><Relationship Id="rId14" Type="http://schemas.openxmlformats.org/officeDocument/2006/relationships/tags" Target="../tags/tag156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tags" Target="../tags/tag14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88.xml"/><Relationship Id="rId6" Type="http://schemas.openxmlformats.org/officeDocument/2006/relationships/image" Target="../media/image28.png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27.jpeg"/><Relationship Id="rId1" Type="http://schemas.openxmlformats.org/officeDocument/2006/relationships/tags" Target="../tags/tag28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image" Target="../media/image31.jpeg"/><Relationship Id="rId6" Type="http://schemas.openxmlformats.org/officeDocument/2006/relationships/tags" Target="../tags/tag292.xml"/><Relationship Id="rId5" Type="http://schemas.openxmlformats.org/officeDocument/2006/relationships/image" Target="../media/image30.jpeg"/><Relationship Id="rId4" Type="http://schemas.openxmlformats.org/officeDocument/2006/relationships/tags" Target="../tags/tag291.xml"/><Relationship Id="rId3" Type="http://schemas.openxmlformats.org/officeDocument/2006/relationships/image" Target="../media/image29.jpeg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305.xml"/><Relationship Id="rId2" Type="http://schemas.openxmlformats.org/officeDocument/2006/relationships/tags" Target="../tags/tag290.xml"/><Relationship Id="rId19" Type="http://schemas.openxmlformats.org/officeDocument/2006/relationships/tags" Target="../tags/tag304.xml"/><Relationship Id="rId18" Type="http://schemas.openxmlformats.org/officeDocument/2006/relationships/tags" Target="../tags/tag303.xml"/><Relationship Id="rId17" Type="http://schemas.openxmlformats.org/officeDocument/2006/relationships/tags" Target="../tags/tag302.xml"/><Relationship Id="rId16" Type="http://schemas.openxmlformats.org/officeDocument/2006/relationships/tags" Target="../tags/tag301.xml"/><Relationship Id="rId15" Type="http://schemas.openxmlformats.org/officeDocument/2006/relationships/tags" Target="../tags/tag300.xml"/><Relationship Id="rId14" Type="http://schemas.openxmlformats.org/officeDocument/2006/relationships/tags" Target="../tags/tag299.xml"/><Relationship Id="rId13" Type="http://schemas.openxmlformats.org/officeDocument/2006/relationships/tags" Target="../tags/tag298.xml"/><Relationship Id="rId12" Type="http://schemas.openxmlformats.org/officeDocument/2006/relationships/tags" Target="../tags/tag297.xml"/><Relationship Id="rId11" Type="http://schemas.openxmlformats.org/officeDocument/2006/relationships/tags" Target="../tags/tag296.xml"/><Relationship Id="rId10" Type="http://schemas.openxmlformats.org/officeDocument/2006/relationships/tags" Target="../tags/tag295.xml"/><Relationship Id="rId1" Type="http://schemas.openxmlformats.org/officeDocument/2006/relationships/tags" Target="../tags/tag289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image" Target="../media/image6.jpeg"/><Relationship Id="rId6" Type="http://schemas.openxmlformats.org/officeDocument/2006/relationships/tags" Target="../tags/tag164.xml"/><Relationship Id="rId5" Type="http://schemas.openxmlformats.org/officeDocument/2006/relationships/image" Target="../media/image5.jpeg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17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tags" Target="../tags/tag16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image" Target="../media/image7.jpeg"/><Relationship Id="rId10" Type="http://schemas.openxmlformats.org/officeDocument/2006/relationships/notesSlide" Target="../notesSlides/notesSlide1.xml"/><Relationship Id="rId1" Type="http://schemas.openxmlformats.org/officeDocument/2006/relationships/tags" Target="../tags/tag17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tags" Target="../tags/tag185.xml"/><Relationship Id="rId7" Type="http://schemas.openxmlformats.org/officeDocument/2006/relationships/image" Target="../media/image8.jpeg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tags" Target="../tags/tag17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image" Target="../media/image11.jpeg"/><Relationship Id="rId4" Type="http://schemas.openxmlformats.org/officeDocument/2006/relationships/tags" Target="../tags/tag194.xml"/><Relationship Id="rId3" Type="http://schemas.openxmlformats.org/officeDocument/2006/relationships/image" Target="../media/image10.png"/><Relationship Id="rId26" Type="http://schemas.openxmlformats.org/officeDocument/2006/relationships/slideLayout" Target="../slideLayouts/slideLayout18.xml"/><Relationship Id="rId25" Type="http://schemas.openxmlformats.org/officeDocument/2006/relationships/tags" Target="../tags/tag208.xml"/><Relationship Id="rId24" Type="http://schemas.openxmlformats.org/officeDocument/2006/relationships/image" Target="../media/image17.svg"/><Relationship Id="rId23" Type="http://schemas.openxmlformats.org/officeDocument/2006/relationships/image" Target="../media/image16.png"/><Relationship Id="rId22" Type="http://schemas.openxmlformats.org/officeDocument/2006/relationships/tags" Target="../tags/tag207.xml"/><Relationship Id="rId21" Type="http://schemas.openxmlformats.org/officeDocument/2006/relationships/image" Target="../media/image15.svg"/><Relationship Id="rId20" Type="http://schemas.openxmlformats.org/officeDocument/2006/relationships/image" Target="../media/image14.png"/><Relationship Id="rId2" Type="http://schemas.openxmlformats.org/officeDocument/2006/relationships/tags" Target="../tags/tag193.xml"/><Relationship Id="rId19" Type="http://schemas.openxmlformats.org/officeDocument/2006/relationships/tags" Target="../tags/tag206.xml"/><Relationship Id="rId18" Type="http://schemas.openxmlformats.org/officeDocument/2006/relationships/image" Target="../media/image13.svg"/><Relationship Id="rId17" Type="http://schemas.openxmlformats.org/officeDocument/2006/relationships/image" Target="../media/image12.png"/><Relationship Id="rId16" Type="http://schemas.openxmlformats.org/officeDocument/2006/relationships/tags" Target="../tags/tag205.xml"/><Relationship Id="rId15" Type="http://schemas.openxmlformats.org/officeDocument/2006/relationships/tags" Target="../tags/tag204.xml"/><Relationship Id="rId14" Type="http://schemas.openxmlformats.org/officeDocument/2006/relationships/tags" Target="../tags/tag203.xml"/><Relationship Id="rId13" Type="http://schemas.openxmlformats.org/officeDocument/2006/relationships/tags" Target="../tags/tag202.xml"/><Relationship Id="rId12" Type="http://schemas.openxmlformats.org/officeDocument/2006/relationships/tags" Target="../tags/tag201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tags" Target="../tags/tag19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image" Target="../media/image19.jpeg"/><Relationship Id="rId4" Type="http://schemas.openxmlformats.org/officeDocument/2006/relationships/tags" Target="../tags/tag211.xml"/><Relationship Id="rId3" Type="http://schemas.openxmlformats.org/officeDocument/2006/relationships/image" Target="../media/image18.jpeg"/><Relationship Id="rId2" Type="http://schemas.openxmlformats.org/officeDocument/2006/relationships/tags" Target="../tags/tag210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220.xml"/><Relationship Id="rId13" Type="http://schemas.openxmlformats.org/officeDocument/2006/relationships/tags" Target="../tags/tag219.xml"/><Relationship Id="rId12" Type="http://schemas.openxmlformats.org/officeDocument/2006/relationships/tags" Target="../tags/tag218.xml"/><Relationship Id="rId11" Type="http://schemas.openxmlformats.org/officeDocument/2006/relationships/tags" Target="../tags/tag217.xml"/><Relationship Id="rId10" Type="http://schemas.openxmlformats.org/officeDocument/2006/relationships/tags" Target="../tags/tag216.xml"/><Relationship Id="rId1" Type="http://schemas.openxmlformats.org/officeDocument/2006/relationships/tags" Target="../tags/tag2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网络安全社团宣传网站项目计划</a:t>
            </a:r>
            <a:endParaRPr lang="zh-CN" altLang="en-US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汇报人：</a:t>
            </a:r>
            <a:r>
              <a:rPr lang="en-US" altLang="zh-CN"/>
              <a:t>G14</a:t>
            </a:r>
            <a:endParaRPr lang="en-US" altLang="zh-CN"/>
          </a:p>
        </p:txBody>
      </p:sp>
      <p:pic>
        <p:nvPicPr>
          <p:cNvPr id="12" name="图片 11" descr="C:/Users/ADMIN/AppData/Local/Temp/fig2wpp/@svg_logo-2574&amp;2496.sv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/>
          <a:stretch>
            <a:fillRect/>
          </a:stretch>
        </p:blipFill>
        <p:spPr>
          <a:xfrm>
            <a:off x="4686300" y="5626100"/>
            <a:ext cx="2820670" cy="694690"/>
          </a:xfrm>
          <a:prstGeom prst="rect">
            <a:avLst/>
          </a:prstGeom>
        </p:spPr>
      </p:pic>
      <p:pic>
        <p:nvPicPr>
          <p:cNvPr id="13" name="图片 12" descr="C:/Users/ADMIN/AppData/Local/Temp/fig2wpp/@svg_book-2599&amp;365.sv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/>
          <a:stretch>
            <a:fillRect/>
          </a:stretch>
        </p:blipFill>
        <p:spPr>
          <a:xfrm>
            <a:off x="4888865" y="5854700"/>
            <a:ext cx="282575" cy="2279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协会成员展示</a:t>
            </a:r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7701863" y="3636196"/>
            <a:ext cx="249553" cy="2495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7762823" y="3697156"/>
            <a:ext cx="126999" cy="126999"/>
          </a:xfrm>
          <a:prstGeom prst="ellipse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alpha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4"/>
            </p:custDataLst>
          </p:nvPr>
        </p:nvSpPr>
        <p:spPr>
          <a:xfrm>
            <a:off x="4241774" y="3636196"/>
            <a:ext cx="249553" cy="2495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5"/>
            </p:custDataLst>
          </p:nvPr>
        </p:nvSpPr>
        <p:spPr>
          <a:xfrm>
            <a:off x="4302733" y="3697156"/>
            <a:ext cx="126999" cy="126999"/>
          </a:xfrm>
          <a:prstGeom prst="ellipse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alpha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6"/>
            </p:custDataLst>
          </p:nvPr>
        </p:nvSpPr>
        <p:spPr>
          <a:xfrm>
            <a:off x="1974841" y="1362278"/>
            <a:ext cx="4770085" cy="1979915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gradFill>
              <a:gsLst>
                <a:gs pos="0">
                  <a:schemeClr val="accent1"/>
                </a:gs>
                <a:gs pos="80000">
                  <a:schemeClr val="accent1">
                    <a:alpha val="0"/>
                  </a:schemeClr>
                </a:gs>
              </a:gsLst>
              <a:lin ang="16200000" scaled="0"/>
            </a:gra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ea"/>
              <a:ea typeface="+mj-ea"/>
              <a:sym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7"/>
            </p:custDataLst>
          </p:nvPr>
        </p:nvCxnSpPr>
        <p:spPr>
          <a:xfrm flipH="1" flipV="1">
            <a:off x="4359883" y="3342194"/>
            <a:ext cx="6668" cy="293583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sp>
        <p:nvSpPr>
          <p:cNvPr id="27" name="矩形 26"/>
          <p:cNvSpPr/>
          <p:nvPr>
            <p:custDataLst>
              <p:tags r:id="rId8"/>
            </p:custDataLst>
          </p:nvPr>
        </p:nvSpPr>
        <p:spPr>
          <a:xfrm>
            <a:off x="2352663" y="2163642"/>
            <a:ext cx="4015075" cy="1205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展示协会成员的专业背景、技能特长及在网络安全领域的贡献。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8" name="矩形 27"/>
          <p:cNvSpPr/>
          <p:nvPr>
            <p:custDataLst>
              <p:tags r:id="rId9"/>
            </p:custDataLst>
          </p:nvPr>
        </p:nvSpPr>
        <p:spPr>
          <a:xfrm>
            <a:off x="2352663" y="1394028"/>
            <a:ext cx="4015075" cy="69595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成员风采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10"/>
            </p:custDataLst>
          </p:nvPr>
        </p:nvCxnSpPr>
        <p:spPr>
          <a:xfrm>
            <a:off x="7825687" y="3887020"/>
            <a:ext cx="0" cy="287998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33" name="直接连接符 32"/>
          <p:cNvCxnSpPr/>
          <p:nvPr>
            <p:custDataLst>
              <p:tags r:id="rId11"/>
            </p:custDataLst>
          </p:nvPr>
        </p:nvCxnSpPr>
        <p:spPr>
          <a:xfrm>
            <a:off x="697865" y="3760655"/>
            <a:ext cx="10799920" cy="0"/>
          </a:xfrm>
          <a:prstGeom prst="line">
            <a:avLst/>
          </a:prstGeom>
          <a:noFill/>
          <a:ln w="25400" cap="flat" cmpd="sng" algn="ctr">
            <a:gradFill>
              <a:gsLst>
                <a:gs pos="0">
                  <a:schemeClr val="accent1">
                    <a:alpha val="0"/>
                  </a:schemeClr>
                </a:gs>
                <a:gs pos="54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44" name="矩形 43"/>
          <p:cNvSpPr/>
          <p:nvPr>
            <p:custDataLst>
              <p:tags r:id="rId12"/>
            </p:custDataLst>
          </p:nvPr>
        </p:nvSpPr>
        <p:spPr>
          <a:xfrm flipV="1">
            <a:off x="5380320" y="4152447"/>
            <a:ext cx="4770085" cy="1979915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gradFill>
              <a:gsLst>
                <a:gs pos="0">
                  <a:schemeClr val="accent1"/>
                </a:gs>
                <a:gs pos="80000">
                  <a:schemeClr val="accent1">
                    <a:alpha val="0"/>
                  </a:schemeClr>
                </a:gs>
              </a:gsLst>
              <a:lin ang="16200000" scaled="0"/>
            </a:gra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45" name="矩形 44"/>
          <p:cNvSpPr/>
          <p:nvPr>
            <p:custDataLst>
              <p:tags r:id="rId13"/>
            </p:custDataLst>
          </p:nvPr>
        </p:nvSpPr>
        <p:spPr>
          <a:xfrm>
            <a:off x="5818467" y="4948732"/>
            <a:ext cx="4015075" cy="1205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为成员提供交流互动的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方式，促进知识共享与经验交流。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6" name="矩形 45"/>
          <p:cNvSpPr/>
          <p:nvPr>
            <p:custDataLst>
              <p:tags r:id="rId14"/>
            </p:custDataLst>
          </p:nvPr>
        </p:nvSpPr>
        <p:spPr>
          <a:xfrm>
            <a:off x="5818467" y="4179117"/>
            <a:ext cx="4015075" cy="69595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互动</a:t>
            </a: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联系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用户界面设计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PART THREE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登陆注册界面</a:t>
            </a:r>
            <a:endParaRPr lang="zh-CN" altLang="en-US"/>
          </a:p>
        </p:txBody>
      </p:sp>
      <p:pic>
        <p:nvPicPr>
          <p:cNvPr id="16" name="图片 15" descr="/data/temp/ccf6512f-8277-11ef-84bf-36224d4d8174.jpg@base@tag=imgScale&amp;m=1&amp;w=729&amp;h=779&amp;q=95ccf6512f-8277-11ef-84bf-36224d4d817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3105" r="3233"/>
          <a:stretch>
            <a:fillRect/>
          </a:stretch>
        </p:blipFill>
        <p:spPr>
          <a:xfrm>
            <a:off x="2274927" y="1799464"/>
            <a:ext cx="2627340" cy="2805145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6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lnTo>
                  <a:pt x="2627403" y="2059094"/>
                </a:ln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506596" y="5331885"/>
            <a:ext cx="4162325" cy="110487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设计简洁，信息明确，便于用户快速完成登陆注册流程。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1506596" y="4831517"/>
            <a:ext cx="4162325" cy="46226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chemeClr val="accent1"/>
                </a:solidFill>
                <a:latin typeface="+mn-ea"/>
                <a:cs typeface="+mn-ea"/>
              </a:rPr>
              <a:t>简洁明了</a:t>
            </a:r>
            <a:endParaRPr lang="zh-CN" altLang="en-US" sz="24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data/temp/cd85df47-8277-11ef-ab53-a2d5eeed23a6.jpg@base@tag=imgScale&amp;m=1&amp;w=3384&amp;h=952&amp;q=95cd85df47-8277-11ef-ab53-a2d5eeed23a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27518" b="27518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矩形: 圆角 14"/>
          <p:cNvSpPr/>
          <p:nvPr>
            <p:custDataLst>
              <p:tags r:id="rId3"/>
            </p:custDataLst>
          </p:nvPr>
        </p:nvSpPr>
        <p:spPr>
          <a:xfrm>
            <a:off x="530225" y="3091180"/>
            <a:ext cx="11129010" cy="3237865"/>
          </a:xfrm>
          <a:prstGeom prst="roundRect">
            <a:avLst>
              <a:gd name="adj" fmla="val 9236"/>
            </a:avLst>
          </a:prstGeom>
          <a:solidFill>
            <a:schemeClr val="lt1">
              <a:lumMod val="100000"/>
            </a:schemeClr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sz="32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29" name="标题"/>
          <p:cNvSpPr txBox="1"/>
          <p:nvPr>
            <p:custDataLst>
              <p:tags r:id="rId4"/>
            </p:custDataLst>
          </p:nvPr>
        </p:nvSpPr>
        <p:spPr>
          <a:xfrm>
            <a:off x="1527175" y="3244850"/>
            <a:ext cx="9473565" cy="77914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>
            <a:defPPr>
              <a:defRPr lang="zh-CN"/>
            </a:defPPr>
            <a:lvl1pPr>
              <a:lnSpc>
                <a:spcPct val="131000"/>
              </a:lnSpc>
              <a:defRPr sz="3400" b="1">
                <a:solidFill>
                  <a:schemeClr val="dk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个人中心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04925" y="4667250"/>
            <a:ext cx="406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提供修改密码，昵称功能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/data/temp/cd265978-8277-11ef-b9c4-ee84a0bf658a.jpg@base@tag=imgScale&amp;m=1&amp;w=1678&amp;h=811&amp;q=95cd265978-8277-11ef-b9c4-ee84a0bf658a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16505" b="10956"/>
          <a:stretch>
            <a:fillRect/>
          </a:stretch>
        </p:blipFill>
        <p:spPr>
          <a:xfrm>
            <a:off x="5447761" y="1235247"/>
            <a:ext cx="6047199" cy="2923200"/>
          </a:xfrm>
          <a:custGeom>
            <a:avLst/>
            <a:gdLst>
              <a:gd name="connsiteX0" fmla="*/ 0 w 6884130"/>
              <a:gd name="connsiteY0" fmla="*/ 0 h 2935140"/>
              <a:gd name="connsiteX1" fmla="*/ 6884130 w 6884130"/>
              <a:gd name="connsiteY1" fmla="*/ 0 h 2935140"/>
              <a:gd name="connsiteX2" fmla="*/ 6884130 w 6884130"/>
              <a:gd name="connsiteY2" fmla="*/ 2935140 h 2935140"/>
              <a:gd name="connsiteX3" fmla="*/ 0 w 6884130"/>
              <a:gd name="connsiteY3" fmla="*/ 2935140 h 293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4130" h="2935140">
                <a:moveTo>
                  <a:pt x="0" y="0"/>
                </a:moveTo>
                <a:lnTo>
                  <a:pt x="6884130" y="0"/>
                </a:lnTo>
                <a:lnTo>
                  <a:pt x="6884130" y="2935140"/>
                </a:lnTo>
                <a:lnTo>
                  <a:pt x="0" y="2935140"/>
                </a:lnTo>
                <a:close/>
              </a:path>
            </a:pathLst>
          </a:custGeom>
          <a:solidFill>
            <a:schemeClr val="accent1"/>
          </a:solidFill>
          <a:ln w="6350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95325" y="1228897"/>
            <a:ext cx="4752438" cy="2935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290955" y="1880235"/>
            <a:ext cx="3917950" cy="1632585"/>
          </a:xfrm>
        </p:spPr>
        <p:txBody>
          <a:bodyPr lIns="0" tIns="0" rIns="0" bIns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+mj-lt"/>
              </a:rPr>
              <a:t>联系方式展示</a:t>
            </a:r>
            <a:endParaRPr lang="zh-CN" altLang="en-US" dirty="0">
              <a:solidFill>
                <a:schemeClr val="lt1">
                  <a:lumMod val="100000"/>
                </a:schemeClr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697279" y="5093085"/>
            <a:ext cx="10797594" cy="7301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展示社团联系方式，便于用户咨询与加入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697279" y="4428366"/>
            <a:ext cx="10797594" cy="64376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</a:rPr>
              <a:t>联系方式模块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技术实现方案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PART FOUR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技术选型</a:t>
            </a:r>
            <a:endParaRPr lang="zh-CN" altLang="en-US" dirty="0"/>
          </a:p>
        </p:txBody>
      </p:sp>
      <p:sp>
        <p:nvSpPr>
          <p:cNvPr id="9" name="矩形: 圆角 22"/>
          <p:cNvSpPr/>
          <p:nvPr>
            <p:custDataLst>
              <p:tags r:id="rId2"/>
            </p:custDataLst>
          </p:nvPr>
        </p:nvSpPr>
        <p:spPr>
          <a:xfrm>
            <a:off x="702889" y="1341756"/>
            <a:ext cx="3273404" cy="4932678"/>
          </a:xfrm>
          <a:prstGeom prst="roundRect">
            <a:avLst>
              <a:gd name="adj" fmla="val 4268"/>
            </a:avLst>
          </a:prstGeom>
          <a:solidFill>
            <a:srgbClr val="FFFFFF"/>
          </a:solidFill>
          <a:ln>
            <a:noFill/>
          </a:ln>
          <a:effectLst>
            <a:outerShdw blurRad="203200" dir="540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995008" y="5146920"/>
            <a:ext cx="2688940" cy="5048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b="1" dirty="0">
                <a:solidFill>
                  <a:schemeClr val="accent1"/>
                </a:solidFill>
                <a:latin typeface="+mn-ea"/>
                <a:cs typeface="+mn-ea"/>
              </a:rPr>
              <a:t>CSS+</a:t>
            </a:r>
            <a:r>
              <a:rPr lang="en-US" altLang="zh-CN" b="1" dirty="0">
                <a:solidFill>
                  <a:schemeClr val="accent1"/>
                </a:solidFill>
                <a:latin typeface="+mn-ea"/>
                <a:cs typeface="+mn-ea"/>
              </a:rPr>
              <a:t>HTML</a:t>
            </a:r>
            <a:endParaRPr lang="en-US" altLang="zh-CN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15" name="图片 14" descr="/data/temp/cd4c4c4c-8277-11ef-88d9-8ec923a8bb4f.jpg@base@tag=imgScale&amp;m=1&amp;w=788&amp;h=973&amp;q=95cd4c4c4c-8277-11ef-88d9-8ec923a8bb4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2724" r="12724"/>
          <a:stretch>
            <a:fillRect/>
          </a:stretch>
        </p:blipFill>
        <p:spPr>
          <a:xfrm>
            <a:off x="919438" y="1533538"/>
            <a:ext cx="2840612" cy="3507454"/>
          </a:xfrm>
          <a:custGeom>
            <a:avLst/>
            <a:gdLst>
              <a:gd name="connsiteX0" fmla="*/ 169375 w 2840430"/>
              <a:gd name="connsiteY0" fmla="*/ 0 h 3507229"/>
              <a:gd name="connsiteX1" fmla="*/ 2671056 w 2840430"/>
              <a:gd name="connsiteY1" fmla="*/ 0 h 3507229"/>
              <a:gd name="connsiteX2" fmla="*/ 2827121 w 2840430"/>
              <a:gd name="connsiteY2" fmla="*/ 103447 h 3507229"/>
              <a:gd name="connsiteX3" fmla="*/ 2840430 w 2840430"/>
              <a:gd name="connsiteY3" fmla="*/ 169370 h 3507229"/>
              <a:gd name="connsiteX4" fmla="*/ 2840430 w 2840430"/>
              <a:gd name="connsiteY4" fmla="*/ 3337859 h 3507229"/>
              <a:gd name="connsiteX5" fmla="*/ 2827121 w 2840430"/>
              <a:gd name="connsiteY5" fmla="*/ 3403783 h 3507229"/>
              <a:gd name="connsiteX6" fmla="*/ 2671056 w 2840430"/>
              <a:gd name="connsiteY6" fmla="*/ 3507229 h 3507229"/>
              <a:gd name="connsiteX7" fmla="*/ 169375 w 2840430"/>
              <a:gd name="connsiteY7" fmla="*/ 3507229 h 3507229"/>
              <a:gd name="connsiteX8" fmla="*/ 0 w 2840430"/>
              <a:gd name="connsiteY8" fmla="*/ 3337854 h 3507229"/>
              <a:gd name="connsiteX9" fmla="*/ 0 w 2840430"/>
              <a:gd name="connsiteY9" fmla="*/ 169375 h 3507229"/>
              <a:gd name="connsiteX10" fmla="*/ 169375 w 2840430"/>
              <a:gd name="connsiteY10" fmla="*/ 0 h 35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40430" h="3507229">
                <a:moveTo>
                  <a:pt x="169375" y="0"/>
                </a:moveTo>
                <a:lnTo>
                  <a:pt x="2671056" y="0"/>
                </a:lnTo>
                <a:cubicBezTo>
                  <a:pt x="2741213" y="0"/>
                  <a:pt x="2801408" y="42656"/>
                  <a:pt x="2827121" y="103447"/>
                </a:cubicBezTo>
                <a:lnTo>
                  <a:pt x="2840430" y="169370"/>
                </a:lnTo>
                <a:lnTo>
                  <a:pt x="2840430" y="3337859"/>
                </a:lnTo>
                <a:lnTo>
                  <a:pt x="2827121" y="3403783"/>
                </a:lnTo>
                <a:cubicBezTo>
                  <a:pt x="2801408" y="3464574"/>
                  <a:pt x="2741213" y="3507229"/>
                  <a:pt x="2671056" y="3507229"/>
                </a:cubicBezTo>
                <a:lnTo>
                  <a:pt x="169375" y="3507229"/>
                </a:lnTo>
                <a:cubicBezTo>
                  <a:pt x="75832" y="3507229"/>
                  <a:pt x="0" y="3431397"/>
                  <a:pt x="0" y="3337854"/>
                </a:cubicBezTo>
                <a:lnTo>
                  <a:pt x="0" y="169375"/>
                </a:lnTo>
                <a:cubicBezTo>
                  <a:pt x="0" y="75832"/>
                  <a:pt x="75832" y="0"/>
                  <a:pt x="169375" y="0"/>
                </a:cubicBezTo>
                <a:close/>
              </a:path>
            </a:pathLst>
          </a:custGeom>
        </p:spPr>
      </p:pic>
      <p:sp>
        <p:nvSpPr>
          <p:cNvPr id="18" name="矩形: 圆角 7"/>
          <p:cNvSpPr/>
          <p:nvPr>
            <p:custDataLst>
              <p:tags r:id="rId6"/>
            </p:custDataLst>
          </p:nvPr>
        </p:nvSpPr>
        <p:spPr>
          <a:xfrm>
            <a:off x="4399464" y="1341756"/>
            <a:ext cx="3273404" cy="4932678"/>
          </a:xfrm>
          <a:prstGeom prst="roundRect">
            <a:avLst>
              <a:gd name="adj" fmla="val 4268"/>
            </a:avLst>
          </a:prstGeom>
          <a:solidFill>
            <a:schemeClr val="accent1"/>
          </a:solidFill>
          <a:ln>
            <a:noFill/>
          </a:ln>
          <a:effectLst>
            <a:outerShdw blurRad="203200" dist="38100" dir="5400000" algn="t" rotWithShape="0">
              <a:schemeClr val="accent1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矩形: 圆角 11"/>
          <p:cNvSpPr/>
          <p:nvPr>
            <p:custDataLst>
              <p:tags r:id="rId7"/>
            </p:custDataLst>
          </p:nvPr>
        </p:nvSpPr>
        <p:spPr>
          <a:xfrm>
            <a:off x="8223675" y="1341756"/>
            <a:ext cx="3273404" cy="4932678"/>
          </a:xfrm>
          <a:prstGeom prst="roundRect">
            <a:avLst>
              <a:gd name="adj" fmla="val 4268"/>
            </a:avLst>
          </a:prstGeom>
          <a:solidFill>
            <a:srgbClr val="FFFFFF"/>
          </a:solidFill>
          <a:ln>
            <a:noFill/>
          </a:ln>
          <a:effectLst>
            <a:outerShdw blurRad="203200" dir="540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>
            <a:off x="8516429" y="5146920"/>
            <a:ext cx="2688940" cy="5048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b="1" dirty="0">
                <a:solidFill>
                  <a:schemeClr val="accent1"/>
                </a:solidFill>
                <a:latin typeface="+mn-ea"/>
                <a:cs typeface="+mn-ea"/>
              </a:rPr>
              <a:t>java</a:t>
            </a:r>
            <a:r>
              <a:rPr lang="zh-CN" altLang="en-US" b="1" dirty="0">
                <a:solidFill>
                  <a:schemeClr val="accent1"/>
                </a:solidFill>
                <a:latin typeface="+mn-ea"/>
                <a:cs typeface="+mn-ea"/>
              </a:rPr>
              <a:t>Script</a:t>
            </a:r>
            <a:endParaRPr lang="zh-CN" altLang="en-US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25" name="图片 24" descr="/data/temp/cd4c4c57-8277-11ef-88d9-8ec923a8bb4f.jpg@base@tag=imgScale&amp;m=1&amp;w=788&amp;h=973&amp;q=95cd4c4c57-8277-11ef-88d9-8ec923a8bb4f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9506" r="9506"/>
          <a:stretch>
            <a:fillRect/>
          </a:stretch>
        </p:blipFill>
        <p:spPr>
          <a:xfrm>
            <a:off x="8440224" y="1533538"/>
            <a:ext cx="2840612" cy="3507454"/>
          </a:xfrm>
          <a:custGeom>
            <a:avLst/>
            <a:gdLst>
              <a:gd name="connsiteX0" fmla="*/ 169375 w 2840430"/>
              <a:gd name="connsiteY0" fmla="*/ 0 h 3507229"/>
              <a:gd name="connsiteX1" fmla="*/ 2671056 w 2840430"/>
              <a:gd name="connsiteY1" fmla="*/ 0 h 3507229"/>
              <a:gd name="connsiteX2" fmla="*/ 2827121 w 2840430"/>
              <a:gd name="connsiteY2" fmla="*/ 103447 h 3507229"/>
              <a:gd name="connsiteX3" fmla="*/ 2840430 w 2840430"/>
              <a:gd name="connsiteY3" fmla="*/ 169370 h 3507229"/>
              <a:gd name="connsiteX4" fmla="*/ 2840430 w 2840430"/>
              <a:gd name="connsiteY4" fmla="*/ 3337859 h 3507229"/>
              <a:gd name="connsiteX5" fmla="*/ 2827121 w 2840430"/>
              <a:gd name="connsiteY5" fmla="*/ 3403783 h 3507229"/>
              <a:gd name="connsiteX6" fmla="*/ 2671056 w 2840430"/>
              <a:gd name="connsiteY6" fmla="*/ 3507229 h 3507229"/>
              <a:gd name="connsiteX7" fmla="*/ 169375 w 2840430"/>
              <a:gd name="connsiteY7" fmla="*/ 3507229 h 3507229"/>
              <a:gd name="connsiteX8" fmla="*/ 0 w 2840430"/>
              <a:gd name="connsiteY8" fmla="*/ 3337854 h 3507229"/>
              <a:gd name="connsiteX9" fmla="*/ 0 w 2840430"/>
              <a:gd name="connsiteY9" fmla="*/ 169375 h 3507229"/>
              <a:gd name="connsiteX10" fmla="*/ 169375 w 2840430"/>
              <a:gd name="connsiteY10" fmla="*/ 0 h 35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40430" h="3507229">
                <a:moveTo>
                  <a:pt x="169375" y="0"/>
                </a:moveTo>
                <a:lnTo>
                  <a:pt x="2671056" y="0"/>
                </a:lnTo>
                <a:cubicBezTo>
                  <a:pt x="2741213" y="0"/>
                  <a:pt x="2801408" y="42656"/>
                  <a:pt x="2827121" y="103447"/>
                </a:cubicBezTo>
                <a:lnTo>
                  <a:pt x="2840430" y="169370"/>
                </a:lnTo>
                <a:lnTo>
                  <a:pt x="2840430" y="3337859"/>
                </a:lnTo>
                <a:lnTo>
                  <a:pt x="2827121" y="3403783"/>
                </a:lnTo>
                <a:cubicBezTo>
                  <a:pt x="2801408" y="3464574"/>
                  <a:pt x="2741213" y="3507229"/>
                  <a:pt x="2671056" y="3507229"/>
                </a:cubicBezTo>
                <a:lnTo>
                  <a:pt x="169375" y="3507229"/>
                </a:lnTo>
                <a:cubicBezTo>
                  <a:pt x="75832" y="3507229"/>
                  <a:pt x="0" y="3431397"/>
                  <a:pt x="0" y="3337854"/>
                </a:cubicBezTo>
                <a:lnTo>
                  <a:pt x="0" y="169375"/>
                </a:lnTo>
                <a:cubicBezTo>
                  <a:pt x="0" y="75832"/>
                  <a:pt x="75832" y="0"/>
                  <a:pt x="169375" y="0"/>
                </a:cubicBezTo>
                <a:close/>
              </a:path>
            </a:pathLst>
          </a:custGeom>
        </p:spPr>
      </p:pic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4607878" y="4608830"/>
            <a:ext cx="1908000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chemeClr val="tx1"/>
                </a:solidFill>
                <a:latin typeface="+mn-ea"/>
                <a:cs typeface="+mn-ea"/>
              </a:rPr>
              <a:t>数据库选型</a:t>
            </a:r>
            <a:endParaRPr kumimoji="1" lang="zh-CN" altLang="en-US" b="1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4" name="矩形 3"/>
          <p:cNvSpPr/>
          <p:nvPr>
            <p:custDataLst>
              <p:tags r:id="rId12"/>
            </p:custDataLst>
          </p:nvPr>
        </p:nvSpPr>
        <p:spPr>
          <a:xfrm>
            <a:off x="4607243" y="5090160"/>
            <a:ext cx="1908000" cy="106045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选择适合项目的数据库系统MySQL。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内容管理策略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PART FIVE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5960" y="360000"/>
            <a:ext cx="10800000" cy="720000"/>
          </a:xfrm>
        </p:spPr>
        <p:txBody>
          <a:bodyPr/>
          <a:lstStyle/>
          <a:p>
            <a:r>
              <a:rPr lang="zh-CN" altLang="en-US"/>
              <a:t>内容更新机制</a:t>
            </a:r>
            <a:endParaRPr lang="zh-CN" altLang="en-US"/>
          </a:p>
        </p:txBody>
      </p:sp>
      <p:pic>
        <p:nvPicPr>
          <p:cNvPr id="3" name="图片 2" descr="/data/temp/cee0fe59-8277-11ef-9ffb-ce6427a6c4d1.jpg@base@tag=imgScale&amp;m=1&amp;w=1057&amp;h=689&amp;q=95cee0fe59-8277-11ef-9ffb-ce6427a6c4d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651" b="651"/>
          <a:stretch>
            <a:fillRect/>
          </a:stretch>
        </p:blipFill>
        <p:spPr>
          <a:xfrm>
            <a:off x="4191108" y="1767600"/>
            <a:ext cx="3809671" cy="2481508"/>
          </a:xfrm>
          <a:custGeom>
            <a:avLst/>
            <a:gdLst>
              <a:gd name="connsiteX0" fmla="*/ 0 w 3809719"/>
              <a:gd name="connsiteY0" fmla="*/ 0 h 2481538"/>
              <a:gd name="connsiteX1" fmla="*/ 3809719 w 3809719"/>
              <a:gd name="connsiteY1" fmla="*/ 0 h 2481538"/>
              <a:gd name="connsiteX2" fmla="*/ 3809719 w 3809719"/>
              <a:gd name="connsiteY2" fmla="*/ 2481538 h 2481538"/>
              <a:gd name="connsiteX3" fmla="*/ 0 w 3809719"/>
              <a:gd name="connsiteY3" fmla="*/ 2481538 h 2481538"/>
              <a:gd name="connsiteX4" fmla="*/ 0 w 3809719"/>
              <a:gd name="connsiteY4" fmla="*/ 0 h 248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9719" h="2481538">
                <a:moveTo>
                  <a:pt x="0" y="0"/>
                </a:moveTo>
                <a:lnTo>
                  <a:pt x="3809719" y="0"/>
                </a:lnTo>
                <a:lnTo>
                  <a:pt x="3809719" y="2481538"/>
                </a:lnTo>
                <a:lnTo>
                  <a:pt x="0" y="24815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solidFill>
              <a:schemeClr val="accent1">
                <a:alpha val="20000"/>
              </a:schemeClr>
            </a:solidFill>
          </a:ln>
        </p:spPr>
      </p:pic>
      <p:pic>
        <p:nvPicPr>
          <p:cNvPr id="4" name="图片 3" descr="/data/temp/cee0fed3-8277-11ef-9ffb-ce6427a6c4d1.jpg@base@tag=imgScale&amp;m=1&amp;w=1115&amp;h=689&amp;q=95cee0fed3-8277-11ef-9ffb-ce6427a6c4d1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l="5096" t="17852" r="6066" b="145"/>
          <a:stretch>
            <a:fillRect/>
          </a:stretch>
        </p:blipFill>
        <p:spPr>
          <a:xfrm>
            <a:off x="159" y="1768870"/>
            <a:ext cx="4018866" cy="2481508"/>
          </a:xfrm>
          <a:custGeom>
            <a:avLst/>
            <a:gdLst>
              <a:gd name="connsiteX0" fmla="*/ 0 w 4018915"/>
              <a:gd name="connsiteY0" fmla="*/ 0 h 2481538"/>
              <a:gd name="connsiteX1" fmla="*/ 4018915 w 4018915"/>
              <a:gd name="connsiteY1" fmla="*/ 0 h 2481538"/>
              <a:gd name="connsiteX2" fmla="*/ 4018915 w 4018915"/>
              <a:gd name="connsiteY2" fmla="*/ 2481538 h 2481538"/>
              <a:gd name="connsiteX3" fmla="*/ 0 w 4018915"/>
              <a:gd name="connsiteY3" fmla="*/ 2481538 h 2481538"/>
              <a:gd name="connsiteX4" fmla="*/ 0 w 4018915"/>
              <a:gd name="connsiteY4" fmla="*/ 0 h 248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915" h="2481538">
                <a:moveTo>
                  <a:pt x="0" y="0"/>
                </a:moveTo>
                <a:lnTo>
                  <a:pt x="4018915" y="0"/>
                </a:lnTo>
                <a:lnTo>
                  <a:pt x="4018915" y="2481538"/>
                </a:lnTo>
                <a:lnTo>
                  <a:pt x="0" y="24815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422542" y="5225133"/>
            <a:ext cx="2261912" cy="713479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>
            <a:defPPr>
              <a:defRPr lang="zh-CN"/>
            </a:defPPr>
            <a:lvl1pPr algn="just">
              <a:defRPr sz="1400" spc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每月/每周发布新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活动，保持网站活跃度。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1422542" y="4776828"/>
            <a:ext cx="2261912" cy="356046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定期更新</a:t>
            </a:r>
            <a:endParaRPr lang="zh-CN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4968973" y="5225133"/>
            <a:ext cx="2261912" cy="713479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>
            <a:defPPr>
              <a:defRPr lang="zh-CN"/>
            </a:defPPr>
            <a:lvl1pPr algn="just">
              <a:defRPr sz="1400" spc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根据用户反馈调整内容，满足用户需求。</a:t>
            </a:r>
            <a:endParaRPr lang="zh-CN" altLang="en-US" sz="120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4968973" y="4776828"/>
            <a:ext cx="2261912" cy="356046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用户反馈</a:t>
            </a:r>
            <a:endParaRPr lang="zh-CN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0" name="椭圆 9"/>
          <p:cNvSpPr/>
          <p:nvPr>
            <p:custDataLst>
              <p:tags r:id="rId10"/>
            </p:custDataLst>
          </p:nvPr>
        </p:nvSpPr>
        <p:spPr>
          <a:xfrm>
            <a:off x="5675085" y="3822435"/>
            <a:ext cx="849974" cy="849974"/>
          </a:xfrm>
          <a:prstGeom prst="ellipse">
            <a:avLst/>
          </a:prstGeom>
          <a:solidFill>
            <a:srgbClr val="FFFFFF">
              <a:alpha val="85000"/>
            </a:srgbClr>
          </a:solidFill>
          <a:ln>
            <a:noFill/>
          </a:ln>
          <a:effectLst>
            <a:outerShdw blurRad="635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+mn-ea"/>
              </a:rPr>
              <a:t>02</a:t>
            </a:r>
            <a:endParaRPr lang="en-US" altLang="zh-CN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4" name="椭圆 13"/>
          <p:cNvSpPr/>
          <p:nvPr>
            <p:custDataLst>
              <p:tags r:id="rId11"/>
            </p:custDataLst>
          </p:nvPr>
        </p:nvSpPr>
        <p:spPr>
          <a:xfrm>
            <a:off x="2128653" y="3824340"/>
            <a:ext cx="849974" cy="849974"/>
          </a:xfrm>
          <a:prstGeom prst="ellipse">
            <a:avLst/>
          </a:prstGeom>
          <a:solidFill>
            <a:srgbClr val="FFFFFF">
              <a:alpha val="85000"/>
            </a:srgbClr>
          </a:solidFill>
          <a:ln>
            <a:noFill/>
          </a:ln>
          <a:effectLst>
            <a:outerShdw blurRad="63500" dist="38100" dir="2700000" algn="tl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+mn-ea"/>
              </a:rPr>
              <a:t>01</a:t>
            </a:r>
            <a:endParaRPr lang="en-US" altLang="zh-CN" sz="2400" b="1" dirty="0">
              <a:solidFill>
                <a:schemeClr val="accent1"/>
              </a:solidFill>
              <a:latin typeface="+mn-ea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项目实施计划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PART SIX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6" name="序号"/>
          <p:cNvSpPr txBox="1"/>
          <p:nvPr>
            <p:custDataLst>
              <p:tags r:id="rId2"/>
            </p:custDataLst>
          </p:nvPr>
        </p:nvSpPr>
        <p:spPr>
          <a:xfrm>
            <a:off x="1430223" y="3245399"/>
            <a:ext cx="687600" cy="68760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7936421" scaled="0"/>
          </a:gradFill>
          <a:effectLst>
            <a:outerShdw blurRad="254000" dist="50800" dir="5400000" algn="ctr" rotWithShape="0">
              <a:schemeClr val="accent1">
                <a:alpha val="30000"/>
              </a:schemeClr>
            </a:outerShdw>
          </a:effectLst>
        </p:spPr>
        <p:txBody>
          <a:bodyPr wrap="none" lIns="0" tIns="53975" rIns="0" bIns="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600" dirty="0">
                <a:solidFill>
                  <a:schemeClr val="lt1">
                    <a:lumMod val="100000"/>
                  </a:schemeClr>
                </a:solidFill>
                <a:latin typeface="+mj-lt"/>
                <a:ea typeface="+mj-ea"/>
                <a:sym typeface="+mn-ea"/>
              </a:rPr>
              <a:t>01</a:t>
            </a:r>
            <a:endParaRPr lang="en-US" sz="2600" dirty="0">
              <a:solidFill>
                <a:schemeClr val="lt1">
                  <a:lumMod val="100000"/>
                </a:schemeClr>
              </a:solidFill>
              <a:latin typeface="+mj-lt"/>
              <a:ea typeface="+mj-ea"/>
              <a:sym typeface="+mn-ea"/>
            </a:endParaRPr>
          </a:p>
        </p:txBody>
      </p:sp>
      <p:sp>
        <p:nvSpPr>
          <p:cNvPr id="37" name="项标题"/>
          <p:cNvSpPr txBox="1"/>
          <p:nvPr>
            <p:custDataLst>
              <p:tags r:id="rId3"/>
            </p:custDataLst>
          </p:nvPr>
        </p:nvSpPr>
        <p:spPr>
          <a:xfrm>
            <a:off x="2447643" y="3337199"/>
            <a:ext cx="3540202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600" b="1" spc="300" dirty="0">
                <a:solidFill>
                  <a:schemeClr val="tx2"/>
                </a:solidFill>
                <a:latin typeface="+mj-ea"/>
                <a:ea typeface="+mj-ea"/>
              </a:rPr>
              <a:t>项目概述</a:t>
            </a:r>
            <a:endParaRPr lang="zh-CN" altLang="en-US" sz="2600" b="1" spc="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序号"/>
          <p:cNvSpPr txBox="1"/>
          <p:nvPr>
            <p:custDataLst>
              <p:tags r:id="rId4"/>
            </p:custDataLst>
          </p:nvPr>
        </p:nvSpPr>
        <p:spPr>
          <a:xfrm>
            <a:off x="1430223" y="4368968"/>
            <a:ext cx="687600" cy="68760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7936421" scaled="0"/>
          </a:gradFill>
          <a:effectLst>
            <a:outerShdw blurRad="254000" dist="50800" dir="5400000" algn="ctr" rotWithShape="0">
              <a:schemeClr val="accent1">
                <a:alpha val="30000"/>
              </a:schemeClr>
            </a:outerShdw>
          </a:effectLst>
        </p:spPr>
        <p:txBody>
          <a:bodyPr wrap="none" lIns="0" tIns="53975" rIns="0" bIns="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600" dirty="0">
                <a:solidFill>
                  <a:schemeClr val="lt1">
                    <a:lumMod val="100000"/>
                  </a:schemeClr>
                </a:solidFill>
                <a:latin typeface="+mj-lt"/>
                <a:ea typeface="+mj-ea"/>
                <a:sym typeface="+mn-ea"/>
              </a:rPr>
              <a:t>03</a:t>
            </a:r>
            <a:endParaRPr lang="en-US" sz="2600" dirty="0">
              <a:solidFill>
                <a:schemeClr val="lt1">
                  <a:lumMod val="100000"/>
                </a:schemeClr>
              </a:solidFill>
              <a:latin typeface="+mj-lt"/>
              <a:ea typeface="+mj-ea"/>
              <a:sym typeface="+mn-ea"/>
            </a:endParaRPr>
          </a:p>
        </p:txBody>
      </p:sp>
      <p:sp>
        <p:nvSpPr>
          <p:cNvPr id="40" name="项标题"/>
          <p:cNvSpPr txBox="1"/>
          <p:nvPr>
            <p:custDataLst>
              <p:tags r:id="rId5"/>
            </p:custDataLst>
          </p:nvPr>
        </p:nvSpPr>
        <p:spPr>
          <a:xfrm>
            <a:off x="2447643" y="4460768"/>
            <a:ext cx="3540202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600" b="1" spc="300" dirty="0">
                <a:solidFill>
                  <a:schemeClr val="tx2"/>
                </a:solidFill>
                <a:latin typeface="+mj-ea"/>
                <a:ea typeface="+mj-ea"/>
              </a:rPr>
              <a:t>用户界面设计</a:t>
            </a:r>
            <a:endParaRPr lang="zh-CN" altLang="en-US" sz="2600" b="1" spc="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2" name="序号"/>
          <p:cNvSpPr txBox="1"/>
          <p:nvPr>
            <p:custDataLst>
              <p:tags r:id="rId6"/>
            </p:custDataLst>
          </p:nvPr>
        </p:nvSpPr>
        <p:spPr>
          <a:xfrm>
            <a:off x="6562661" y="3245399"/>
            <a:ext cx="687600" cy="68760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7936421" scaled="0"/>
          </a:gradFill>
          <a:effectLst>
            <a:outerShdw blurRad="254000" dist="50800" dir="5400000" algn="ctr" rotWithShape="0">
              <a:schemeClr val="accent1">
                <a:alpha val="30000"/>
              </a:schemeClr>
            </a:outerShdw>
          </a:effectLst>
        </p:spPr>
        <p:txBody>
          <a:bodyPr wrap="none" lIns="0" tIns="53975" rIns="0" bIns="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600" dirty="0">
                <a:solidFill>
                  <a:schemeClr val="lt1">
                    <a:lumMod val="100000"/>
                  </a:schemeClr>
                </a:solidFill>
                <a:latin typeface="+mj-lt"/>
                <a:ea typeface="+mj-ea"/>
                <a:sym typeface="+mn-ea"/>
              </a:rPr>
              <a:t>02</a:t>
            </a:r>
            <a:endParaRPr lang="en-US" sz="2600" dirty="0">
              <a:solidFill>
                <a:schemeClr val="lt1">
                  <a:lumMod val="100000"/>
                </a:schemeClr>
              </a:solidFill>
              <a:latin typeface="+mj-lt"/>
              <a:ea typeface="+mj-ea"/>
              <a:sym typeface="+mn-ea"/>
            </a:endParaRPr>
          </a:p>
        </p:txBody>
      </p:sp>
      <p:sp>
        <p:nvSpPr>
          <p:cNvPr id="43" name="项标题"/>
          <p:cNvSpPr txBox="1"/>
          <p:nvPr>
            <p:custDataLst>
              <p:tags r:id="rId7"/>
            </p:custDataLst>
          </p:nvPr>
        </p:nvSpPr>
        <p:spPr>
          <a:xfrm>
            <a:off x="7580081" y="3337199"/>
            <a:ext cx="3540202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600" b="1" spc="300" dirty="0">
                <a:solidFill>
                  <a:schemeClr val="tx2"/>
                </a:solidFill>
                <a:latin typeface="+mj-ea"/>
                <a:ea typeface="+mj-ea"/>
              </a:rPr>
              <a:t>网站结构设计</a:t>
            </a:r>
            <a:endParaRPr lang="zh-CN" altLang="en-US" sz="2600" b="1" spc="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5" name="序号"/>
          <p:cNvSpPr txBox="1"/>
          <p:nvPr>
            <p:custDataLst>
              <p:tags r:id="rId8"/>
            </p:custDataLst>
          </p:nvPr>
        </p:nvSpPr>
        <p:spPr>
          <a:xfrm>
            <a:off x="6562661" y="4368968"/>
            <a:ext cx="687600" cy="68760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7936421" scaled="0"/>
          </a:gradFill>
          <a:effectLst>
            <a:outerShdw blurRad="254000" dist="50800" dir="5400000" algn="ctr" rotWithShape="0">
              <a:schemeClr val="accent1">
                <a:alpha val="30000"/>
              </a:schemeClr>
            </a:outerShdw>
          </a:effectLst>
        </p:spPr>
        <p:txBody>
          <a:bodyPr wrap="none" lIns="0" tIns="53975" rIns="0" bIns="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600" dirty="0">
                <a:solidFill>
                  <a:schemeClr val="lt1">
                    <a:lumMod val="100000"/>
                  </a:schemeClr>
                </a:solidFill>
                <a:latin typeface="+mj-lt"/>
                <a:ea typeface="+mj-ea"/>
                <a:sym typeface="+mn-ea"/>
              </a:rPr>
              <a:t>04</a:t>
            </a:r>
            <a:endParaRPr lang="en-US" sz="2600" dirty="0">
              <a:solidFill>
                <a:schemeClr val="lt1">
                  <a:lumMod val="100000"/>
                </a:schemeClr>
              </a:solidFill>
              <a:latin typeface="+mj-lt"/>
              <a:ea typeface="+mj-ea"/>
              <a:sym typeface="+mn-ea"/>
            </a:endParaRPr>
          </a:p>
        </p:txBody>
      </p:sp>
      <p:sp>
        <p:nvSpPr>
          <p:cNvPr id="46" name="项标题"/>
          <p:cNvSpPr txBox="1"/>
          <p:nvPr>
            <p:custDataLst>
              <p:tags r:id="rId9"/>
            </p:custDataLst>
          </p:nvPr>
        </p:nvSpPr>
        <p:spPr>
          <a:xfrm>
            <a:off x="7580081" y="4460768"/>
            <a:ext cx="3540202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600" b="1" spc="300" dirty="0">
                <a:solidFill>
                  <a:schemeClr val="tx2"/>
                </a:solidFill>
                <a:latin typeface="+mj-ea"/>
                <a:ea typeface="+mj-ea"/>
              </a:rPr>
              <a:t>技术实现方案</a:t>
            </a:r>
            <a:endParaRPr lang="zh-CN" altLang="en-US" sz="2600" b="1" spc="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" name="序号"/>
          <p:cNvSpPr txBox="1"/>
          <p:nvPr>
            <p:custDataLst>
              <p:tags r:id="rId10"/>
            </p:custDataLst>
          </p:nvPr>
        </p:nvSpPr>
        <p:spPr>
          <a:xfrm>
            <a:off x="1430223" y="5492537"/>
            <a:ext cx="687600" cy="68760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7936421" scaled="0"/>
          </a:gradFill>
          <a:effectLst>
            <a:outerShdw blurRad="254000" dist="50800" dir="5400000" algn="ctr" rotWithShape="0">
              <a:schemeClr val="accent1">
                <a:alpha val="30000"/>
              </a:schemeClr>
            </a:outerShdw>
          </a:effectLst>
        </p:spPr>
        <p:txBody>
          <a:bodyPr wrap="none" lIns="0" tIns="53975" rIns="0" bIns="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600" dirty="0">
                <a:solidFill>
                  <a:schemeClr val="lt1">
                    <a:lumMod val="100000"/>
                  </a:schemeClr>
                </a:solidFill>
                <a:latin typeface="+mj-lt"/>
                <a:ea typeface="+mj-ea"/>
                <a:sym typeface="+mn-ea"/>
              </a:rPr>
              <a:t>05</a:t>
            </a:r>
            <a:endParaRPr lang="en-US" sz="2600" dirty="0">
              <a:solidFill>
                <a:schemeClr val="lt1">
                  <a:lumMod val="100000"/>
                </a:schemeClr>
              </a:solidFill>
              <a:latin typeface="+mj-lt"/>
              <a:ea typeface="+mj-ea"/>
              <a:sym typeface="+mn-ea"/>
            </a:endParaRPr>
          </a:p>
        </p:txBody>
      </p:sp>
      <p:sp>
        <p:nvSpPr>
          <p:cNvPr id="5" name="项标题"/>
          <p:cNvSpPr txBox="1"/>
          <p:nvPr>
            <p:custDataLst>
              <p:tags r:id="rId11"/>
            </p:custDataLst>
          </p:nvPr>
        </p:nvSpPr>
        <p:spPr>
          <a:xfrm>
            <a:off x="2447643" y="5584337"/>
            <a:ext cx="3540202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600" b="1" spc="300" dirty="0">
                <a:solidFill>
                  <a:schemeClr val="tx2"/>
                </a:solidFill>
                <a:latin typeface="+mj-ea"/>
                <a:ea typeface="+mj-ea"/>
              </a:rPr>
              <a:t>内容管理策略</a:t>
            </a:r>
            <a:endParaRPr lang="zh-CN" altLang="en-US" sz="2600" b="1" spc="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序号"/>
          <p:cNvSpPr txBox="1"/>
          <p:nvPr>
            <p:custDataLst>
              <p:tags r:id="rId12"/>
            </p:custDataLst>
          </p:nvPr>
        </p:nvSpPr>
        <p:spPr>
          <a:xfrm>
            <a:off x="6562661" y="5492537"/>
            <a:ext cx="687600" cy="68760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7936421" scaled="0"/>
          </a:gradFill>
          <a:effectLst>
            <a:outerShdw blurRad="254000" dist="50800" dir="5400000" algn="ctr" rotWithShape="0">
              <a:schemeClr val="accent1">
                <a:alpha val="30000"/>
              </a:schemeClr>
            </a:outerShdw>
          </a:effectLst>
        </p:spPr>
        <p:txBody>
          <a:bodyPr wrap="none" lIns="0" tIns="53975" rIns="0" bIns="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600" dirty="0">
                <a:solidFill>
                  <a:schemeClr val="lt1">
                    <a:lumMod val="100000"/>
                  </a:schemeClr>
                </a:solidFill>
                <a:latin typeface="+mj-lt"/>
                <a:ea typeface="+mj-ea"/>
                <a:sym typeface="+mn-ea"/>
              </a:rPr>
              <a:t>06</a:t>
            </a:r>
            <a:endParaRPr lang="en-US" sz="2600" dirty="0">
              <a:solidFill>
                <a:schemeClr val="lt1">
                  <a:lumMod val="100000"/>
                </a:schemeClr>
              </a:solidFill>
              <a:latin typeface="+mj-lt"/>
              <a:ea typeface="+mj-ea"/>
              <a:sym typeface="+mn-ea"/>
            </a:endParaRPr>
          </a:p>
        </p:txBody>
      </p:sp>
      <p:sp>
        <p:nvSpPr>
          <p:cNvPr id="8" name="项标题"/>
          <p:cNvSpPr txBox="1"/>
          <p:nvPr>
            <p:custDataLst>
              <p:tags r:id="rId13"/>
            </p:custDataLst>
          </p:nvPr>
        </p:nvSpPr>
        <p:spPr>
          <a:xfrm>
            <a:off x="7580081" y="5584337"/>
            <a:ext cx="3540202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600" b="1" spc="300" dirty="0">
                <a:solidFill>
                  <a:schemeClr val="tx2"/>
                </a:solidFill>
                <a:latin typeface="+mj-ea"/>
                <a:ea typeface="+mj-ea"/>
              </a:rPr>
              <a:t>项目实施计划</a:t>
            </a:r>
            <a:endParaRPr lang="zh-CN" altLang="en-US" sz="2600" b="1" spc="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/data/temp/ceddd118-8277-11ef-9e0f-ca6c6dd9721b.jpg@base@tag=imgScale&amp;m=1&amp;w=1153&amp;h=1153&amp;q=95ceddd118-8277-11ef-9e0f-ca6c6dd9721b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59385" y="1351915"/>
            <a:ext cx="4000500" cy="4000500"/>
          </a:xfrm>
          <a:custGeom>
            <a:avLst/>
            <a:gdLst>
              <a:gd name="connsiteX0" fmla="*/ 2289799 w 4579598"/>
              <a:gd name="connsiteY0" fmla="*/ 0 h 4579598"/>
              <a:gd name="connsiteX1" fmla="*/ 4579598 w 4579598"/>
              <a:gd name="connsiteY1" fmla="*/ 2289799 h 4579598"/>
              <a:gd name="connsiteX2" fmla="*/ 2289799 w 4579598"/>
              <a:gd name="connsiteY2" fmla="*/ 4579598 h 4579598"/>
              <a:gd name="connsiteX3" fmla="*/ 0 w 4579598"/>
              <a:gd name="connsiteY3" fmla="*/ 2289799 h 4579598"/>
              <a:gd name="connsiteX4" fmla="*/ 2289799 w 4579598"/>
              <a:gd name="connsiteY4" fmla="*/ 0 h 457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9598" h="4579598">
                <a:moveTo>
                  <a:pt x="2289799" y="0"/>
                </a:moveTo>
                <a:cubicBezTo>
                  <a:pt x="3554420" y="0"/>
                  <a:pt x="4579598" y="1025178"/>
                  <a:pt x="4579598" y="2289799"/>
                </a:cubicBezTo>
                <a:cubicBezTo>
                  <a:pt x="4579598" y="3554420"/>
                  <a:pt x="3554420" y="4579598"/>
                  <a:pt x="2289799" y="4579598"/>
                </a:cubicBezTo>
                <a:cubicBezTo>
                  <a:pt x="1025178" y="4579598"/>
                  <a:pt x="0" y="3554420"/>
                  <a:pt x="0" y="2289799"/>
                </a:cubicBezTo>
                <a:cubicBezTo>
                  <a:pt x="0" y="1025178"/>
                  <a:pt x="1025178" y="0"/>
                  <a:pt x="2289799" y="0"/>
                </a:cubicBez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开发时间表</a:t>
            </a:r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6094730" y="3859530"/>
            <a:ext cx="4915535" cy="98869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规划、设计、开发、测试、上线</a:t>
            </a:r>
            <a:endParaRPr lang="zh-CN" altLang="en-US" sz="2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4830574" y="1575808"/>
            <a:ext cx="5259228" cy="47157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cs typeface="+mn-ea"/>
              </a:rPr>
              <a:t>开发阶段划分</a:t>
            </a:r>
            <a:endParaRPr lang="zh-CN" altLang="en-US" sz="24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5" name="图片 4" descr="克莱因蓝色简约现代甘特图白板"/>
          <p:cNvPicPr>
            <a:picLocks noChangeAspect="1"/>
          </p:cNvPicPr>
          <p:nvPr/>
        </p:nvPicPr>
        <p:blipFill>
          <a:blip r:embed="rId6"/>
          <a:srcRect t="28898" b="27944"/>
          <a:stretch>
            <a:fillRect/>
          </a:stretch>
        </p:blipFill>
        <p:spPr>
          <a:xfrm>
            <a:off x="4291965" y="2760345"/>
            <a:ext cx="7900035" cy="1917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11420" y="2104390"/>
            <a:ext cx="6096000" cy="598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规划、设计、开发、测试、上线</a:t>
            </a:r>
            <a:endParaRPr lang="zh-CN" altLang="en-US" sz="2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9265" y="2117301"/>
            <a:ext cx="2309495" cy="2947248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dirty="0"/>
              <a:t>质量控制措施</a:t>
            </a:r>
            <a:endParaRPr lang="zh-CN" altLang="en-US" dirty="0"/>
          </a:p>
        </p:txBody>
      </p:sp>
      <p:pic>
        <p:nvPicPr>
          <p:cNvPr id="31" name="图片 30" descr="/data/temp/cf3a3756-8277-11ef-84bf-36224d4d8174.jpg@base@tag=imgScale&amp;m=1&amp;w=692&amp;h=721&amp;q=95cf3a3756-8277-11ef-84bf-36224d4d817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3144" r="33891" b="5641"/>
          <a:stretch>
            <a:fillRect/>
          </a:stretch>
        </p:blipFill>
        <p:spPr>
          <a:xfrm>
            <a:off x="6167309" y="1080867"/>
            <a:ext cx="2495152" cy="2596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9" name="图片 28" descr="/data/temp/cf3a369d-8277-11ef-84bf-36224d4d8174.jpg@base@tag=imgScale&amp;m=1&amp;w=692&amp;h=721&amp;q=95cf3a369d-8277-11ef-84bf-36224d4d817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l="1968" r="1968"/>
          <a:stretch>
            <a:fillRect/>
          </a:stretch>
        </p:blipFill>
        <p:spPr>
          <a:xfrm>
            <a:off x="3235735" y="1080867"/>
            <a:ext cx="2494281" cy="2596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5" name="图片 24" descr="/data/temp/cf3a3860-8277-11ef-84bf-36224d4d8174.jpg@base@tag=imgScale&amp;m=1&amp;w=692&amp;h=719&amp;q=95cf3a3860-8277-11ef-84bf-36224d4d8174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l="8731" r="8731"/>
          <a:stretch>
            <a:fillRect/>
          </a:stretch>
        </p:blipFill>
        <p:spPr>
          <a:xfrm>
            <a:off x="9100787" y="1087218"/>
            <a:ext cx="2495152" cy="2590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5" name="Rectangle 41757_#color-886&amp;3357"/>
          <p:cNvSpPr/>
          <p:nvPr>
            <p:custDataLst>
              <p:tags r:id="rId8"/>
            </p:custDataLst>
          </p:nvPr>
        </p:nvSpPr>
        <p:spPr>
          <a:xfrm>
            <a:off x="3566617" y="3053455"/>
            <a:ext cx="2429267" cy="2944910"/>
          </a:xfrm>
          <a:prstGeom prst="roundRect">
            <a:avLst>
              <a:gd name="adj" fmla="val 9316"/>
            </a:avLst>
          </a:prstGeom>
          <a:solidFill>
            <a:schemeClr val="lt1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3793344" y="3336705"/>
            <a:ext cx="1982750" cy="4617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chemeClr val="accent1"/>
                </a:solidFill>
                <a:latin typeface="+mn-ea"/>
                <a:cs typeface="+mn-ea"/>
              </a:rPr>
              <a:t>01</a:t>
            </a:r>
            <a:endParaRPr lang="zh-CN" altLang="en-US" sz="3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3793979" y="4467800"/>
            <a:ext cx="1982750" cy="13578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定期审查项目进度和成果，确保符合项目目标和要求。</a:t>
            </a:r>
            <a:endParaRPr lang="zh-CN" altLang="en-US" sz="1400" dirty="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3793979" y="3850493"/>
            <a:ext cx="1982750" cy="5419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dk1">
                    <a:lumMod val="100000"/>
                  </a:schemeClr>
                </a:solidFill>
                <a:latin typeface="+mn-ea"/>
                <a:cs typeface="+mn-ea"/>
              </a:rPr>
              <a:t>定期审查</a:t>
            </a:r>
            <a:endParaRPr lang="zh-CN" altLang="en-US" b="1" dirty="0">
              <a:solidFill>
                <a:schemeClr val="dk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Rectangle 41757_#color-886&amp;3357"/>
          <p:cNvSpPr/>
          <p:nvPr>
            <p:custDataLst>
              <p:tags r:id="rId12"/>
            </p:custDataLst>
          </p:nvPr>
        </p:nvSpPr>
        <p:spPr>
          <a:xfrm>
            <a:off x="6491204" y="3053455"/>
            <a:ext cx="2429267" cy="2944910"/>
          </a:xfrm>
          <a:prstGeom prst="roundRect">
            <a:avLst>
              <a:gd name="adj" fmla="val 9316"/>
            </a:avLst>
          </a:prstGeom>
          <a:solidFill>
            <a:schemeClr val="lt1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13"/>
            </p:custDataLst>
          </p:nvPr>
        </p:nvSpPr>
        <p:spPr>
          <a:xfrm>
            <a:off x="6714121" y="3336705"/>
            <a:ext cx="1981479" cy="4617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chemeClr val="accent1"/>
                </a:solidFill>
                <a:latin typeface="+mn-ea"/>
                <a:cs typeface="+mn-ea"/>
              </a:rPr>
              <a:t>02</a:t>
            </a:r>
            <a:endParaRPr lang="zh-CN" altLang="en-US" sz="3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4"/>
            </p:custDataLst>
          </p:nvPr>
        </p:nvSpPr>
        <p:spPr>
          <a:xfrm>
            <a:off x="6714121" y="4467800"/>
            <a:ext cx="1981479" cy="13578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对网站进行严格的测试，包括功能测试、性能测试和安全测试，确保网站质量。</a:t>
            </a:r>
            <a:endParaRPr lang="zh-CN" altLang="en-US" sz="140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5"/>
            </p:custDataLst>
          </p:nvPr>
        </p:nvSpPr>
        <p:spPr>
          <a:xfrm>
            <a:off x="6714121" y="3850493"/>
            <a:ext cx="1981479" cy="5419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dk1">
                    <a:lumMod val="100000"/>
                  </a:schemeClr>
                </a:solidFill>
                <a:latin typeface="+mn-ea"/>
                <a:cs typeface="+mn-ea"/>
              </a:rPr>
              <a:t>严格测试</a:t>
            </a:r>
            <a:endParaRPr lang="zh-CN" altLang="en-US" b="1" dirty="0">
              <a:solidFill>
                <a:schemeClr val="dk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Rectangle 41757_#color-886&amp;3357"/>
          <p:cNvSpPr/>
          <p:nvPr>
            <p:custDataLst>
              <p:tags r:id="rId16"/>
            </p:custDataLst>
          </p:nvPr>
        </p:nvSpPr>
        <p:spPr>
          <a:xfrm>
            <a:off x="9408170" y="3075684"/>
            <a:ext cx="2429267" cy="2922682"/>
          </a:xfrm>
          <a:prstGeom prst="roundRect">
            <a:avLst>
              <a:gd name="adj" fmla="val 9316"/>
            </a:avLst>
          </a:prstGeom>
          <a:solidFill>
            <a:schemeClr val="lt1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9641883" y="3336070"/>
            <a:ext cx="1982512" cy="4617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chemeClr val="accent1"/>
                </a:solidFill>
                <a:latin typeface="+mn-ea"/>
                <a:cs typeface="+mn-ea"/>
              </a:rPr>
              <a:t>03</a:t>
            </a:r>
            <a:endParaRPr lang="zh-CN" altLang="en-US" sz="3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8"/>
            </p:custDataLst>
          </p:nvPr>
        </p:nvSpPr>
        <p:spPr>
          <a:xfrm>
            <a:off x="9653315" y="4490028"/>
            <a:ext cx="1982750" cy="133368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积极收集用户反馈，及时修复问题和改进功能，提升用户体验。</a:t>
            </a:r>
            <a:endParaRPr lang="zh-CN" altLang="en-US" sz="140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9"/>
            </p:custDataLst>
          </p:nvPr>
        </p:nvSpPr>
        <p:spPr>
          <a:xfrm>
            <a:off x="9653315" y="3872721"/>
            <a:ext cx="1982512" cy="5419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dk1">
                    <a:lumMod val="100000"/>
                  </a:schemeClr>
                </a:solidFill>
                <a:latin typeface="+mn-ea"/>
                <a:cs typeface="+mn-ea"/>
              </a:rPr>
              <a:t>用户反馈</a:t>
            </a:r>
            <a:endParaRPr lang="zh-CN" altLang="en-US" b="1" dirty="0">
              <a:solidFill>
                <a:schemeClr val="dk1">
                  <a:lumMod val="100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汇报人：</a:t>
            </a:r>
            <a:r>
              <a:rPr lang="en-US" altLang="zh-CN"/>
              <a:t>G14</a:t>
            </a:r>
            <a:endParaRPr lang="en-US" altLang="zh-CN"/>
          </a:p>
        </p:txBody>
      </p:sp>
      <p:pic>
        <p:nvPicPr>
          <p:cNvPr id="12" name="图片 16" descr="C:/Users/ADMIN/AppData/Local/Temp/fig2wpp/@svg_logo-2574&amp;2496.sv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/>
          <a:stretch>
            <a:fillRect/>
          </a:stretch>
        </p:blipFill>
        <p:spPr>
          <a:xfrm>
            <a:off x="4685348" y="5626100"/>
            <a:ext cx="2820670" cy="694690"/>
          </a:xfrm>
          <a:prstGeom prst="rect">
            <a:avLst/>
          </a:prstGeom>
        </p:spPr>
      </p:pic>
      <p:pic>
        <p:nvPicPr>
          <p:cNvPr id="13" name="图片 18" descr="C:/Users/ADMIN/AppData/Local/Temp/fig2wpp/@svg_book-2599&amp;365.sv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/>
          <a:stretch>
            <a:fillRect/>
          </a:stretch>
        </p:blipFill>
        <p:spPr>
          <a:xfrm>
            <a:off x="4888865" y="5854700"/>
            <a:ext cx="282575" cy="2279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0975" y="4876165"/>
            <a:ext cx="6137910" cy="2116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小组分工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郝胜凡：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ppt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制作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方苏麒：资源配置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梅贻钿：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ppt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完善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甘特图制作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项目概述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PART ONE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项目目标</a:t>
            </a:r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244600" y="1725930"/>
            <a:ext cx="2809240" cy="38658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7440058" y="1726246"/>
            <a:ext cx="2796029" cy="38658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pic>
        <p:nvPicPr>
          <p:cNvPr id="9" name="图片 8" descr="/data/temp/cbce2087-8277-11ef-9ffb-ce6427a6c4d1.jpg@base@tag=imgScale&amp;m=1&amp;w=932&amp;h=529&amp;q=95cbce2087-8277-11ef-9ffb-ce6427a6c4d1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21620" b="21620"/>
          <a:stretch>
            <a:fillRect/>
          </a:stretch>
        </p:blipFill>
        <p:spPr>
          <a:xfrm>
            <a:off x="7440058" y="1726246"/>
            <a:ext cx="2796029" cy="158704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0" name="图片 19" descr="/data/temp/cbce201e-8277-11ef-9ffb-ce6427a6c4d1.jpg@base@tag=imgScale&amp;m=1&amp;w=932&amp;h=529&amp;q=95cbce201e-8277-11ef-9ffb-ce6427a6c4d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l="479" r="479"/>
          <a:stretch>
            <a:fillRect/>
          </a:stretch>
        </p:blipFill>
        <p:spPr>
          <a:xfrm>
            <a:off x="1244600" y="1726246"/>
            <a:ext cx="2796029" cy="158704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1541711" y="3466092"/>
            <a:ext cx="2215469" cy="44353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宣传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网络安全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>
          <a:xfrm>
            <a:off x="1541183" y="3993173"/>
            <a:ext cx="2215998" cy="152770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通过宣传网站，提高大家对网络安全方向的了解。鼓励大家参加网络安全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比赛。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4639704" y="3466092"/>
            <a:ext cx="2214409" cy="4435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+mn-ea"/>
                <a:cs typeface="+mn-ea"/>
              </a:rPr>
              <a:t>促进知识普及</a:t>
            </a:r>
            <a:endParaRPr lang="zh-CN" altLang="en-US" sz="2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>
            <a:off x="4639176" y="3993173"/>
            <a:ext cx="2215998" cy="152770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</a:rPr>
              <a:t>普及网络安全知识，帮助用户了解网络安全的重要性和基本防护措施。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2"/>
            </p:custDataLst>
          </p:nvPr>
        </p:nvSpPr>
        <p:spPr>
          <a:xfrm>
            <a:off x="7738226" y="3466092"/>
            <a:ext cx="2212822" cy="4435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建立交流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联系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3"/>
            </p:custDataLst>
          </p:nvPr>
        </p:nvSpPr>
        <p:spPr>
          <a:xfrm>
            <a:off x="7736640" y="3993173"/>
            <a:ext cx="2215998" cy="152770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提供网络安全骨干成员及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协会联系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方式，促进信息共享和合作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/data/temp/cc03ef1f-8277-11ef-84bf-36224d4d8174.jpg@base@tag=imgScale&amp;m=1&amp;w=1153&amp;h=1153&amp;q=95cc03ef1f-8277-11ef-84bf-36224d4d817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13327" r="13327"/>
          <a:stretch>
            <a:fillRect/>
          </a:stretch>
        </p:blipFill>
        <p:spPr>
          <a:xfrm>
            <a:off x="1297576" y="1722243"/>
            <a:ext cx="4153655" cy="4153655"/>
          </a:xfrm>
          <a:custGeom>
            <a:avLst/>
            <a:gdLst>
              <a:gd name="connsiteX0" fmla="*/ 2289799 w 4579598"/>
              <a:gd name="connsiteY0" fmla="*/ 0 h 4579598"/>
              <a:gd name="connsiteX1" fmla="*/ 4579598 w 4579598"/>
              <a:gd name="connsiteY1" fmla="*/ 2289799 h 4579598"/>
              <a:gd name="connsiteX2" fmla="*/ 2289799 w 4579598"/>
              <a:gd name="connsiteY2" fmla="*/ 4579598 h 4579598"/>
              <a:gd name="connsiteX3" fmla="*/ 0 w 4579598"/>
              <a:gd name="connsiteY3" fmla="*/ 2289799 h 4579598"/>
              <a:gd name="connsiteX4" fmla="*/ 2289799 w 4579598"/>
              <a:gd name="connsiteY4" fmla="*/ 0 h 457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9598" h="4579598">
                <a:moveTo>
                  <a:pt x="2289799" y="0"/>
                </a:moveTo>
                <a:cubicBezTo>
                  <a:pt x="3554420" y="0"/>
                  <a:pt x="4579598" y="1025178"/>
                  <a:pt x="4579598" y="2289799"/>
                </a:cubicBezTo>
                <a:cubicBezTo>
                  <a:pt x="4579598" y="3554420"/>
                  <a:pt x="3554420" y="4579598"/>
                  <a:pt x="2289799" y="4579598"/>
                </a:cubicBezTo>
                <a:cubicBezTo>
                  <a:pt x="1025178" y="4579598"/>
                  <a:pt x="0" y="3554420"/>
                  <a:pt x="0" y="2289799"/>
                </a:cubicBezTo>
                <a:cubicBezTo>
                  <a:pt x="0" y="1025178"/>
                  <a:pt x="1025178" y="0"/>
                  <a:pt x="2289799" y="0"/>
                </a:cubicBez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项目范围</a:t>
            </a:r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6094859" y="2422565"/>
            <a:ext cx="5259227" cy="767348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涵盖网络安全知识分享、活动宣传、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用户注册等功能</a:t>
            </a:r>
            <a:endParaRPr lang="zh-CN" altLang="en-US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6094859" y="2095339"/>
            <a:ext cx="5259227" cy="3272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网站功能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6094859" y="4168320"/>
            <a:ext cx="5259227" cy="767348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面向城院网络安全爱好者、社团成员</a:t>
            </a: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等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6094859" y="3685519"/>
            <a:ext cx="5259227" cy="3272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目标用户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关键功能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7396520" y="3624953"/>
            <a:ext cx="3287233" cy="8414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提供协会以及骨干成员的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联系方式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，促进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用户之间的互动交流。</a:t>
            </a:r>
            <a:endParaRPr lang="zh-CN" altLang="en-US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7440335" y="2949278"/>
            <a:ext cx="3287233" cy="60852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互动交流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759252" y="3558217"/>
            <a:ext cx="3287234" cy="8414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展示网络安全社团的简介、活动、</a:t>
            </a: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骨干成</a:t>
            </a: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员等信息，增强社团影响力。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759252" y="2884448"/>
            <a:ext cx="3287234" cy="60852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信息展示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26" name="图片 25" descr="/data/temp/cb7a38a7-8277-11ef-88d9-8ec923a8bb4f.jpg@base@tag=imgScale&amp;m=1&amp;w=450&amp;h=450&amp;q=95cb7a38a7-8277-11ef-88d9-8ec923a8bb4f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16863" b="16863"/>
          <a:stretch>
            <a:fillRect/>
          </a:stretch>
        </p:blipFill>
        <p:spPr>
          <a:xfrm>
            <a:off x="4046547" y="2846353"/>
            <a:ext cx="1620083" cy="1620083"/>
          </a:xfrm>
          <a:custGeom>
            <a:avLst/>
            <a:gdLst>
              <a:gd name="connsiteX0" fmla="*/ 548158 w 1620000"/>
              <a:gd name="connsiteY0" fmla="*/ 0 h 1620000"/>
              <a:gd name="connsiteX1" fmla="*/ 1071874 w 1620000"/>
              <a:gd name="connsiteY1" fmla="*/ 0 h 1620000"/>
              <a:gd name="connsiteX2" fmla="*/ 1197614 w 1620000"/>
              <a:gd name="connsiteY2" fmla="*/ 52097 h 1620000"/>
              <a:gd name="connsiteX3" fmla="*/ 1567938 w 1620000"/>
              <a:gd name="connsiteY3" fmla="*/ 422420 h 1620000"/>
              <a:gd name="connsiteX4" fmla="*/ 1620000 w 1620000"/>
              <a:gd name="connsiteY4" fmla="*/ 548158 h 1620000"/>
              <a:gd name="connsiteX5" fmla="*/ 1620000 w 1620000"/>
              <a:gd name="connsiteY5" fmla="*/ 1071874 h 1620000"/>
              <a:gd name="connsiteX6" fmla="*/ 1567904 w 1620000"/>
              <a:gd name="connsiteY6" fmla="*/ 1197615 h 1620000"/>
              <a:gd name="connsiteX7" fmla="*/ 1197580 w 1620000"/>
              <a:gd name="connsiteY7" fmla="*/ 1567938 h 1620000"/>
              <a:gd name="connsiteX8" fmla="*/ 1071842 w 1620000"/>
              <a:gd name="connsiteY8" fmla="*/ 1620000 h 1620000"/>
              <a:gd name="connsiteX9" fmla="*/ 548125 w 1620000"/>
              <a:gd name="connsiteY9" fmla="*/ 1620000 h 1620000"/>
              <a:gd name="connsiteX10" fmla="*/ 422385 w 1620000"/>
              <a:gd name="connsiteY10" fmla="*/ 1567903 h 1620000"/>
              <a:gd name="connsiteX11" fmla="*/ 52062 w 1620000"/>
              <a:gd name="connsiteY11" fmla="*/ 1197580 h 1620000"/>
              <a:gd name="connsiteX12" fmla="*/ 0 w 1620000"/>
              <a:gd name="connsiteY12" fmla="*/ 1071842 h 1620000"/>
              <a:gd name="connsiteX13" fmla="*/ 0 w 1620000"/>
              <a:gd name="connsiteY13" fmla="*/ 548126 h 1620000"/>
              <a:gd name="connsiteX14" fmla="*/ 52097 w 1620000"/>
              <a:gd name="connsiteY14" fmla="*/ 422385 h 1620000"/>
              <a:gd name="connsiteX15" fmla="*/ 422420 w 1620000"/>
              <a:gd name="connsiteY15" fmla="*/ 52062 h 1620000"/>
              <a:gd name="connsiteX16" fmla="*/ 548158 w 1620000"/>
              <a:gd name="connsiteY16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20000" h="1620000">
                <a:moveTo>
                  <a:pt x="548158" y="0"/>
                </a:moveTo>
                <a:cubicBezTo>
                  <a:pt x="595961" y="0"/>
                  <a:pt x="1024071" y="0"/>
                  <a:pt x="1071874" y="0"/>
                </a:cubicBezTo>
                <a:cubicBezTo>
                  <a:pt x="1119677" y="0"/>
                  <a:pt x="1163812" y="18295"/>
                  <a:pt x="1197614" y="52097"/>
                </a:cubicBezTo>
                <a:cubicBezTo>
                  <a:pt x="1231416" y="85899"/>
                  <a:pt x="1534136" y="388618"/>
                  <a:pt x="1567938" y="422420"/>
                </a:cubicBezTo>
                <a:cubicBezTo>
                  <a:pt x="1601740" y="456222"/>
                  <a:pt x="1620000" y="500355"/>
                  <a:pt x="1620000" y="548158"/>
                </a:cubicBezTo>
                <a:cubicBezTo>
                  <a:pt x="1620000" y="595961"/>
                  <a:pt x="1620000" y="1024071"/>
                  <a:pt x="1620000" y="1071874"/>
                </a:cubicBezTo>
                <a:cubicBezTo>
                  <a:pt x="1620000" y="1119678"/>
                  <a:pt x="1601706" y="1163813"/>
                  <a:pt x="1567904" y="1197615"/>
                </a:cubicBezTo>
                <a:cubicBezTo>
                  <a:pt x="1534102" y="1231417"/>
                  <a:pt x="1231382" y="1534136"/>
                  <a:pt x="1197580" y="1567938"/>
                </a:cubicBezTo>
                <a:cubicBezTo>
                  <a:pt x="1163778" y="1601740"/>
                  <a:pt x="1119645" y="1620000"/>
                  <a:pt x="1071842" y="1620000"/>
                </a:cubicBezTo>
                <a:cubicBezTo>
                  <a:pt x="1024038" y="1620000"/>
                  <a:pt x="595929" y="1620000"/>
                  <a:pt x="548125" y="1620000"/>
                </a:cubicBezTo>
                <a:cubicBezTo>
                  <a:pt x="500322" y="1620000"/>
                  <a:pt x="456188" y="1601705"/>
                  <a:pt x="422385" y="1567903"/>
                </a:cubicBezTo>
                <a:cubicBezTo>
                  <a:pt x="388583" y="1534101"/>
                  <a:pt x="85864" y="1231382"/>
                  <a:pt x="52062" y="1197580"/>
                </a:cubicBezTo>
                <a:cubicBezTo>
                  <a:pt x="18260" y="1163778"/>
                  <a:pt x="0" y="1119646"/>
                  <a:pt x="0" y="1071842"/>
                </a:cubicBezTo>
                <a:cubicBezTo>
                  <a:pt x="0" y="1024039"/>
                  <a:pt x="0" y="595929"/>
                  <a:pt x="0" y="548126"/>
                </a:cubicBezTo>
                <a:cubicBezTo>
                  <a:pt x="0" y="500323"/>
                  <a:pt x="18295" y="456187"/>
                  <a:pt x="52097" y="422385"/>
                </a:cubicBezTo>
                <a:cubicBezTo>
                  <a:pt x="85899" y="388583"/>
                  <a:pt x="388618" y="85864"/>
                  <a:pt x="422420" y="52062"/>
                </a:cubicBezTo>
                <a:cubicBezTo>
                  <a:pt x="456222" y="18260"/>
                  <a:pt x="500355" y="0"/>
                  <a:pt x="548158" y="0"/>
                </a:cubicBezTo>
                <a:close/>
              </a:path>
            </a:pathLst>
          </a:custGeom>
          <a:ln w="6350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7" name="图片 26" descr="/data/temp/cb7a38b0-8277-11ef-88d9-8ec923a8bb4f.jpg@base@tag=imgScale&amp;m=1&amp;w=450&amp;h=450&amp;q=95cb7a38b0-8277-11ef-88d9-8ec923a8bb4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16148" r="17185"/>
          <a:stretch>
            <a:fillRect/>
          </a:stretch>
        </p:blipFill>
        <p:spPr>
          <a:xfrm>
            <a:off x="5667602" y="2846407"/>
            <a:ext cx="1620083" cy="1620083"/>
          </a:xfrm>
          <a:custGeom>
            <a:avLst/>
            <a:gdLst>
              <a:gd name="connsiteX0" fmla="*/ 548158 w 1620000"/>
              <a:gd name="connsiteY0" fmla="*/ 0 h 1620000"/>
              <a:gd name="connsiteX1" fmla="*/ 1071874 w 1620000"/>
              <a:gd name="connsiteY1" fmla="*/ 0 h 1620000"/>
              <a:gd name="connsiteX2" fmla="*/ 1197614 w 1620000"/>
              <a:gd name="connsiteY2" fmla="*/ 52097 h 1620000"/>
              <a:gd name="connsiteX3" fmla="*/ 1567938 w 1620000"/>
              <a:gd name="connsiteY3" fmla="*/ 422420 h 1620000"/>
              <a:gd name="connsiteX4" fmla="*/ 1620000 w 1620000"/>
              <a:gd name="connsiteY4" fmla="*/ 548158 h 1620000"/>
              <a:gd name="connsiteX5" fmla="*/ 1620000 w 1620000"/>
              <a:gd name="connsiteY5" fmla="*/ 1071874 h 1620000"/>
              <a:gd name="connsiteX6" fmla="*/ 1567904 w 1620000"/>
              <a:gd name="connsiteY6" fmla="*/ 1197615 h 1620000"/>
              <a:gd name="connsiteX7" fmla="*/ 1197580 w 1620000"/>
              <a:gd name="connsiteY7" fmla="*/ 1567938 h 1620000"/>
              <a:gd name="connsiteX8" fmla="*/ 1071842 w 1620000"/>
              <a:gd name="connsiteY8" fmla="*/ 1620000 h 1620000"/>
              <a:gd name="connsiteX9" fmla="*/ 548125 w 1620000"/>
              <a:gd name="connsiteY9" fmla="*/ 1620000 h 1620000"/>
              <a:gd name="connsiteX10" fmla="*/ 422385 w 1620000"/>
              <a:gd name="connsiteY10" fmla="*/ 1567903 h 1620000"/>
              <a:gd name="connsiteX11" fmla="*/ 52062 w 1620000"/>
              <a:gd name="connsiteY11" fmla="*/ 1197580 h 1620000"/>
              <a:gd name="connsiteX12" fmla="*/ 0 w 1620000"/>
              <a:gd name="connsiteY12" fmla="*/ 1071842 h 1620000"/>
              <a:gd name="connsiteX13" fmla="*/ 0 w 1620000"/>
              <a:gd name="connsiteY13" fmla="*/ 548126 h 1620000"/>
              <a:gd name="connsiteX14" fmla="*/ 52097 w 1620000"/>
              <a:gd name="connsiteY14" fmla="*/ 422385 h 1620000"/>
              <a:gd name="connsiteX15" fmla="*/ 422420 w 1620000"/>
              <a:gd name="connsiteY15" fmla="*/ 52062 h 1620000"/>
              <a:gd name="connsiteX16" fmla="*/ 548158 w 1620000"/>
              <a:gd name="connsiteY16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20000" h="1620000">
                <a:moveTo>
                  <a:pt x="548158" y="0"/>
                </a:moveTo>
                <a:cubicBezTo>
                  <a:pt x="595961" y="0"/>
                  <a:pt x="1024071" y="0"/>
                  <a:pt x="1071874" y="0"/>
                </a:cubicBezTo>
                <a:cubicBezTo>
                  <a:pt x="1119677" y="0"/>
                  <a:pt x="1163812" y="18295"/>
                  <a:pt x="1197614" y="52097"/>
                </a:cubicBezTo>
                <a:cubicBezTo>
                  <a:pt x="1231416" y="85899"/>
                  <a:pt x="1534136" y="388618"/>
                  <a:pt x="1567938" y="422420"/>
                </a:cubicBezTo>
                <a:cubicBezTo>
                  <a:pt x="1601740" y="456222"/>
                  <a:pt x="1620000" y="500355"/>
                  <a:pt x="1620000" y="548158"/>
                </a:cubicBezTo>
                <a:cubicBezTo>
                  <a:pt x="1620000" y="595961"/>
                  <a:pt x="1620000" y="1024071"/>
                  <a:pt x="1620000" y="1071874"/>
                </a:cubicBezTo>
                <a:cubicBezTo>
                  <a:pt x="1620000" y="1119678"/>
                  <a:pt x="1601706" y="1163813"/>
                  <a:pt x="1567904" y="1197615"/>
                </a:cubicBezTo>
                <a:cubicBezTo>
                  <a:pt x="1534102" y="1231417"/>
                  <a:pt x="1231382" y="1534136"/>
                  <a:pt x="1197580" y="1567938"/>
                </a:cubicBezTo>
                <a:cubicBezTo>
                  <a:pt x="1163778" y="1601740"/>
                  <a:pt x="1119645" y="1620000"/>
                  <a:pt x="1071842" y="1620000"/>
                </a:cubicBezTo>
                <a:cubicBezTo>
                  <a:pt x="1024038" y="1620000"/>
                  <a:pt x="595929" y="1620000"/>
                  <a:pt x="548125" y="1620000"/>
                </a:cubicBezTo>
                <a:cubicBezTo>
                  <a:pt x="500322" y="1620000"/>
                  <a:pt x="456188" y="1601705"/>
                  <a:pt x="422385" y="1567903"/>
                </a:cubicBezTo>
                <a:cubicBezTo>
                  <a:pt x="388583" y="1534101"/>
                  <a:pt x="85864" y="1231382"/>
                  <a:pt x="52062" y="1197580"/>
                </a:cubicBezTo>
                <a:cubicBezTo>
                  <a:pt x="18260" y="1163778"/>
                  <a:pt x="0" y="1119646"/>
                  <a:pt x="0" y="1071842"/>
                </a:cubicBezTo>
                <a:cubicBezTo>
                  <a:pt x="0" y="1024039"/>
                  <a:pt x="0" y="595929"/>
                  <a:pt x="0" y="548126"/>
                </a:cubicBezTo>
                <a:cubicBezTo>
                  <a:pt x="0" y="500323"/>
                  <a:pt x="18295" y="456187"/>
                  <a:pt x="52097" y="422385"/>
                </a:cubicBezTo>
                <a:cubicBezTo>
                  <a:pt x="85899" y="388583"/>
                  <a:pt x="388618" y="85864"/>
                  <a:pt x="422420" y="52062"/>
                </a:cubicBezTo>
                <a:cubicBezTo>
                  <a:pt x="456222" y="18260"/>
                  <a:pt x="500355" y="0"/>
                  <a:pt x="548158" y="0"/>
                </a:cubicBezTo>
                <a:close/>
              </a:path>
            </a:pathLst>
          </a:custGeom>
          <a:ln w="6350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八边形 1"/>
          <p:cNvSpPr/>
          <p:nvPr>
            <p:custDataLst>
              <p:tags r:id="rId10"/>
            </p:custDataLst>
          </p:nvPr>
        </p:nvSpPr>
        <p:spPr>
          <a:xfrm>
            <a:off x="4046446" y="4169058"/>
            <a:ext cx="506392" cy="506392"/>
          </a:xfrm>
          <a:prstGeom prst="oct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latin typeface="+mn-ea"/>
              <a:cs typeface="+mn-ea"/>
              <a:sym typeface="+mn-ea"/>
            </a:endParaRPr>
          </a:p>
        </p:txBody>
      </p:sp>
      <p:sp>
        <p:nvSpPr>
          <p:cNvPr id="19" name="八边形 18"/>
          <p:cNvSpPr/>
          <p:nvPr>
            <p:custDataLst>
              <p:tags r:id="rId11"/>
            </p:custDataLst>
          </p:nvPr>
        </p:nvSpPr>
        <p:spPr>
          <a:xfrm>
            <a:off x="6782026" y="4120274"/>
            <a:ext cx="506392" cy="506392"/>
          </a:xfrm>
          <a:prstGeom prst="oct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latin typeface="+mn-ea"/>
              <a:cs typeface="+mn-ea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网站结构设计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PART TWO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0" y="2330783"/>
            <a:ext cx="12192635" cy="30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43" y="1246305"/>
            <a:ext cx="2468848" cy="504610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5" name="图片 24" descr="/data/temp/cb41e824-8277-11ef-88d9-8ec923a8bb4f.jpg@base@tag=imgScale&amp;m=1&amp;w=621&amp;h=1345&amp;q=95cb41e824-8277-11ef-88d9-8ec923a8bb4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8042" b="8042"/>
          <a:stretch>
            <a:fillRect/>
          </a:stretch>
        </p:blipFill>
        <p:spPr>
          <a:xfrm>
            <a:off x="1193005" y="1346558"/>
            <a:ext cx="2238375" cy="4845600"/>
          </a:xfrm>
          <a:custGeom>
            <a:avLst/>
            <a:gdLst>
              <a:gd name="connsiteX0" fmla="*/ 840582 w 2238375"/>
              <a:gd name="connsiteY0" fmla="*/ 59648 h 4845600"/>
              <a:gd name="connsiteX1" fmla="*/ 737458 w 2238375"/>
              <a:gd name="connsiteY1" fmla="*/ 128003 h 4845600"/>
              <a:gd name="connsiteX2" fmla="*/ 728663 w 2238375"/>
              <a:gd name="connsiteY2" fmla="*/ 171567 h 4845600"/>
              <a:gd name="connsiteX3" fmla="*/ 737458 w 2238375"/>
              <a:gd name="connsiteY3" fmla="*/ 215130 h 4845600"/>
              <a:gd name="connsiteX4" fmla="*/ 840582 w 2238375"/>
              <a:gd name="connsiteY4" fmla="*/ 283485 h 4845600"/>
              <a:gd name="connsiteX5" fmla="*/ 1390649 w 2238375"/>
              <a:gd name="connsiteY5" fmla="*/ 283486 h 4845600"/>
              <a:gd name="connsiteX6" fmla="*/ 1502568 w 2238375"/>
              <a:gd name="connsiteY6" fmla="*/ 171567 h 4845600"/>
              <a:gd name="connsiteX7" fmla="*/ 1502569 w 2238375"/>
              <a:gd name="connsiteY7" fmla="*/ 171567 h 4845600"/>
              <a:gd name="connsiteX8" fmla="*/ 1390650 w 2238375"/>
              <a:gd name="connsiteY8" fmla="*/ 59648 h 4845600"/>
              <a:gd name="connsiteX9" fmla="*/ 265628 w 2238375"/>
              <a:gd name="connsiteY9" fmla="*/ 0 h 4845600"/>
              <a:gd name="connsiteX10" fmla="*/ 1972747 w 2238375"/>
              <a:gd name="connsiteY10" fmla="*/ 0 h 4845600"/>
              <a:gd name="connsiteX11" fmla="*/ 2238375 w 2238375"/>
              <a:gd name="connsiteY11" fmla="*/ 265628 h 4845600"/>
              <a:gd name="connsiteX12" fmla="*/ 2238375 w 2238375"/>
              <a:gd name="connsiteY12" fmla="*/ 4579972 h 4845600"/>
              <a:gd name="connsiteX13" fmla="*/ 1972747 w 2238375"/>
              <a:gd name="connsiteY13" fmla="*/ 4845600 h 4845600"/>
              <a:gd name="connsiteX14" fmla="*/ 265628 w 2238375"/>
              <a:gd name="connsiteY14" fmla="*/ 4845600 h 4845600"/>
              <a:gd name="connsiteX15" fmla="*/ 0 w 2238375"/>
              <a:gd name="connsiteY15" fmla="*/ 4579972 h 4845600"/>
              <a:gd name="connsiteX16" fmla="*/ 0 w 2238375"/>
              <a:gd name="connsiteY16" fmla="*/ 265628 h 4845600"/>
              <a:gd name="connsiteX17" fmla="*/ 265628 w 2238375"/>
              <a:gd name="connsiteY17" fmla="*/ 0 h 48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8375" h="4845600">
                <a:moveTo>
                  <a:pt x="840582" y="59648"/>
                </a:moveTo>
                <a:cubicBezTo>
                  <a:pt x="794224" y="59648"/>
                  <a:pt x="754449" y="87834"/>
                  <a:pt x="737458" y="128003"/>
                </a:cubicBezTo>
                <a:lnTo>
                  <a:pt x="728663" y="171567"/>
                </a:lnTo>
                <a:lnTo>
                  <a:pt x="737458" y="215130"/>
                </a:lnTo>
                <a:cubicBezTo>
                  <a:pt x="754449" y="255299"/>
                  <a:pt x="794224" y="283485"/>
                  <a:pt x="840582" y="283485"/>
                </a:cubicBezTo>
                <a:lnTo>
                  <a:pt x="1390649" y="283486"/>
                </a:lnTo>
                <a:cubicBezTo>
                  <a:pt x="1452460" y="283486"/>
                  <a:pt x="1502568" y="233378"/>
                  <a:pt x="1502568" y="171567"/>
                </a:cubicBezTo>
                <a:lnTo>
                  <a:pt x="1502569" y="171567"/>
                </a:lnTo>
                <a:cubicBezTo>
                  <a:pt x="1502569" y="109756"/>
                  <a:pt x="1452461" y="59648"/>
                  <a:pt x="1390650" y="59648"/>
                </a:cubicBezTo>
                <a:close/>
                <a:moveTo>
                  <a:pt x="265628" y="0"/>
                </a:moveTo>
                <a:lnTo>
                  <a:pt x="1972747" y="0"/>
                </a:lnTo>
                <a:cubicBezTo>
                  <a:pt x="2119449" y="0"/>
                  <a:pt x="2238375" y="118926"/>
                  <a:pt x="2238375" y="265628"/>
                </a:cubicBezTo>
                <a:lnTo>
                  <a:pt x="2238375" y="4579972"/>
                </a:lnTo>
                <a:cubicBezTo>
                  <a:pt x="2238375" y="4726674"/>
                  <a:pt x="2119449" y="4845600"/>
                  <a:pt x="1972747" y="4845600"/>
                </a:cubicBezTo>
                <a:lnTo>
                  <a:pt x="265628" y="4845600"/>
                </a:lnTo>
                <a:cubicBezTo>
                  <a:pt x="118926" y="4845600"/>
                  <a:pt x="0" y="4726674"/>
                  <a:pt x="0" y="4579972"/>
                </a:cubicBezTo>
                <a:lnTo>
                  <a:pt x="0" y="265628"/>
                </a:lnTo>
                <a:cubicBezTo>
                  <a:pt x="0" y="118926"/>
                  <a:pt x="118926" y="0"/>
                  <a:pt x="265628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" name="标题 1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首页内容规划</a:t>
            </a:r>
            <a:endParaRPr lang="zh-CN" altLang="en-US"/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>
          <a:xfrm>
            <a:off x="4702406" y="2708592"/>
            <a:ext cx="775178" cy="775178"/>
          </a:xfrm>
          <a:prstGeom prst="roundRect">
            <a:avLst/>
          </a:prstGeom>
          <a:noFill/>
          <a:ln w="25400">
            <a:solidFill>
              <a:srgbClr val="FFFFFF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4058464" y="4161032"/>
            <a:ext cx="2063062" cy="6793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rgbClr val="FFFFFF"/>
                </a:solidFill>
                <a:latin typeface="+mn-ea"/>
                <a:cs typeface="+mn-ea"/>
              </a:rPr>
              <a:t>清晰展示社团简介、活动通知、</a:t>
            </a:r>
            <a:r>
              <a:rPr lang="zh-CN" altLang="en-US" sz="1400">
                <a:solidFill>
                  <a:srgbClr val="FFFFFF"/>
                </a:solidFill>
                <a:latin typeface="+mn-ea"/>
                <a:cs typeface="+mn-ea"/>
              </a:rPr>
              <a:t>联系等板块</a:t>
            </a:r>
            <a:endParaRPr lang="zh-CN" altLang="en-US" sz="14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4058464" y="3676205"/>
            <a:ext cx="2063062" cy="38146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  <a:latin typeface="+mn-ea"/>
                <a:cs typeface="+mn-ea"/>
              </a:rPr>
              <a:t>导航栏设计</a:t>
            </a:r>
            <a:endParaRPr lang="zh-CN" altLang="en-US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9" name="圆角矩形 18"/>
          <p:cNvSpPr/>
          <p:nvPr>
            <p:custDataLst>
              <p:tags r:id="rId10"/>
            </p:custDataLst>
          </p:nvPr>
        </p:nvSpPr>
        <p:spPr>
          <a:xfrm>
            <a:off x="7354331" y="2708592"/>
            <a:ext cx="775178" cy="775178"/>
          </a:xfrm>
          <a:prstGeom prst="roundRect">
            <a:avLst/>
          </a:prstGeom>
          <a:noFill/>
          <a:ln w="25400">
            <a:solidFill>
              <a:srgbClr val="FFFFFF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6710389" y="4161032"/>
            <a:ext cx="2063062" cy="6793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rgbClr val="FFFFFF"/>
                </a:solidFill>
                <a:latin typeface="+mn-ea"/>
                <a:cs typeface="+mn-ea"/>
              </a:rPr>
              <a:t>展示社团风采、重要活动</a:t>
            </a:r>
            <a:endParaRPr lang="zh-CN" altLang="en-US" sz="14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12"/>
            </p:custDataLst>
          </p:nvPr>
        </p:nvSpPr>
        <p:spPr>
          <a:xfrm>
            <a:off x="6710389" y="3676205"/>
            <a:ext cx="2063062" cy="38146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  <a:latin typeface="+mn-ea"/>
                <a:cs typeface="+mn-ea"/>
              </a:rPr>
              <a:t>轮播图展示</a:t>
            </a:r>
            <a:endParaRPr lang="zh-CN" altLang="en-US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2" name="圆角矩形 21"/>
          <p:cNvSpPr/>
          <p:nvPr>
            <p:custDataLst>
              <p:tags r:id="rId13"/>
            </p:custDataLst>
          </p:nvPr>
        </p:nvSpPr>
        <p:spPr>
          <a:xfrm>
            <a:off x="10006256" y="2708592"/>
            <a:ext cx="775178" cy="775178"/>
          </a:xfrm>
          <a:prstGeom prst="roundRect">
            <a:avLst/>
          </a:prstGeom>
          <a:noFill/>
          <a:ln w="25400">
            <a:solidFill>
              <a:srgbClr val="FFFFFF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4"/>
            </p:custDataLst>
          </p:nvPr>
        </p:nvSpPr>
        <p:spPr>
          <a:xfrm>
            <a:off x="9362314" y="4161032"/>
            <a:ext cx="2063062" cy="6793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rgbClr val="FFFFFF"/>
                </a:solidFill>
                <a:latin typeface="+mn-ea"/>
                <a:cs typeface="+mn-ea"/>
              </a:rPr>
              <a:t>提供常用功能或热门内容的快速访问入口</a:t>
            </a:r>
            <a:endParaRPr lang="zh-CN" altLang="en-US" sz="14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15"/>
            </p:custDataLst>
          </p:nvPr>
        </p:nvSpPr>
        <p:spPr>
          <a:xfrm>
            <a:off x="9362314" y="3676205"/>
            <a:ext cx="2063062" cy="38146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  <a:latin typeface="+mn-ea"/>
                <a:cs typeface="+mn-ea"/>
              </a:rPr>
              <a:t>快速链接</a:t>
            </a:r>
            <a:endParaRPr lang="zh-CN" altLang="en-US" b="1">
              <a:solidFill>
                <a:srgbClr val="FFFFFF"/>
              </a:solidFill>
              <a:latin typeface="+mn-ea"/>
              <a:cs typeface="+mn-ea"/>
            </a:endParaRPr>
          </a:p>
        </p:txBody>
      </p:sp>
      <p:pic>
        <p:nvPicPr>
          <p:cNvPr id="28" name="图片 27" descr="343439383331313b343532303032303bb8f6c8cbd0c5cfa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65125" y="2919386"/>
            <a:ext cx="353590" cy="353590"/>
          </a:xfrm>
          <a:prstGeom prst="rect">
            <a:avLst/>
          </a:prstGeom>
          <a:effectLst/>
        </p:spPr>
      </p:pic>
      <p:pic>
        <p:nvPicPr>
          <p:cNvPr id="29" name="图片 28" descr="343439383331313b343532303032333bc6f3d2b5bcf2bde9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217050" y="2919386"/>
            <a:ext cx="353590" cy="353590"/>
          </a:xfrm>
          <a:prstGeom prst="rect">
            <a:avLst/>
          </a:prstGeom>
          <a:effectLst/>
        </p:spPr>
      </p:pic>
      <p:pic>
        <p:nvPicPr>
          <p:cNvPr id="30" name="图片 29" descr="343439383331313b343532303033323bd3a6d3c3b9dcc0ed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913200" y="2919386"/>
            <a:ext cx="353590" cy="353590"/>
          </a:xfrm>
          <a:prstGeom prst="rect">
            <a:avLst/>
          </a:prstGeom>
          <a:effectLst/>
        </p:spPr>
      </p:pic>
    </p:spTree>
    <p:custDataLst>
      <p:tags r:id="rId2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9265" y="2117301"/>
            <a:ext cx="2309495" cy="2947248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dirty="0"/>
              <a:t>活动板块功能</a:t>
            </a:r>
            <a:endParaRPr lang="zh-CN" altLang="en-US" dirty="0"/>
          </a:p>
        </p:txBody>
      </p:sp>
      <p:pic>
        <p:nvPicPr>
          <p:cNvPr id="31" name="图片 30" descr="/data/temp/cbc002c7-8277-11ef-8d63-2e4aefca0837.jpg@base@tag=imgScale&amp;m=1&amp;w=692&amp;h=721&amp;q=95cbc002c7-8277-11ef-8d63-2e4aefca083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15767" r="15767"/>
          <a:stretch>
            <a:fillRect/>
          </a:stretch>
        </p:blipFill>
        <p:spPr>
          <a:xfrm>
            <a:off x="6167309" y="1080867"/>
            <a:ext cx="2495152" cy="2596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9" name="图片 28" descr="/data/temp/cbc0026f-8277-11ef-8d63-2e4aefca0837.jpg@base@tag=imgScale&amp;m=1&amp;w=692&amp;h=721&amp;q=95cbc0026f-8277-11ef-8d63-2e4aefca083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l="15981" r="15981"/>
          <a:stretch>
            <a:fillRect/>
          </a:stretch>
        </p:blipFill>
        <p:spPr>
          <a:xfrm>
            <a:off x="3235735" y="1080867"/>
            <a:ext cx="2494281" cy="2596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5" name="Rectangle 41757_#color-886&amp;3357"/>
          <p:cNvSpPr/>
          <p:nvPr>
            <p:custDataLst>
              <p:tags r:id="rId6"/>
            </p:custDataLst>
          </p:nvPr>
        </p:nvSpPr>
        <p:spPr>
          <a:xfrm>
            <a:off x="3566617" y="3053455"/>
            <a:ext cx="2429267" cy="2944910"/>
          </a:xfrm>
          <a:prstGeom prst="roundRect">
            <a:avLst>
              <a:gd name="adj" fmla="val 9316"/>
            </a:avLst>
          </a:prstGeom>
          <a:solidFill>
            <a:schemeClr val="lt1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3793344" y="3336705"/>
            <a:ext cx="1982750" cy="4617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chemeClr val="accent1"/>
                </a:solidFill>
                <a:latin typeface="+mn-ea"/>
                <a:cs typeface="+mn-ea"/>
              </a:rPr>
              <a:t>01</a:t>
            </a:r>
            <a:endParaRPr lang="zh-CN" altLang="en-US" sz="3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3793979" y="4467800"/>
            <a:ext cx="1982750" cy="13578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展示社团举办的网络安全活动</a:t>
            </a:r>
            <a:endParaRPr lang="zh-CN" altLang="en-US" sz="1400" dirty="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3793979" y="3850493"/>
            <a:ext cx="1982750" cy="5419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dk1">
                    <a:lumMod val="100000"/>
                  </a:schemeClr>
                </a:solidFill>
                <a:latin typeface="+mn-ea"/>
                <a:cs typeface="+mn-ea"/>
              </a:rPr>
              <a:t>活动展示</a:t>
            </a:r>
            <a:endParaRPr lang="zh-CN" altLang="en-US" b="1" dirty="0">
              <a:solidFill>
                <a:schemeClr val="dk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Rectangle 41757_#color-886&amp;3357"/>
          <p:cNvSpPr/>
          <p:nvPr>
            <p:custDataLst>
              <p:tags r:id="rId10"/>
            </p:custDataLst>
          </p:nvPr>
        </p:nvSpPr>
        <p:spPr>
          <a:xfrm>
            <a:off x="6491204" y="3053455"/>
            <a:ext cx="2429267" cy="2944910"/>
          </a:xfrm>
          <a:prstGeom prst="roundRect">
            <a:avLst>
              <a:gd name="adj" fmla="val 9316"/>
            </a:avLst>
          </a:prstGeom>
          <a:solidFill>
            <a:schemeClr val="lt1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11"/>
            </p:custDataLst>
          </p:nvPr>
        </p:nvSpPr>
        <p:spPr>
          <a:xfrm>
            <a:off x="6714121" y="3336705"/>
            <a:ext cx="1981479" cy="4617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chemeClr val="accent1"/>
                </a:solidFill>
                <a:latin typeface="+mn-ea"/>
                <a:cs typeface="+mn-ea"/>
              </a:rPr>
              <a:t>02</a:t>
            </a:r>
            <a:endParaRPr lang="zh-CN" altLang="en-US" sz="3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2"/>
            </p:custDataLst>
          </p:nvPr>
        </p:nvSpPr>
        <p:spPr>
          <a:xfrm>
            <a:off x="6714121" y="4467800"/>
            <a:ext cx="1981479" cy="13578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提供活动的在线报名功能，方便成员和公众参与。</a:t>
            </a:r>
            <a:endParaRPr lang="zh-CN" altLang="en-US" sz="140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3"/>
            </p:custDataLst>
          </p:nvPr>
        </p:nvSpPr>
        <p:spPr>
          <a:xfrm>
            <a:off x="6714121" y="3850493"/>
            <a:ext cx="1981479" cy="5419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dk1">
                    <a:lumMod val="100000"/>
                  </a:schemeClr>
                </a:solidFill>
                <a:latin typeface="+mn-ea"/>
                <a:cs typeface="+mn-ea"/>
              </a:rPr>
              <a:t>在线报名</a:t>
            </a:r>
            <a:endParaRPr lang="zh-CN" altLang="en-US" b="1" dirty="0">
              <a:solidFill>
                <a:schemeClr val="dk1">
                  <a:lumMod val="100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9"/>
  <p:tag name="KSO_WM_TEMPLATE_CATEGORY" val="custom"/>
  <p:tag name="KSO_WM_TEMPLATE_INDEX" val="20233354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354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354"/>
  <p:tag name="KSO_WM_TEMPLATE_THUMBS_INDEX" val="1、9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354_1*a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PRESET_TEXT" val="单击此处添加文档标题"/>
  <p:tag name="KSO_WM_UNIT_TEXT_TYPE" val="1"/>
</p:tagLst>
</file>

<file path=ppt/tags/tag139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354_1*f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PRESET_TEXT_INDEX" val="0"/>
  <p:tag name="KSO_WM_UNIT_PRESET_TEXT_LEN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3354_1*i*1"/>
  <p:tag name="KSO_WM_TEMPLATE_CATEGORY" val="custom"/>
  <p:tag name="KSO_WM_TEMPLATE_INDEX" val="20233354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3354_1*i*2"/>
  <p:tag name="KSO_WM_TEMPLATE_CATEGORY" val="custom"/>
  <p:tag name="KSO_WM_TEMPLATE_INDEX" val="20233354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SLIDE_ID" val="custom2023335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354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54_6*a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3"/>
  <p:tag name="KSO_WM_UNIT_TYPE" val="a"/>
  <p:tag name="KSO_WM_UNIT_INDEX" val="1"/>
  <p:tag name="KSO_WM_DIAGRAM_GROUP_CODE" val="l1-1"/>
  <p:tag name="KSO_WM_UNIT_PRESET_TEXT_INDEX" val="0"/>
  <p:tag name="KSO_WM_UNIT_PRESET_TEXT_LEN" val="0"/>
  <p:tag name="KSO_WM_UNIT_TEXT_FILL_FORE_SCHEMECOLOR_INDEX" val="2"/>
  <p:tag name="KSO_WM_UNIT_TEXT_FILL_TYPE" val="1"/>
  <p:tag name="KSO_WM_UNIT_USESOURCEFORMAT_APPLY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3354_6*l_h_i*1_1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gradient&quot;:[{&quot;brightness&quot;:-0.25,&quot;colorType&quot;:1,&quot;foreColorIndex&quot;:5,&quot;pos&quot;:0,&quot;transparency&quot;:0},{&quot;brightness&quot;:-0.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3354_6*l_h_a*1_1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TYPE" val="1"/>
  <p:tag name="KSO_WM_UNIT_TEXT_FILL_FORE_SCHEMECOLOR_INDEX" val="15"/>
  <p:tag name="KSO_WM_UNIT_TEXT_FILL_TYPE" val="1"/>
  <p:tag name="KSO_WM_UNIT_USESOURCEFORMAT_APPLY" val="0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3354_6*l_h_i*1_3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gradient&quot;:[{&quot;brightness&quot;:-0.25,&quot;colorType&quot;:1,&quot;foreColorIndex&quot;:5,&quot;pos&quot;:0,&quot;transparency&quot;:0},{&quot;brightness&quot;:-0.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3354_6*l_h_a*1_3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TYPE" val="1"/>
  <p:tag name="KSO_WM_UNIT_TEXT_FILL_FORE_SCHEMECOLOR_INDEX" val="15"/>
  <p:tag name="KSO_WM_UNIT_TEXT_FILL_TYPE" val="1"/>
  <p:tag name="KSO_WM_UNIT_USESOURCEFORMAT_APPLY" val="0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3354_6*l_h_i*1_2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gradient&quot;:[{&quot;brightness&quot;:-0.25,&quot;colorType&quot;:1,&quot;foreColorIndex&quot;:5,&quot;pos&quot;:0,&quot;transparency&quot;:0},{&quot;brightness&quot;:-0.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3354_6*l_h_a*1_2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TYPE" val="1"/>
  <p:tag name="KSO_WM_UNIT_TEXT_FILL_FORE_SCHEMECOLOR_INDEX" val="15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3354_6*l_h_i*1_4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gradient&quot;:[{&quot;brightness&quot;:-0.25,&quot;colorType&quot;:1,&quot;foreColorIndex&quot;:5,&quot;pos&quot;:0,&quot;transparency&quot;:0},{&quot;brightness&quot;:-0.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custom20233354_6*l_h_a*1_4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TYPE" val="1"/>
  <p:tag name="KSO_WM_UNIT_TEXT_FILL_FORE_SCHEMECOLOR_INDEX" val="15"/>
  <p:tag name="KSO_WM_UNIT_TEXT_FILL_TYPE" val="1"/>
  <p:tag name="KSO_WM_UNIT_USESOURCEFORMAT_APPLY" val="0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5_1"/>
  <p:tag name="KSO_WM_UNIT_ID" val="custom20233354_6*l_h_i*1_5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gradient&quot;:[{&quot;brightness&quot;:-0.25,&quot;colorType&quot;:1,&quot;foreColorIndex&quot;:5,&quot;pos&quot;:0,&quot;transparency&quot;:0},{&quot;brightness&quot;:-0.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custom20233354_6*l_h_a*1_5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TYPE" val="1"/>
  <p:tag name="KSO_WM_UNIT_TEXT_FILL_FORE_SCHEMECOLOR_INDEX" val="15"/>
  <p:tag name="KSO_WM_UNIT_TEXT_FILL_TYPE" val="1"/>
  <p:tag name="KSO_WM_UNIT_USESOURCEFORMAT_APPLY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6_1"/>
  <p:tag name="KSO_WM_UNIT_ID" val="custom20233354_6*l_h_i*1_6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gradient&quot;:[{&quot;brightness&quot;:-0.25,&quot;colorType&quot;:1,&quot;foreColorIndex&quot;:5,&quot;pos&quot;:0,&quot;transparency&quot;:0},{&quot;brightness&quot;:-0.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6_1"/>
  <p:tag name="KSO_WM_UNIT_ID" val="custom20233354_6*l_h_a*1_6_1"/>
  <p:tag name="KSO_WM_TEMPLATE_CATEGORY" val="custom"/>
  <p:tag name="KSO_WM_TEMPLATE_INDEX" val="2023335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TYPE" val="1"/>
  <p:tag name="KSO_WM_UNIT_TEXT_FILL_FORE_SCHEMECOLOR_INDEX" val="15"/>
  <p:tag name="KSO_WM_UNIT_TEXT_FILL_TYPE" val="1"/>
  <p:tag name="KSO_WM_UNIT_USESOURCEFORMAT_APPLY" val="0"/>
</p:tagLst>
</file>

<file path=ppt/tags/tag156.xml><?xml version="1.0" encoding="utf-8"?>
<p:tagLst xmlns:p="http://schemas.openxmlformats.org/presentationml/2006/main">
  <p:tag name="KSO_WM_SLIDE_ID" val="custom20233354_6"/>
  <p:tag name="KSO_WM_TEMPLATE_SUBCATEGORY" val="29"/>
  <p:tag name="KSO_WM_TEMPLATE_MASTER_TYPE" val="0"/>
  <p:tag name="KSO_WM_TEMPLATE_COLOR_TYPE" val="0"/>
  <p:tag name="KSO_WM_SLIDE_ITEM_CNT" val="6"/>
  <p:tag name="KSO_WM_SLIDE_INDEX" val="6"/>
  <p:tag name="KSO_WM_TAG_VERSION" val="3.0"/>
  <p:tag name="KSO_WM_BEAUTIFY_FLAG" val="#wm#"/>
  <p:tag name="KSO_WM_TEMPLATE_CATEGORY" val="custom"/>
  <p:tag name="KSO_WM_TEMPLATE_INDEX" val="20233354"/>
  <p:tag name="KSO_WM_SLIDE_LAYOUT" val="a_l"/>
  <p:tag name="KSO_WM_SLIDE_LAYOUT_CNT" val="1_1"/>
  <p:tag name="KSO_WM_SLIDE_TYPE" val="contents"/>
  <p:tag name="KSO_WM_SLIDE_SUBTYPE" val="diag"/>
  <p:tag name="KSO_WM_DIAGRAM_GROUP_CODE" val="l1-1"/>
  <p:tag name="KSO_WM_SLIDE_DIAGTYPE" val="l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54_7*a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单击此处添加章节标题"/>
  <p:tag name="KSO_WM_UNIT_TEXT_TYPE" val="1"/>
</p:tagLst>
</file>

<file path=ppt/tags/tag15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354_7*e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</p:tagLst>
</file>

<file path=ppt/tags/tag159.xml><?xml version="1.0" encoding="utf-8"?>
<p:tagLst xmlns:p="http://schemas.openxmlformats.org/presentationml/2006/main">
  <p:tag name="KSO_WM_SLIDE_ID" val="custom2023335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354"/>
  <p:tag name="KSO_WM_SLIDE_TYPE" val="sectionTitle"/>
  <p:tag name="KSO_WM_SLIDE_SUBTYPE" val="pureTxt"/>
  <p:tag name="KSO_WM_SLIDE_LAYOUT" val="a_e"/>
  <p:tag name="KSO_WM_SLIDE_LAYOUT_CNT" val="1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0968_2*a*1"/>
  <p:tag name="KSO_WM_TEMPLATE_CATEGORY" val="diagram"/>
  <p:tag name="KSO_WM_TEMPLATE_INDEX" val="20230968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96.6,&quot;top&quot;:104.99306610347716,&quot;width&quot;:709.3911023622047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  <p:tag name="KSO_WM_UNIT_LINE_FILL_TYPE" val="2"/>
  <p:tag name="KSO_WM_UNIT_USESOURCEFORMAT_APPLY" val="0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96.6,&quot;top&quot;:104.99306610347716,&quot;width&quot;:709.3911023622047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  <p:tag name="KSO_WM_UNIT_LINE_FILL_TYPE" val="2"/>
  <p:tag name="KSO_WM_UNIT_USESOURCEFORMAT_APPLY" val="0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96.6,&quot;top&quot;:104.99306610347716,&quot;width&quot;:709.3911023622047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VCG211385172441*ai_v1.4.2.240611_ONLINE*1728063648291_137.1_d1811a75b07d-slide-4"/>
  <p:tag name="KSO_WM_UNIT_LINE_FILL_TYPE" val="2"/>
  <p:tag name="KSO_WM_UNIT_USESOURCEFORMAT_APPLY" val="0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96.6,&quot;top&quot;:104.99306610347716,&quot;width&quot;:709.3911023622047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VCG41N904238918*ai_v1.4.2.240611_ONLINE*1728063648291_137.1_d1811a75b07d-slide-4"/>
  <p:tag name="KSO_WM_UNIT_LINE_FILL_TYPE" val="2"/>
  <p:tag name="KSO_WM_UNIT_USESOURCEFORMAT_APPLY" val="0"/>
</p:tagLst>
</file>

<file path=ppt/tags/tag1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68_2*l_h_a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96.6,&quot;top&quot;:104.99306610347716,&quot;width&quot;:709.391102362204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6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2*l_h_f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96.6,&quot;top&quot;:104.99306610347716,&quot;width&quot;:709.391102362204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68_2*l_h_a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96.6,&quot;top&quot;:104.99306610347716,&quot;width&quot;:709.391102362204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添加标题"/>
  <p:tag name="KSO_WM_UNIT_TEXT_TYPE" val="1"/>
  <p:tag name="KSO_WM_UNIT_USESOURCEFORMAT_APPLY" val="0"/>
</p:tagLst>
</file>

<file path=ppt/tags/tag16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68_2*l_h_f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96.6,&quot;top&quot;:104.99306610347716,&quot;width&quot;:709.391102362204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单击此处添加文本具体内容，简明扼要地阐述您的观点。可酌情增减文字，以便观者准确地理解您传达的思想。"/>
  <p:tag name="KSO_WM_UNIT_TEXT_TYPE" val="1"/>
  <p:tag name="KSO_WM_UNIT_USESOURCEFORMAT_APPLY" val="0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68_2*l_h_a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96.6,&quot;top&quot;:104.99306610347716,&quot;width&quot;:709.391102362204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68_2*l_h_f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96.6,&quot;top&quot;:104.99306610347716,&quot;width&quot;:709.391102362204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71.xml><?xml version="1.0" encoding="utf-8"?>
<p:tagLst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custom"/>
  <p:tag name="KSO_WM_TEMPLATE_INDEX" val="20233354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72.xml><?xml version="1.0" encoding="utf-8"?>
<p:tagLst xmlns:p="http://schemas.openxmlformats.org/presentationml/2006/main">
  <p:tag name="KSO_WM_UNIT_VALUE" val="1153*115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80_1*d*1"/>
  <p:tag name="KSO_WM_TEMPLATE_CATEGORY" val="custom"/>
  <p:tag name="KSO_WM_TEMPLATE_INDEX" val="20233280"/>
  <p:tag name="KSO_WM_UNIT_LAYERLEVEL" val="1"/>
  <p:tag name="KSO_WM_TAG_VERSION" val="3.0"/>
  <p:tag name="KSO_WM_BEAUTIFY_FLAG" val="#wm#"/>
  <p:tag name="KSO_WM_UNIT_LINE_FORE_SCHEMECOLOR_INDEX" val="1"/>
  <p:tag name="KSO_WM_UNIT_LINE_FILL_TYPE" val="2"/>
  <p:tag name="KSO_WM_UNIT_USESOURCEFORMAT_APPLY" val="0"/>
  <p:tag name="MH_PIC_SOURCE_TYPE" val="generate_slide_ai*VCG211327328946*ai_v1.4.2.240611_ONLINE*1728063648291_137.1_d1811a75b07d-slide-5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VALUE" val="29"/>
  <p:tag name="KSO_WM_UNIT_TEXT_FILL_FORE_SCHEMECOLOR_INDEX" val="13"/>
  <p:tag name="KSO_WM_UNIT_TEXT_FILL_TYPE" val="1"/>
  <p:tag name="KSO_WM_UNIT_USESOURCEFORMAT_APPLY" val="0"/>
  <p:tag name="KSO_WM_TEMPLATE_INDEX" val="20233280"/>
  <p:tag name="KSO_WM_UNIT_ID" val="custom20233280_1*a*1"/>
  <p:tag name="KSO_WM_UNIT_PRESET_TEXT" val="单击此处添加标题内容"/>
</p:tagLst>
</file>

<file path=ppt/tags/tag17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19_3*l_h_f*1_1_1"/>
  <p:tag name="KSO_WM_TEMPLATE_CATEGORY" val="diagram"/>
  <p:tag name="KSO_WM_TEMPLATE_INDEX" val="20232419"/>
  <p:tag name="KSO_WM_UNIT_LAYERLEVEL" val="1_1_1"/>
  <p:tag name="KSO_WM_TAG_VERSION" val="3.0"/>
  <p:tag name="KSO_WM_BEAUTIFY_FLAG" val="#wm#"/>
  <p:tag name="KSO_WM_UNIT_PRESET_TEXT" val="单击添加正文，请言简意赅的阐述您的观点。"/>
  <p:tag name="KSO_WM_UNIT_TEXT_FILL_FORE_SCHEMECOLOR_INDEX" val="1"/>
  <p:tag name="KSO_WM_UNIT_TEXT_FILL_TYPE" val="1"/>
  <p:tag name="KSO_WM_DIAGRAM_MAX_ITEMCNT" val="4"/>
  <p:tag name="KSO_WM_DIAGRAM_MIN_ITEMCNT" val="1"/>
  <p:tag name="KSO_WM_DIAGRAM_VIRTUALLY_FRAME" val="{&quot;height&quot;:313.7013244628906,&quot;left&quot;:479.910157480315,&quot;top&quot;:150.71618816225546,&quot;width&quot;:414.11236220472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7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PRESET_TEXT_INDEX" val="0"/>
  <p:tag name="KSO_WM_UNIT_PRESET_TEXT_LEN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19_3*l_h_a*1_1_1"/>
  <p:tag name="KSO_WM_TEMPLATE_CATEGORY" val="diagram"/>
  <p:tag name="KSO_WM_TEMPLATE_INDEX" val="20232419"/>
  <p:tag name="KSO_WM_UNIT_LAYERLEVEL" val="1_1_1"/>
  <p:tag name="KSO_WM_TAG_VERSION" val="3.0"/>
  <p:tag name="KSO_WM_BEAUTIFY_FLAG" val="#wm#"/>
  <p:tag name="KSO_WM_UNIT_PRESET_TEXT" val="添加项标题"/>
  <p:tag name="KSO_WM_UNIT_TEXT_FILL_FORE_SCHEMECOLOR_INDEX" val="1"/>
  <p:tag name="KSO_WM_UNIT_TEXT_FILL_TYPE" val="1"/>
  <p:tag name="KSO_WM_DIAGRAM_MAX_ITEMCNT" val="4"/>
  <p:tag name="KSO_WM_DIAGRAM_MIN_ITEMCNT" val="1"/>
  <p:tag name="KSO_WM_DIAGRAM_VIRTUALLY_FRAME" val="{&quot;height&quot;:313.7013244628906,&quot;left&quot;:479.910157480315,&quot;top&quot;:150.71618816225546,&quot;width&quot;:414.11236220472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7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2419_3*l_h_f*1_2_1"/>
  <p:tag name="KSO_WM_TEMPLATE_CATEGORY" val="diagram"/>
  <p:tag name="KSO_WM_TEMPLATE_INDEX" val="20232419"/>
  <p:tag name="KSO_WM_UNIT_LAYERLEVEL" val="1_1_1"/>
  <p:tag name="KSO_WM_TAG_VERSION" val="3.0"/>
  <p:tag name="KSO_WM_BEAUTIFY_FLAG" val="#wm#"/>
  <p:tag name="KSO_WM_UNIT_PRESET_TEXT" val="单击添加正文，请言简意赅的阐述您的观点。"/>
  <p:tag name="KSO_WM_UNIT_TEXT_FILL_FORE_SCHEMECOLOR_INDEX" val="1"/>
  <p:tag name="KSO_WM_UNIT_TEXT_FILL_TYPE" val="1"/>
  <p:tag name="KSO_WM_DIAGRAM_MAX_ITEMCNT" val="4"/>
  <p:tag name="KSO_WM_DIAGRAM_MIN_ITEMCNT" val="1"/>
  <p:tag name="KSO_WM_DIAGRAM_VIRTUALLY_FRAME" val="{&quot;height&quot;:313.7013244628906,&quot;left&quot;:479.910157480315,&quot;top&quot;:150.71618816225546,&quot;width&quot;:414.11236220472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7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PRESET_TEXT_INDEX" val="0"/>
  <p:tag name="KSO_WM_UNIT_PRESET_TEXT_LEN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19_3*l_h_a*1_2_1"/>
  <p:tag name="KSO_WM_TEMPLATE_CATEGORY" val="diagram"/>
  <p:tag name="KSO_WM_TEMPLATE_INDEX" val="20232419"/>
  <p:tag name="KSO_WM_UNIT_LAYERLEVEL" val="1_1_1"/>
  <p:tag name="KSO_WM_TAG_VERSION" val="3.0"/>
  <p:tag name="KSO_WM_BEAUTIFY_FLAG" val="#wm#"/>
  <p:tag name="KSO_WM_UNIT_PRESET_TEXT" val="添加项标题"/>
  <p:tag name="KSO_WM_UNIT_TEXT_FILL_FORE_SCHEMECOLOR_INDEX" val="1"/>
  <p:tag name="KSO_WM_UNIT_TEXT_FILL_TYPE" val="1"/>
  <p:tag name="KSO_WM_DIAGRAM_MAX_ITEMCNT" val="4"/>
  <p:tag name="KSO_WM_DIAGRAM_MIN_ITEMCNT" val="1"/>
  <p:tag name="KSO_WM_DIAGRAM_VIRTUALLY_FRAME" val="{&quot;height&quot;:313.7013244628906,&quot;left&quot;:479.910157480315,&quot;top&quot;:150.71618816225546,&quot;width&quot;:414.11236220472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SLIDE_TYPE" val="text"/>
  <p:tag name="KSO_WM_SLIDE_SUBTYPE" val="picTxt"/>
  <p:tag name="KSO_WM_SLIDE_SIZE" val="413.858*282.882"/>
  <p:tag name="KSO_WM_SLIDE_POSITION" val="480.008*181.544"/>
  <p:tag name="KSO_WM_DIAGRAM_GROUP_CODE" val="l1-1"/>
  <p:tag name="KSO_WM_SLIDE_DIAGTYPE" val="l"/>
  <p:tag name="KSO_WM_SLIDE_LAYOUT" val="a_d_l"/>
  <p:tag name="KSO_WM_SLIDE_LAYOUT_CNT" val="1_1_1"/>
  <p:tag name="KSO_WM_TEMPLATE_INDEX" val="20233354"/>
  <p:tag name="KSO_WM_TEMPLATE_SUBCATEGORY" val="0"/>
  <p:tag name="KSO_WM_SLIDE_INDEX" val="1"/>
  <p:tag name="KSO_WM_TAG_VERSION" val="3.0"/>
  <p:tag name="KSO_WM_SLIDE_ID" val="custom20233280_1"/>
  <p:tag name="KSO_WM_SLIDE_ITEM_CNT" val="4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315_1*l_h_f*1_3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30.9748031496064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32"/>
  <p:tag name="KSO_WM_DIAGRAM_VERSION" val="3"/>
  <p:tag name="KSO_WM_DIAGRAM_COLOR_TRICK" val="1"/>
  <p:tag name="KSO_WM_DIAGRAM_COLOR_TEXT_CAN_REMOVE" val="n"/>
  <p:tag name="KSO_WM_UNIT_PRESET_TEXT" val="单击此处添加内容，简明扼要地阐述观点。根据需要酌情增减文字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315_1*l_h_a*1_3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30.9748031496064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2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8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315_1*l_h_f*1_2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30.9748031496064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32"/>
  <p:tag name="KSO_WM_DIAGRAM_VERSION" val="3"/>
  <p:tag name="KSO_WM_DIAGRAM_COLOR_TRICK" val="1"/>
  <p:tag name="KSO_WM_DIAGRAM_COLOR_TEXT_CAN_REMOVE" val="n"/>
  <p:tag name="KSO_WM_UNIT_PRESET_TEXT" val="单击此处添加内容，简明扼要地阐述观点。根据需要酌情增减文字&#10;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315_1*l_h_a*1_2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30.9748031496064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2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1*l_h_d*1_2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UNIT_VALUE" val="450*450"/>
  <p:tag name="KSO_WM_UNIT_TYPE" val="l_h_d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0.9748031496064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MH_PIC_SOURCE_TYPE" val="generate_slide_ai*VCG41N1001168434*ai_v1.4.2.240611_ONLINE*1728063648291_137.1_d1811a75b07d-slide-6"/>
  <p:tag name="KSO_WM_UNIT_LINE_FILL_TYPE" val="2"/>
  <p:tag name="KSO_WM_UNIT_USESOURCEFORMAT_APPLY" val="0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1*l_h_d*1_3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UNIT_VALUE" val="450*450"/>
  <p:tag name="KSO_WM_UNIT_TYPE" val="l_h_d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0.9748031496064,&quot;left&quot;:54.803149606299215,&quot;top&quot;:131.36732283464568,&quot;width&quot;:850.417795275590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MH_PIC_SOURCE_TYPE" val="generate_slide_ai*VCG41N1356711033*ai_v1.4.2.240611_ONLINE*1728063648291_137.1_d1811a75b07d-slide-6"/>
  <p:tag name="KSO_WM_UNIT_LINE_FILL_TYPE" val="2"/>
  <p:tag name="KSO_WM_UNIT_USESOURCEFORMAT_APPLY" val="0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1*l_h_i*1_1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UNIT_SUBTYPE" val="d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0.9748031496064,&quot;left&quot;:54.803149606299215,&quot;top&quot;:131.36732283464568,&quot;width&quot;:850.417795275590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1*l_h_i*1_3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UNIT_SUBTYPE" val="d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0.9748031496064,&quot;left&quot;:54.803149606299215,&quot;top&quot;:131.36732283464568,&quot;width&quot;:850.417795275590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188.xml><?xml version="1.0" encoding="utf-8"?>
<p:tagLst xmlns:p="http://schemas.openxmlformats.org/presentationml/2006/main">
  <p:tag name="KSO_WM_SLIDE_ID" val="diagram20233315_2"/>
  <p:tag name="KSO_WM_TEMPLATE_SUBCATEGORY" val="0"/>
  <p:tag name="KSO_WM_TEMPLATE_MASTER_TYPE" val="0"/>
  <p:tag name="KSO_WM_TEMPLATE_COLOR_TYPE" val="0"/>
  <p:tag name="KSO_WM_SLIDE_ITEM_CNT" val="4"/>
  <p:tag name="KSO_WM_SLIDE_INDEX" val="2"/>
  <p:tag name="KSO_WM_TAG_VERSION" val="3.0"/>
  <p:tag name="KSO_WM_BEAUTIFY_FLAG" val="#wm#"/>
  <p:tag name="KSO_WM_TEMPLATE_CATEGORY" val="custom"/>
  <p:tag name="KSO_WM_TEMPLATE_INDEX" val="20233354"/>
  <p:tag name="KSO_WM_SLIDE_TYPE" val="text"/>
  <p:tag name="KSO_WM_SLIDE_SUBTYPE" val="diag"/>
  <p:tag name="KSO_WM_SLIDE_SIZE" val="850.394*297.555"/>
  <p:tag name="KSO_WM_SLIDE_POSITION" val="54.8032*139.28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54_7*a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单击此处添加章节标题"/>
  <p:tag name="KSO_WM_UNIT_TEXT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354_7*e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</p:tagLst>
</file>

<file path=ppt/tags/tag191.xml><?xml version="1.0" encoding="utf-8"?>
<p:tagLst xmlns:p="http://schemas.openxmlformats.org/presentationml/2006/main">
  <p:tag name="KSO_WM_SLIDE_ID" val="custom2023335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354"/>
  <p:tag name="KSO_WM_SLIDE_TYPE" val="sectionTitle"/>
  <p:tag name="KSO_WM_SLIDE_SUBTYPE" val="pureTxt"/>
  <p:tag name="KSO_WM_SLIDE_LAYOUT" val="a_e"/>
  <p:tag name="KSO_WM_SLIDE_LAYOUT_CNT" val="1_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20_1*i*1"/>
  <p:tag name="KSO_WM_TEMPLATE_CATEGORY" val="custom"/>
  <p:tag name="KSO_WM_TEMPLATE_INDEX" val="20233220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3220_1*i*2"/>
  <p:tag name="KSO_WM_TEMPLATE_CATEGORY" val="custom"/>
  <p:tag name="KSO_WM_TEMPLATE_INDEX" val="20233220"/>
  <p:tag name="KSO_WM_UNIT_LAYERLEVEL" val="1"/>
  <p:tag name="KSO_WM_TAG_VERSION" val="3.0"/>
  <p:tag name="KSO_WM_BEAUTIFY_FLAG" val="#wm#"/>
  <p:tag name="KSO_WM_UNIT_USESOURCEFORMAT_APPLY" val="0"/>
</p:tagLst>
</file>

<file path=ppt/tags/tag194.xml><?xml version="1.0" encoding="utf-8"?>
<p:tagLst xmlns:p="http://schemas.openxmlformats.org/presentationml/2006/main">
  <p:tag name="KSO_WM_UNIT_VALUE" val="1345*6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20_1*d*1"/>
  <p:tag name="KSO_WM_TEMPLATE_CATEGORY" val="custom"/>
  <p:tag name="KSO_WM_TEMPLATE_INDEX" val="20233220"/>
  <p:tag name="KSO_WM_UNIT_LAYERLEVEL" val="1"/>
  <p:tag name="KSO_WM_TAG_VERSION" val="3.0"/>
  <p:tag name="KSO_WM_BEAUTIFY_FLAG" val="#wm#"/>
  <p:tag name="KSO_WM_UNIT_LINE_FORE_SCHEMECOLOR_INDEX" val="1"/>
  <p:tag name="KSO_WM_UNIT_LINE_FILL_TYPE" val="2"/>
  <p:tag name="KSO_WM_UNIT_USESOURCEFORMAT_APPLY" val="0"/>
  <p:tag name="MH_PIC_SOURCE_TYPE" val="generate_slide_ai*VCG41N1035561878*ai_v1.4.2.240611_ONLINE*1728063648291_137.1_d1811a75b07d-slide-8"/>
</p:tagLst>
</file>

<file path=ppt/tags/tag1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20_1*a*1"/>
  <p:tag name="KSO_WM_TEMPLATE_CATEGORY" val="custom"/>
  <p:tag name="KSO_WM_TEMPLATE_INDEX" val="20233220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96.xml><?xml version="1.0" encoding="utf-8"?>
<p:tagLst xmlns:p="http://schemas.openxmlformats.org/presentationml/2006/main">
  <p:tag name="KSO_WM_DIAGRAM_VIRTUALLY_FRAME" val="{&quot;height&quot;:167.8536220472441,&quot;left&quot;:306.1750427246094,&quot;top&quot;:213.27496062992128,&quot;width&quot;:606.8499145507812}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219_3*l_h_i*1_1_1"/>
  <p:tag name="KSO_WM_TEMPLATE_CATEGORY" val="diagram"/>
  <p:tag name="KSO_WM_TEMPLATE_INDEX" val="20233219"/>
  <p:tag name="KSO_WM_UNIT_LAYERLEVEL" val="1_1_1"/>
  <p:tag name="KSO_WM_TAG_VERSION" val="3.0"/>
  <p:tag name="KSO_WM_BEAUTIFY_FLAG" val="#wm#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1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19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219_3*l_h_f*1_1_1"/>
  <p:tag name="KSO_WM_TEMPLATE_CATEGORY" val="diagram"/>
  <p:tag name="KSO_WM_TEMPLATE_INDEX" val="20233219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您的项正文，文字是思想的提炼"/>
  <p:tag name="KSO_WM_DIAGRAM_MAX_ITEMCNT" val="4"/>
  <p:tag name="KSO_WM_DIAGRAM_MIN_ITEMCNT" val="1"/>
  <p:tag name="KSO_WM_DIAGRAM_VIRTUALLY_FRAME" val="{&quot;height&quot;:167.8536220472441,&quot;left&quot;:306.1750427246094,&quot;top&quot;:213.27496062992128,&quot;width&quot;:606.849914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219_3*l_h_a*1_1_1"/>
  <p:tag name="KSO_WM_TEMPLATE_CATEGORY" val="diagram"/>
  <p:tag name="KSO_WM_TEMPLATE_INDEX" val="20233219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添加项标题"/>
  <p:tag name="KSO_WM_DIAGRAM_MAX_ITEMCNT" val="4"/>
  <p:tag name="KSO_WM_DIAGRAM_MIN_ITEMCNT" val="1"/>
  <p:tag name="KSO_WM_DIAGRAM_VIRTUALLY_FRAME" val="{&quot;height&quot;:167.8536220472441,&quot;left&quot;:306.1750427246094,&quot;top&quot;:213.27496062992128,&quot;width&quot;:606.849914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99.xml><?xml version="1.0" encoding="utf-8"?>
<p:tagLst xmlns:p="http://schemas.openxmlformats.org/presentationml/2006/main">
  <p:tag name="KSO_WM_DIAGRAM_VIRTUALLY_FRAME" val="{&quot;height&quot;:167.8536220472441,&quot;left&quot;:306.1750427246094,&quot;top&quot;:213.27496062992128,&quot;width&quot;:606.8499145507812}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219_3*l_h_i*1_2_1"/>
  <p:tag name="KSO_WM_TEMPLATE_CATEGORY" val="diagram"/>
  <p:tag name="KSO_WM_TEMPLATE_INDEX" val="20233219"/>
  <p:tag name="KSO_WM_UNIT_LAYERLEVEL" val="1_1_1"/>
  <p:tag name="KSO_WM_TAG_VERSION" val="3.0"/>
  <p:tag name="KSO_WM_BEAUTIFY_FLAG" val="#wm#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1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219_3*l_h_f*1_2_1"/>
  <p:tag name="KSO_WM_TEMPLATE_CATEGORY" val="diagram"/>
  <p:tag name="KSO_WM_TEMPLATE_INDEX" val="20233219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您的项正文，文字是思想的提炼"/>
  <p:tag name="KSO_WM_DIAGRAM_MAX_ITEMCNT" val="4"/>
  <p:tag name="KSO_WM_DIAGRAM_MIN_ITEMCNT" val="1"/>
  <p:tag name="KSO_WM_DIAGRAM_VIRTUALLY_FRAME" val="{&quot;height&quot;:167.8536220472441,&quot;left&quot;:306.1750427246094,&quot;top&quot;:213.27496062992128,&quot;width&quot;:606.849914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219_3*l_h_a*1_2_1"/>
  <p:tag name="KSO_WM_TEMPLATE_CATEGORY" val="diagram"/>
  <p:tag name="KSO_WM_TEMPLATE_INDEX" val="20233219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添加项标题"/>
  <p:tag name="KSO_WM_DIAGRAM_MAX_ITEMCNT" val="4"/>
  <p:tag name="KSO_WM_DIAGRAM_MIN_ITEMCNT" val="1"/>
  <p:tag name="KSO_WM_DIAGRAM_VIRTUALLY_FRAME" val="{&quot;height&quot;:167.8536220472441,&quot;left&quot;:306.1750427246094,&quot;top&quot;:213.27496062992128,&quot;width&quot;:606.849914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02.xml><?xml version="1.0" encoding="utf-8"?>
<p:tagLst xmlns:p="http://schemas.openxmlformats.org/presentationml/2006/main">
  <p:tag name="KSO_WM_DIAGRAM_VIRTUALLY_FRAME" val="{&quot;height&quot;:167.8536220472441,&quot;left&quot;:306.1750427246094,&quot;top&quot;:213.27496062992128,&quot;width&quot;:606.8499145507812}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219_3*l_h_i*1_3_1"/>
  <p:tag name="KSO_WM_TEMPLATE_CATEGORY" val="diagram"/>
  <p:tag name="KSO_WM_TEMPLATE_INDEX" val="20233219"/>
  <p:tag name="KSO_WM_UNIT_LAYERLEVEL" val="1_1_1"/>
  <p:tag name="KSO_WM_TAG_VERSION" val="3.0"/>
  <p:tag name="KSO_WM_BEAUTIFY_FLAG" val="#wm#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1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2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219_3*l_h_f*1_3_1"/>
  <p:tag name="KSO_WM_TEMPLATE_CATEGORY" val="diagram"/>
  <p:tag name="KSO_WM_TEMPLATE_INDEX" val="20233219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您的项正文，文字是思想的提炼"/>
  <p:tag name="KSO_WM_DIAGRAM_MAX_ITEMCNT" val="4"/>
  <p:tag name="KSO_WM_DIAGRAM_MIN_ITEMCNT" val="1"/>
  <p:tag name="KSO_WM_DIAGRAM_VIRTUALLY_FRAME" val="{&quot;height&quot;:167.8536220472441,&quot;left&quot;:306.1750427246094,&quot;top&quot;:213.27496062992128,&quot;width&quot;:606.849914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3219_3*l_h_a*1_3_1"/>
  <p:tag name="KSO_WM_TEMPLATE_CATEGORY" val="diagram"/>
  <p:tag name="KSO_WM_TEMPLATE_INDEX" val="20233219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添加项标题"/>
  <p:tag name="KSO_WM_DIAGRAM_MAX_ITEMCNT" val="4"/>
  <p:tag name="KSO_WM_DIAGRAM_MIN_ITEMCNT" val="1"/>
  <p:tag name="KSO_WM_DIAGRAM_VIRTUALLY_FRAME" val="{&quot;height&quot;:167.8536220472441,&quot;left&quot;:306.1750427246094,&quot;top&quot;:213.27496062992128,&quot;width&quot;:606.849914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05.xml><?xml version="1.0" encoding="utf-8"?>
<p:tagLst xmlns:p="http://schemas.openxmlformats.org/presentationml/2006/main">
  <p:tag name="KSO_WM_BEAUTIFY_FLAG" val="#wm#"/>
  <p:tag name="KSO_WM_UNIT_VALUE" val="120*1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3219_3*l_h_x*1_2_1"/>
  <p:tag name="KSO_WM_TEMPLATE_CATEGORY" val="diagram"/>
  <p:tag name="KSO_WM_TEMPLATE_INDEX" val="2023321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1"/>
  <p:tag name="KSO_WM_DIAGRAM_VIRTUALLY_FRAME" val="{&quot;height&quot;:167.8536220472441,&quot;left&quot;:306.1750427246094,&quot;top&quot;:213.27496062992128,&quot;width&quot;:606.84991455078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0"/>
</p:tagLst>
</file>

<file path=ppt/tags/tag206.xml><?xml version="1.0" encoding="utf-8"?>
<p:tagLst xmlns:p="http://schemas.openxmlformats.org/presentationml/2006/main">
  <p:tag name="KSO_WM_BEAUTIFY_FLAG" val="#wm#"/>
  <p:tag name="KSO_WM_UNIT_VALUE" val="120*1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33219_3*l_h_x*1_3_1"/>
  <p:tag name="KSO_WM_TEMPLATE_CATEGORY" val="diagram"/>
  <p:tag name="KSO_WM_TEMPLATE_INDEX" val="2023321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1"/>
  <p:tag name="KSO_WM_DIAGRAM_VIRTUALLY_FRAME" val="{&quot;height&quot;:167.8536220472441,&quot;left&quot;:306.1750427246094,&quot;top&quot;:213.27496062992128,&quot;width&quot;:606.84991455078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0"/>
</p:tagLst>
</file>

<file path=ppt/tags/tag207.xml><?xml version="1.0" encoding="utf-8"?>
<p:tagLst xmlns:p="http://schemas.openxmlformats.org/presentationml/2006/main">
  <p:tag name="KSO_WM_BEAUTIFY_FLAG" val="#wm#"/>
  <p:tag name="KSO_WM_UNIT_VALUE" val="120*1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3219_3*l_h_x*1_1_1"/>
  <p:tag name="KSO_WM_TEMPLATE_CATEGORY" val="diagram"/>
  <p:tag name="KSO_WM_TEMPLATE_INDEX" val="2023321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1"/>
  <p:tag name="KSO_WM_DIAGRAM_VIRTUALLY_FRAME" val="{&quot;height&quot;:167.8536220472441,&quot;left&quot;:306.1750427246094,&quot;top&quot;:213.27496062992128,&quot;width&quot;:606.84991455078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0"/>
</p:tagLst>
</file>

<file path=ppt/tags/tag208.xml><?xml version="1.0" encoding="utf-8"?>
<p:tagLst xmlns:p="http://schemas.openxmlformats.org/presentationml/2006/main">
  <p:tag name="KSO_WM_SLIDE_ID" val="custom20233220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3354"/>
  <p:tag name="KSO_WM_SLIDE_TYPE" val="text"/>
  <p:tag name="KSO_WM_SLIDE_SUBTYPE" val="picTxt"/>
  <p:tag name="KSO_WM_SLIDE_SIZE" val="541.7*156.75"/>
  <p:tag name="KSO_WM_SLIDE_POSITION" val="338.75*218.8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2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2481"/>
  <p:tag name="KSO_WM_UNIT_ID" val="custom20232481_1*a*1"/>
  <p:tag name="KSO_WM_UNIT_PRESET_TEXT" val="单击此处&#10;添加标题"/>
  <p:tag name="KSO_WM_UNIT_TEXT_FILL_FORE_SCHEMECOLOR_INDEX" val="13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965_2*l_h_d*1_2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721*692"/>
  <p:tag name="KSO_WM_UNIT_TYPE" val="l_h_d"/>
  <p:tag name="KSO_WM_UNIT_INDEX" val="1_2_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solid&quot;:{&quot;brightness&quot;:0,&quot;colorType&quot;:2,&quot;rgb&quot;:&quot;#ededed&quot;,&quot;transparency&quot;:0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MH_PIC_SOURCE_TYPE" val="generate_slide_ai*VCG41N1455963035*ai_v1.4.2.240611_ONLINE*1728063648291_137.1_d1811a75b07d-slide-9"/>
  <p:tag name="KSO_WM_UNIT_LINE_FILL_TYPE" val="2"/>
  <p:tag name="KSO_WM_UNIT_USESOURCEFORMAT_APPLY" val="0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965_2*l_h_d*1_1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721*692"/>
  <p:tag name="KSO_WM_UNIT_TYPE" val="l_h_d"/>
  <p:tag name="KSO_WM_UNIT_INDEX" val="1_1_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solid&quot;:{&quot;brightness&quot;:0,&quot;colorType&quot;:2,&quot;rgb&quot;:&quot;#ededed&quot;,&quot;transparency&quot;:0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MH_PIC_SOURCE_TYPE" val="generate_slide_ai*VCG41N618867322*ai_v1.4.2.240611_ONLINE*1728063648291_137.1_d1811a75b07d-slide-9"/>
  <p:tag name="KSO_WM_UNIT_LINE_FILL_TYPE" val="2"/>
  <p:tag name="KSO_WM_UNIT_USESOURCEFORMAT_APPLY" val="0"/>
</p:tagLst>
</file>

<file path=ppt/tags/tag21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965_2*l_h_i*1_1_2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1965_2*l_h_i*1_1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21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965_2*l_h_f*1_1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输入项正文，文字是您思想的提炼，请尽量言简意赅的阐述您的观点，单击此处输入正文"/>
  <p:tag name="KSO_WM_UNIT_TEXT_FILL_FORE_SCHEMECOLOR_INDEX" val="1"/>
  <p:tag name="KSO_WM_UNIT_TEXT_FILL_TYPE" val="1"/>
  <p:tag name="KSO_WM_UNIT_USESOURCEFORMAT_APPLY" val="0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965_2*l_h_a*1_1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  <p:tag name="KSO_WM_UNIT_TEXT_FILL_FORE_SCHEMECOLOR_INDEX" val="1"/>
  <p:tag name="KSO_WM_UNIT_TEXT_FILL_TYPE" val="1"/>
  <p:tag name="KSO_WM_UNIT_USESOURCEFORMAT_APPLY" val="0"/>
</p:tagLst>
</file>

<file path=ppt/tags/tag21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965_2*l_h_i*1_2_2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1965_2*l_h_i*1_2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2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965_2*l_h_f*1_2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输入项正文，文字是您思想的提炼，请尽量言简意赅的阐述您的观点，单击此处输入正文"/>
  <p:tag name="KSO_WM_UNIT_TEXT_FILL_FORE_SCHEMECOLOR_INDEX" val="1"/>
  <p:tag name="KSO_WM_UNIT_TEXT_FILL_TYPE" val="1"/>
  <p:tag name="KSO_WM_UNIT_USESOURCEFORMAT_APPLY" val="0"/>
</p:tagLst>
</file>

<file path=ppt/tags/tag2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965_2*l_h_a*1_2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left&quot;:254.78228346456694,&quot;top&quot;:85.00842254398376,&quot;width&quot;:677.29937007874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  <p:tag name="KSO_WM_UNIT_TEXT_FILL_FORE_SCHEMECOLOR_INDEX" val="1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674.81*387.403"/>
  <p:tag name="KSO_WM_SLIDE_POSITION" val="256*85.0084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TEMPLATE_INDEX" val="20233354"/>
  <p:tag name="KSO_WM_TEMPLATE_SUBCATEGORY" val="0"/>
  <p:tag name="KSO_WM_SLIDE_INDEX" val="1"/>
  <p:tag name="KSO_WM_TAG_VERSION" val="3.0"/>
  <p:tag name="KSO_WM_SLIDE_ID" val="custom20232481_1"/>
  <p:tag name="KSO_WM_SLIDE_ITEM_CNT" val="2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31459_4*a*1"/>
  <p:tag name="KSO_WM_TEMPLATE_CATEGORY" val="diagram"/>
  <p:tag name="KSO_WM_TEMPLATE_INDEX" val="20231459"/>
  <p:tag name="KSO_WM_UNIT_LAYERLEVEL" val="1"/>
  <p:tag name="KSO_WM_TAG_VERSION" val="3.0"/>
  <p:tag name="KSO_WM_BEAUTIFY_FLAG" val="#wm#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22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31459_1*m_h_i*1_2_1"/>
  <p:tag name="KSO_WM_TEMPLATE_CATEGORY" val="diagram"/>
  <p:tag name="KSO_WM_TEMPLATE_INDEX" val="20231459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0.28558349609375,&quot;left&quot;:54.94686240849533,&quot;top&quot;:105.79677518108701,&quot;width&quot;:850.3936767578125}"/>
  <p:tag name="KSO_WM_DIAGRAM_COLOR_MATCH_VALUE" val="{&quot;shape&quot;:{&quot;fill&quot;:{&quot;solid&quot;:{&quot;brightness&quot;:0,&quot;colorType&quot;:1,&quot;foreColorIndex&quot;:5,&quot;transparency&quot;:0.69999998807907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USESOURCEFORMAT_APPLY" val="0"/>
</p:tagLst>
</file>

<file path=ppt/tags/tag22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31459_1*m_h_i*1_2_2"/>
  <p:tag name="KSO_WM_TEMPLATE_CATEGORY" val="diagram"/>
  <p:tag name="KSO_WM_TEMPLATE_INDEX" val="20231459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0.28558349609375,&quot;left&quot;:54.94686240849533,&quot;top&quot;:105.79677518108701,&quot;width&quot;:850.3936767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LINE_FILL_TYPE" val="2"/>
  <p:tag name="KSO_WM_UNIT_USESOURCEFORMAT_APPLY" val="0"/>
</p:tagLst>
</file>

<file path=ppt/tags/tag22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31459_1*m_h_i*1_1_1"/>
  <p:tag name="KSO_WM_TEMPLATE_CATEGORY" val="diagram"/>
  <p:tag name="KSO_WM_TEMPLATE_INDEX" val="20231459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0.28558349609375,&quot;left&quot;:54.94686240849533,&quot;top&quot;:105.79677518108701,&quot;width&quot;:850.3936767578125}"/>
  <p:tag name="KSO_WM_DIAGRAM_COLOR_MATCH_VALUE" val="{&quot;shape&quot;:{&quot;fill&quot;:{&quot;solid&quot;:{&quot;brightness&quot;:0,&quot;colorType&quot;:1,&quot;foreColorIndex&quot;:5,&quot;transparency&quot;:0.69999998807907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USESOURCEFORMAT_APPLY" val="0"/>
</p:tagLst>
</file>

<file path=ppt/tags/tag22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31459_1*m_h_i*1_1_2"/>
  <p:tag name="KSO_WM_TEMPLATE_CATEGORY" val="diagram"/>
  <p:tag name="KSO_WM_TEMPLATE_INDEX" val="20231459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0.28558349609375,&quot;left&quot;:54.94686240849533,&quot;top&quot;:105.79677518108701,&quot;width&quot;:850.3936767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LINE_FILL_TYPE" val="2"/>
  <p:tag name="KSO_WM_UNIT_USESOURCEFORMAT_APPLY" val="0"/>
</p:tagLst>
</file>

<file path=ppt/tags/tag22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31459_1*m_h_i*1_1_3"/>
  <p:tag name="KSO_WM_TEMPLATE_CATEGORY" val="diagram"/>
  <p:tag name="KSO_WM_TEMPLATE_INDEX" val="20231459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0.28558349609375,&quot;left&quot;:54.94686240849533,&quot;top&quot;:105.79677518108701,&quot;width&quot;:850.3936767578125}"/>
  <p:tag name="KSO_WM_DIAGRAM_COLOR_MATCH_VALUE" val="{&quot;shape&quot;:{&quot;fill&quot;:{&quot;solid&quot;:{&quot;brightness&quot;:0,&quot;colorType&quot;:1,&quot;foreColorIndex&quot;:14,&quot;transparency&quot;:1},&quot;type&quot;:1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00000011920929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2,&quot;rgb&quot;:&quot;#40404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4"/>
  <p:tag name="KSO_WM_UNIT_FILL_FORE_SCHEMECOLOR_INDEX_BRIGHTNESS" val="0"/>
  <p:tag name="KSO_WM_UNIT_LINE_FORE_SCHEMECOLOR_INDEX" val="5"/>
  <p:tag name="KSO_WM_UNIT_USESOURCEFORMAT_APPLY" val="0"/>
</p:tagLst>
</file>

<file path=ppt/tags/tag22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31459_1*m_h_i*1_1_4"/>
  <p:tag name="KSO_WM_TEMPLATE_CATEGORY" val="diagram"/>
  <p:tag name="KSO_WM_TEMPLATE_INDEX" val="20231459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0.28558349609375,&quot;left&quot;:54.94686240849533,&quot;top&quot;:105.79677518108701,&quot;width&quot;:850.39367675781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22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459_1*m_h_f*1_1_1"/>
  <p:tag name="KSO_WM_TEMPLATE_CATEGORY" val="diagram"/>
  <p:tag name="KSO_WM_TEMPLATE_INDEX" val="2023145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BEAUTIFY_FLAG" val="#wm#"/>
  <p:tag name="KSO_WM_DIAGRAM_MAX_ITEMCNT" val="6"/>
  <p:tag name="KSO_WM_DIAGRAM_MIN_ITEMCNT" val="2"/>
  <p:tag name="KSO_WM_DIAGRAM_VIRTUALLY_FRAME" val="{&quot;height&quot;:380.28558349609375,&quot;left&quot;:54.94686240849533,&quot;top&quot;:105.79677518108701,&quot;width&quot;:850.3936767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您的项正文，文字是您思想的提炼，请尽量言简意赅的阐述观点"/>
  <p:tag name="KSO_WM_UNIT_TEXT_TYPE" val="1"/>
  <p:tag name="KSO_WM_UNIT_USESOURCEFORMAT_APPLY" val="0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459_1*m_h_a*1_1_1"/>
  <p:tag name="KSO_WM_TEMPLATE_CATEGORY" val="diagram"/>
  <p:tag name="KSO_WM_TEMPLATE_INDEX" val="2023145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BEAUTIFY_FLAG" val="#wm#"/>
  <p:tag name="KSO_WM_DIAGRAM_MAX_ITEMCNT" val="6"/>
  <p:tag name="KSO_WM_DIAGRAM_MIN_ITEMCNT" val="2"/>
  <p:tag name="KSO_WM_DIAGRAM_VIRTUALLY_FRAME" val="{&quot;height&quot;:380.28558349609375,&quot;left&quot;:54.94686240849533,&quot;top&quot;:105.79677518108701,&quot;width&quot;:850.3936767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项标题"/>
  <p:tag name="KSO_WM_UNIT_TEXT_TYPE" val="1"/>
  <p:tag name="KSO_WM_UNIT_USESOURCEFORMAT_APPLY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31459_1*m_h_i*1_2_3"/>
  <p:tag name="KSO_WM_TEMPLATE_CATEGORY" val="diagram"/>
  <p:tag name="KSO_WM_TEMPLATE_INDEX" val="20231459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0.28558349609375,&quot;left&quot;:54.94686240849533,&quot;top&quot;:105.79677518108701,&quot;width&quot;:850.39367675781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59_1*m_i*1_1"/>
  <p:tag name="KSO_WM_TEMPLATE_CATEGORY" val="diagram"/>
  <p:tag name="KSO_WM_TEMPLATE_INDEX" val="20231459"/>
  <p:tag name="KSO_WM_UNIT_LAYERLEVEL" val="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i"/>
  <p:tag name="KSO_WM_UNIT_INDEX" val="1_1"/>
  <p:tag name="KSO_WM_DIAGRAM_MAX_ITEMCNT" val="6"/>
  <p:tag name="KSO_WM_DIAGRAM_MIN_ITEMCNT" val="2"/>
  <p:tag name="KSO_WM_DIAGRAM_VIRTUALLY_FRAME" val="{&quot;height&quot;:380.28558349609375,&quot;left&quot;:54.94686240849533,&quot;top&quot;:105.79677518108701,&quot;width&quot;:850.39367675781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5400000214576721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23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31459_1*m_h_i*1_2_4"/>
  <p:tag name="KSO_WM_TEMPLATE_CATEGORY" val="diagram"/>
  <p:tag name="KSO_WM_TEMPLATE_INDEX" val="20231459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0.28558349609375,&quot;left&quot;:54.94686240849533,&quot;top&quot;:105.79677518108701,&quot;width&quot;:850.3936767578125}"/>
  <p:tag name="KSO_WM_DIAGRAM_COLOR_MATCH_VALUE" val="{&quot;shape&quot;:{&quot;fill&quot;:{&quot;solid&quot;:{&quot;brightness&quot;:0,&quot;colorType&quot;:1,&quot;foreColorIndex&quot;:14,&quot;transparency&quot;:1},&quot;type&quot;:1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00000011920929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2,&quot;rgb&quot;:&quot;#40404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4"/>
  <p:tag name="KSO_WM_UNIT_FILL_FORE_SCHEMECOLOR_INDEX_BRIGHTNESS" val="0"/>
  <p:tag name="KSO_WM_UNIT_LINE_FORE_SCHEMECOLOR_INDEX" val="5"/>
  <p:tag name="KSO_WM_UNIT_USESOURCEFORMAT_APPLY" val="0"/>
</p:tagLst>
</file>

<file path=ppt/tags/tag2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459_1*m_h_f*1_2_1"/>
  <p:tag name="KSO_WM_TEMPLATE_CATEGORY" val="diagram"/>
  <p:tag name="KSO_WM_TEMPLATE_INDEX" val="2023145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BEAUTIFY_FLAG" val="#wm#"/>
  <p:tag name="KSO_WM_DIAGRAM_MAX_ITEMCNT" val="6"/>
  <p:tag name="KSO_WM_DIAGRAM_MIN_ITEMCNT" val="2"/>
  <p:tag name="KSO_WM_DIAGRAM_VIRTUALLY_FRAME" val="{&quot;height&quot;:380.28558349609375,&quot;left&quot;:54.94686240849533,&quot;top&quot;:105.79677518108701,&quot;width&quot;:850.3936767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您的项正文，文字是您思想的提炼，请尽量言简意赅的阐述观点"/>
  <p:tag name="KSO_WM_UNIT_TEXT_TYPE" val="1"/>
  <p:tag name="KSO_WM_UNIT_USESOURCEFORMAT_APPLY" val="0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459_1*m_h_a*1_2_1"/>
  <p:tag name="KSO_WM_TEMPLATE_CATEGORY" val="diagram"/>
  <p:tag name="KSO_WM_TEMPLATE_INDEX" val="2023145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BEAUTIFY_FLAG" val="#wm#"/>
  <p:tag name="KSO_WM_DIAGRAM_MAX_ITEMCNT" val="6"/>
  <p:tag name="KSO_WM_DIAGRAM_MIN_ITEMCNT" val="2"/>
  <p:tag name="KSO_WM_DIAGRAM_VIRTUALLY_FRAME" val="{&quot;height&quot;:380.28558349609375,&quot;left&quot;:54.94686240849533,&quot;top&quot;:105.79677518108701,&quot;width&quot;:850.3936767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项标题"/>
  <p:tag name="KSO_WM_UNIT_TEXT_TYPE" val="1"/>
  <p:tag name="KSO_WM_UNIT_USESOURCEFORMAT_APPLY" val="0"/>
</p:tagLst>
</file>

<file path=ppt/tags/tag235.xml><?xml version="1.0" encoding="utf-8"?>
<p:tagLst xmlns:p="http://schemas.openxmlformats.org/presentationml/2006/main">
  <p:tag name="KSO_WM_SLIDE_ID" val="diagram20231459_4"/>
  <p:tag name="KSO_WM_TEMPLATE_SUBCATEGORY" val="0"/>
  <p:tag name="KSO_WM_TEMPLATE_MASTER_TYPE" val="0"/>
  <p:tag name="KSO_WM_TEMPLATE_COLOR_TYPE" val="0"/>
  <p:tag name="KSO_WM_SLIDE_ITEM_CNT" val="5"/>
  <p:tag name="KSO_WM_SLIDE_INDEX" val="4"/>
  <p:tag name="KSO_WM_TAG_VERSION" val="3.0"/>
  <p:tag name="KSO_WM_BEAUTIFY_FLAG" val="#wm#"/>
  <p:tag name="KSO_WM_TEMPLATE_CATEGORY" val="custom"/>
  <p:tag name="KSO_WM_TEMPLATE_INDEX" val="20233354"/>
  <p:tag name="KSO_WM_SLIDE_TYPE" val="text"/>
  <p:tag name="KSO_WM_SLIDE_SUBTYPE" val="diag"/>
  <p:tag name="KSO_WM_SLIDE_SIZE" val="850.394*379.121"/>
  <p:tag name="KSO_WM_SLIDE_POSITION" val="54.95*106.379"/>
  <p:tag name="KSO_WM_SLIDE_LAYOUT" val="a_m"/>
  <p:tag name="KSO_WM_SLIDE_LAYOUT_CNT" val="1_1"/>
  <p:tag name="KSO_WM_SPECIAL_SOURCE" val="bdnull"/>
  <p:tag name="KSO_WM_DIAGRAM_GROUP_CODE" val="m1-1"/>
  <p:tag name="KSO_WM_SLIDE_DIAGTYPE" val="m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54_7*a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单击此处添加章节标题"/>
  <p:tag name="KSO_WM_UNIT_TEXT_TYPE" val="1"/>
</p:tagLst>
</file>

<file path=ppt/tags/tag23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354_7*e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</p:tagLst>
</file>

<file path=ppt/tags/tag238.xml><?xml version="1.0" encoding="utf-8"?>
<p:tagLst xmlns:p="http://schemas.openxmlformats.org/presentationml/2006/main">
  <p:tag name="KSO_WM_SLIDE_ID" val="custom2023335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354"/>
  <p:tag name="KSO_WM_SLIDE_TYPE" val="sectionTitle"/>
  <p:tag name="KSO_WM_SLIDE_SUBTYPE" val="pureTxt"/>
  <p:tag name="KSO_WM_SLIDE_LAYOUT" val="a_e"/>
  <p:tag name="KSO_WM_SLIDE_LAYOUT_CNT" val="1_1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147_1*l_h_d*1_1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65.1413385826772,&quot;left&quot;:73.35057745024915,&quot;top&quot;:141.69007874015747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MH_PIC_SOURCE_TYPE" val="generate_slide_ai*VCG41N844284296*ai_v1.4.2.240611_ONLINE*1728063648291_137.1_d1811a75b07d-slide-12"/>
  <p:tag name="KSO_WM_UNIT_FILL_FORE_SCHEMECOLOR_INDEX" val="5"/>
  <p:tag name="KSO_WM_UNIT_FILL_TYPE" val="1"/>
  <p:tag name="KSO_WM_UNIT_LINE_FILL_TYPE" val="2"/>
  <p:tag name="KSO_WM_UNIT_USESOURCEFORMAT_APPLY" val="0"/>
</p:tagLst>
</file>

<file path=ppt/tags/tag2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1*l_h_f*1_1_1"/>
  <p:tag name="KSO_WM_TEMPLATE_CATEGORY" val="diagram"/>
  <p:tag name="KSO_WM_TEMPLATE_INDEX" val="20233147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5.1413385826772,&quot;left&quot;:73.35057745024915,&quot;top&quot;:141.69007874015747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添加文本内容，简明扼要地阐述您的观点。根据需要可酌情增减文字"/>
  <p:tag name="KSO_WM_UNIT_TEXT_TYPE" val="1"/>
  <p:tag name="KSO_WM_UNIT_USESOURCEFORMAT_APPLY" val="0"/>
</p:tagLst>
</file>

<file path=ppt/tags/tag2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1*l_h_a*1_1_1"/>
  <p:tag name="KSO_WM_TEMPLATE_CATEGORY" val="diagram"/>
  <p:tag name="KSO_WM_TEMPLATE_INDEX" val="20233147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5.1413385826772,&quot;left&quot;:73.35057745024915,&quot;top&quot;:141.69007874015747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  <p:tag name="KSO_WM_UNIT_TEXT_TYPE" val="1"/>
  <p:tag name="KSO_WM_UNIT_USESOURCEFORMAT_APPLY" val="0"/>
</p:tagLst>
</file>

<file path=ppt/tags/tag243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custom"/>
  <p:tag name="KSO_WM_TEMPLATE_INDEX" val="20233354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44.xml><?xml version="1.0" encoding="utf-8"?>
<p:tagLst xmlns:p="http://schemas.openxmlformats.org/presentationml/2006/main">
  <p:tag name="KSO_WM_UNIT_VALUE" val="952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2484_1*d*1"/>
  <p:tag name="KSO_WM_TEMPLATE_CATEGORY" val="custom"/>
  <p:tag name="KSO_WM_TEMPLATE_INDEX" val="20232484"/>
  <p:tag name="KSO_WM_UNIT_LAYERLEVEL" val="1"/>
  <p:tag name="KSO_WM_TAG_VERSION" val="3.0"/>
  <p:tag name="KSO_WM_BEAUTIFY_FLAG" val="#wm#"/>
  <p:tag name="KSO_WM_DIAGRAM_GROUP_CODE" val="l1-1"/>
  <p:tag name="KSO_WM_UNIT_LINE_FORE_SCHEMECOLOR_INDEX" val="1"/>
  <p:tag name="KSO_WM_UNIT_LINE_FILL_TYPE" val="2"/>
  <p:tag name="KSO_WM_UNIT_USESOURCEFORMAT_APPLY" val="0"/>
  <p:tag name="MH_PIC_SOURCE_TYPE" val="generate_slide_ai*VCG41N1147108137*ai_v1.4.2.240611_ONLINE*1728063648291_137.1_d1811a75b07d-slide-13"/>
</p:tagLst>
</file>

<file path=ppt/tags/tag2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2484_1*i*1"/>
  <p:tag name="KSO_WM_TEMPLATE_CATEGORY" val="custom"/>
  <p:tag name="KSO_WM_TEMPLATE_INDEX" val="20232484"/>
  <p:tag name="KSO_WM_UNIT_LAYERLEVEL" val="1"/>
  <p:tag name="KSO_WM_TAG_VERSION" val="3.0"/>
  <p:tag name="KSO_WM_UNIT_FILL_FORE_SCHEMECOLOR_INDEX" val="2"/>
  <p:tag name="KSO_WM_UNIT_FILL_TYPE" val="1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2484_1*a*1"/>
  <p:tag name="KSO_WM_TEMPLATE_CATEGORY" val="custom"/>
  <p:tag name="KSO_WM_TEMPLATE_INDEX" val="20232484"/>
  <p:tag name="KSO_WM_UNIT_LAYERLEVEL" val="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DIAGRAM_GROUP_CODE" val="l1-1"/>
  <p:tag name="KSO_WM_UNIT_USESOURCEFORMAT_APPLY" val="0"/>
  <p:tag name="KSO_WM_UNIT_PRESET_TEXT" val="单击此处添加标题"/>
</p:tagLst>
</file>

<file path=ppt/tags/tag247.xml><?xml version="1.0" encoding="utf-8"?>
<p:tagLst xmlns:p="http://schemas.openxmlformats.org/presentationml/2006/main">
  <p:tag name="KSO_WM_SLIDE_ID" val="custom20232484_1"/>
  <p:tag name="KSO_WM_TEMPLATE_SUBCATEGORY" val="0"/>
  <p:tag name="KSO_WM_TEMPLATE_MASTER_TYPE" val="0"/>
  <p:tag name="KSO_WM_TEMPLATE_COLOR_TYPE" val="0"/>
  <p:tag name="KSO_WM_SLIDE_ITEM_CNT" val="1"/>
  <p:tag name="KSO_WM_SLIDE_INDEX" val="1"/>
  <p:tag name="KSO_WM_TAG_VERSION" val="3.0"/>
  <p:tag name="KSO_WM_BEAUTIFY_FLAG" val="#wm#"/>
  <p:tag name="KSO_WM_TEMPLATE_CATEGORY" val="custom"/>
  <p:tag name="KSO_WM_TEMPLATE_INDEX" val="20233354"/>
  <p:tag name="KSO_WM_SLIDE_TYPE" val="text"/>
  <p:tag name="KSO_WM_SLIDE_SUBTYPE" val="picTxt"/>
  <p:tag name="KSO_WM_SLIDE_SIZE" val="745.9*95.95"/>
  <p:tag name="KSO_WM_SLIDE_POSITION" val="121.9*373.25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248.xml><?xml version="1.0" encoding="utf-8"?>
<p:tagLst xmlns:p="http://schemas.openxmlformats.org/presentationml/2006/main">
  <p:tag name="KSO_WM_UNIT_VALUE" val="811*167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70_1*d*1"/>
  <p:tag name="KSO_WM_TEMPLATE_CATEGORY" val="custom"/>
  <p:tag name="KSO_WM_TEMPLATE_INDEX" val="20233270"/>
  <p:tag name="KSO_WM_UNIT_LAYERLEVEL" val="1"/>
  <p:tag name="KSO_WM_TAG_VERSION" val="3.0"/>
  <p:tag name="KSO_WM_BEAUTIFY_FLAG" val="#wm#"/>
  <p:tag name="MH_PIC_SOURCE_TYPE" val="generate_slide_ai*VCG41N1466128092*ai_v1.4.2.240611_ONLINE*1728063648291_137.1_d1811a75b07d-slide-14"/>
  <p:tag name="KSO_WM_UNIT_FILL_FORE_SCHEMECOLOR_INDEX" val="5"/>
  <p:tag name="KSO_WM_UNIT_FILL_TYPE" val="1"/>
  <p:tag name="KSO_WM_UNIT_LINE_FORE_SCHEMECOLOR_INDEX" val="1"/>
  <p:tag name="KSO_WM_UNIT_LINE_FILL_TYPE" val="2"/>
  <p:tag name="KSO_WM_UNIT_USESOURCEFORMAT_APPLY" val="0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70_1*i*1"/>
  <p:tag name="KSO_WM_TEMPLATE_CATEGORY" val="custom"/>
  <p:tag name="KSO_WM_TEMPLATE_INDEX" val="20233270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70"/>
  <p:tag name="KSO_WM_UNIT_ID" val="custom20233270_1*a*1"/>
  <p:tag name="KSO_WM_UNIT_PRESET_TEXT" val="单击此处&#10;添加标题内容"/>
  <p:tag name="KSO_WM_UNIT_TEXT_FILL_FORE_SCHEMECOLOR_INDEX" val="2"/>
  <p:tag name="KSO_WM_UNIT_TEXT_FILL_TYPE" val="1"/>
  <p:tag name="KSO_WM_UNIT_USESOURCEFORMAT_APPLY" val="0"/>
</p:tagLst>
</file>

<file path=ppt/tags/tag25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69_1*l_h_f*1_1_1"/>
  <p:tag name="KSO_WM_TEMPLATE_CATEGORY" val="diagram"/>
  <p:tag name="KSO_WM_TEMPLATE_INDEX" val="20233269"/>
  <p:tag name="KSO_WM_UNIT_LAYERLEVEL" val="1_1_1"/>
  <p:tag name="KSO_WM_TAG_VERSION" val="3.0"/>
  <p:tag name="KSO_WM_BEAUTIFY_FLAG" val="#wm#"/>
  <p:tag name="KSO_WM_DIAGRAM_MAX_ITEMCNT" val="4"/>
  <p:tag name="KSO_WM_DIAGRAM_MIN_ITEMCNT" val="1"/>
  <p:tag name="KSO_WM_DIAGRAM_VIRTUALLY_FRAME" val="{&quot;height&quot;:109.83307086614168,&quot;left&quot;:54.78259558009349,&quot;top&quot;:348.69023622047246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文本具体内容，简明扼要地阐述您内容观点"/>
  <p:tag name="KSO_WM_UNIT_TEXT_FILL_FORE_SCHEMECOLOR_INDEX" val="1"/>
  <p:tag name="KSO_WM_UNIT_TEXT_FILL_TYPE" val="1"/>
  <p:tag name="KSO_WM_UNIT_VALUE" val="120"/>
  <p:tag name="KSO_WM_UNIT_USESOURCEFORMAT_APPLY" val="0"/>
</p:tagLst>
</file>

<file path=ppt/tags/tag25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69_1*l_h_a*1_1_1"/>
  <p:tag name="KSO_WM_TEMPLATE_CATEGORY" val="diagram"/>
  <p:tag name="KSO_WM_TEMPLATE_INDEX" val="20233269"/>
  <p:tag name="KSO_WM_UNIT_LAYERLEVEL" val="1_1_1"/>
  <p:tag name="KSO_WM_TAG_VERSION" val="3.0"/>
  <p:tag name="KSO_WM_BEAUTIFY_FLAG" val="#wm#"/>
  <p:tag name="KSO_WM_DIAGRAM_MAX_ITEMCNT" val="4"/>
  <p:tag name="KSO_WM_DIAGRAM_MIN_ITEMCNT" val="1"/>
  <p:tag name="KSO_WM_DIAGRAM_VIRTUALLY_FRAME" val="{&quot;height&quot;:109.83307086614168,&quot;left&quot;:54.78259558009349,&quot;top&quot;:348.69023622047246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4"/>
  <p:tag name="KSO_WM_UNIT_PRESET_TEXT" val="添加项标题"/>
  <p:tag name="KSO_WM_UNIT_TEXT_FILL_FORE_SCHEMECOLOR_INDEX" val="1"/>
  <p:tag name="KSO_WM_UNIT_TEXT_FILL_TYPE" val="1"/>
  <p:tag name="KSO_WM_UNIT_USESOURCEFORMAT_APPLY" val="0"/>
</p:tagLst>
</file>

<file path=ppt/tags/tag253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850.447*57.5039"/>
  <p:tag name="KSO_WM_SLIDE_POSITION" val="54.75*401.016"/>
  <p:tag name="KSO_WM_TEMPLATE_INDEX" val="20233354"/>
  <p:tag name="KSO_WM_TEMPLATE_SUBCATEGORY" val="0"/>
  <p:tag name="KSO_WM_SLIDE_INDEX" val="1"/>
  <p:tag name="KSO_WM_TAG_VERSION" val="3.0"/>
  <p:tag name="KSO_WM_SLIDE_ID" val="custom20233270_1"/>
  <p:tag name="KSO_WM_SLIDE_ITEM_CNT" val="4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54_7*a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单击此处添加章节标题"/>
  <p:tag name="KSO_WM_UNIT_TEXT_TYPE" val="1"/>
</p:tagLst>
</file>

<file path=ppt/tags/tag25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354_7*e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</p:tagLst>
</file>

<file path=ppt/tags/tag256.xml><?xml version="1.0" encoding="utf-8"?>
<p:tagLst xmlns:p="http://schemas.openxmlformats.org/presentationml/2006/main">
  <p:tag name="KSO_WM_SLIDE_ID" val="custom2023335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354"/>
  <p:tag name="KSO_WM_SLIDE_TYPE" val="sectionTitle"/>
  <p:tag name="KSO_WM_SLIDE_SUBTYPE" val="pureTxt"/>
  <p:tag name="KSO_WM_SLIDE_LAYOUT" val="a_e"/>
  <p:tag name="KSO_WM_SLIDE_LAYOUT_CNT" val="1_1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39_1*a*1"/>
  <p:tag name="KSO_WM_TEMPLATE_CATEGORY" val="diagram"/>
  <p:tag name="KSO_WM_TEMPLATE_INDEX" val="20233339"/>
  <p:tag name="KSO_WM_UNIT_LAYERLEVEL" val="1"/>
  <p:tag name="KSO_WM_TAG_VERSION" val="3.0"/>
  <p:tag name="KSO_WM_BEAUTIFY_FLAG" val="#wm#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25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3339_1*l_h_i*1_1_1"/>
  <p:tag name="KSO_WM_TEMPLATE_CATEGORY" val="diagram"/>
  <p:tag name="KSO_WM_TEMPLATE_INDEX" val="20233339"/>
  <p:tag name="KSO_WM_UNIT_LAYERLEVEL" val="1_1_1"/>
  <p:tag name="KSO_WM_TAG_VERSION" val="3.0"/>
  <p:tag name="KSO_WM_BEAUTIFY_FLAG" val="#wm#"/>
  <p:tag name="KSO_WM_DIAGRAM_MAX_ITEMCNT" val="3"/>
  <p:tag name="KSO_WM_DIAGRAM_MIN_ITEMCNT" val="3"/>
  <p:tag name="KSO_WM_DIAGRAM_VIRTUALLY_FRAME" val="{&quot;height&quot;:388.3998425196851,&quot;left&quot;:55.345590551181104,&quot;top&quot;:105.65007874015748,&quot;width&quot;:849.9362204724409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,&quot;colorType&quot;:1,&quot;foreColorIndex&quot;:13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13"/>
  <p:tag name="KSO_WM_UNIT_TEXT_FILL_FORE_SCHEMECOLOR_INDEX" val="2"/>
  <p:tag name="KSO_WM_UNIT_TEXT_FILL_TYPE" val="1"/>
  <p:tag name="KSO_WM_UNIT_USESOURCEFORMAT_APPLY" val="0"/>
</p:tagLst>
</file>

<file path=ppt/tags/tag25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339_1*l_h_a*1_1_1"/>
  <p:tag name="KSO_WM_TEMPLATE_CATEGORY" val="diagram"/>
  <p:tag name="KSO_WM_TEMPLATE_INDEX" val="20233339"/>
  <p:tag name="KSO_WM_UNIT_LAYERLEVEL" val="1_1_1"/>
  <p:tag name="KSO_WM_TAG_VERSION" val="3.0"/>
  <p:tag name="KSO_WM_BEAUTIFY_FLAG" val="#wm#"/>
  <p:tag name="KSO_WM_DIAGRAM_MAX_ITEMCNT" val="3"/>
  <p:tag name="KSO_WM_DIAGRAM_MIN_ITEMCNT" val="3"/>
  <p:tag name="KSO_WM_DIAGRAM_VIRTUALLY_FRAME" val="{&quot;height&quot;:388.3998425196851,&quot;left&quot;:55.345590551181104,&quot;top&quot;:105.65007874015748,&quot;width&quot;:849.936220472440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2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973*78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39_1*l_h_d*1_1_1"/>
  <p:tag name="KSO_WM_TEMPLATE_CATEGORY" val="diagram"/>
  <p:tag name="KSO_WM_TEMPLATE_INDEX" val="20233339"/>
  <p:tag name="KSO_WM_UNIT_LAYERLEVEL" val="1_1_1"/>
  <p:tag name="KSO_WM_TAG_VERSION" val="3.0"/>
  <p:tag name="KSO_WM_BEAUTIFY_FLAG" val="#wm#"/>
  <p:tag name="KSO_WM_DIAGRAM_MAX_ITEMCNT" val="3"/>
  <p:tag name="KSO_WM_DIAGRAM_MIN_ITEMCNT" val="3"/>
  <p:tag name="KSO_WM_DIAGRAM_VIRTUALLY_FRAME" val="{&quot;height&quot;:388.3998425196851,&quot;left&quot;:55.345590551181104,&quot;top&quot;:105.65007874015748,&quot;width&quot;:849.936220472440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MH_PIC_SOURCE_TYPE" val="generate_slide_ai*VCG41N1154742046*ai_v1.4.2.240611_ONLINE*1728063648291_137.1_d1811a75b07d-slide-16"/>
  <p:tag name="KSO_WM_UNIT_USESOURCEFORMAT_APPLY" val="0"/>
</p:tagLst>
</file>

<file path=ppt/tags/tag26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3339_1*l_h_i*1_2_1"/>
  <p:tag name="KSO_WM_TEMPLATE_CATEGORY" val="diagram"/>
  <p:tag name="KSO_WM_TEMPLATE_INDEX" val="20233339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DIAGRAM_MAX_ITEMCNT" val="3"/>
  <p:tag name="KSO_WM_DIAGRAM_MIN_ITEMCNT" val="3"/>
  <p:tag name="KSO_WM_DIAGRAM_VIRTUALLY_FRAME" val="{&quot;height&quot;:388.3998425196851,&quot;left&quot;:55.345590551181104,&quot;top&quot;:105.65007874015748,&quot;width&quot;:849.936220472440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25,&quot;colorType&quot;:1,&quot;foreColorIndex&quot;:5,&quot;transparency&quot;:0.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5"/>
  <p:tag name="KSO_WM_UNIT_TEXT_FILL_TYPE" val="1"/>
  <p:tag name="KSO_WM_UNIT_USESOURCEFORMAT_APPLY" val="0"/>
</p:tagLst>
</file>

<file path=ppt/tags/tag26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3339_1*l_h_i*1_3_1"/>
  <p:tag name="KSO_WM_TEMPLATE_CATEGORY" val="diagram"/>
  <p:tag name="KSO_WM_TEMPLATE_INDEX" val="20233339"/>
  <p:tag name="KSO_WM_UNIT_LAYERLEVEL" val="1_1_1"/>
  <p:tag name="KSO_WM_TAG_VERSION" val="3.0"/>
  <p:tag name="KSO_WM_BEAUTIFY_FLAG" val="#wm#"/>
  <p:tag name="KSO_WM_DIAGRAM_MAX_ITEMCNT" val="3"/>
  <p:tag name="KSO_WM_DIAGRAM_MIN_ITEMCNT" val="3"/>
  <p:tag name="KSO_WM_DIAGRAM_VIRTUALLY_FRAME" val="{&quot;height&quot;:388.3998425196851,&quot;left&quot;:55.345590551181104,&quot;top&quot;:105.65007874015748,&quot;width&quot;:849.9362204724409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,&quot;colorType&quot;:1,&quot;foreColorIndex&quot;:13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13"/>
  <p:tag name="KSO_WM_UNIT_TEXT_FILL_FORE_SCHEMECOLOR_INDEX" val="2"/>
  <p:tag name="KSO_WM_UNIT_TEXT_FILL_TYPE" val="1"/>
  <p:tag name="KSO_WM_UNIT_USESOURCEFORMAT_APPLY" val="0"/>
</p:tagLst>
</file>

<file path=ppt/tags/tag26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339_1*l_h_a*1_3_1"/>
  <p:tag name="KSO_WM_TEMPLATE_CATEGORY" val="diagram"/>
  <p:tag name="KSO_WM_TEMPLATE_INDEX" val="20233339"/>
  <p:tag name="KSO_WM_UNIT_LAYERLEVEL" val="1_1_1"/>
  <p:tag name="KSO_WM_TAG_VERSION" val="3.0"/>
  <p:tag name="KSO_WM_BEAUTIFY_FLAG" val="#wm#"/>
  <p:tag name="KSO_WM_DIAGRAM_MAX_ITEMCNT" val="3"/>
  <p:tag name="KSO_WM_DIAGRAM_MIN_ITEMCNT" val="3"/>
  <p:tag name="KSO_WM_DIAGRAM_VIRTUALLY_FRAME" val="{&quot;height&quot;:388.3998425196851,&quot;left&quot;:55.345590551181104,&quot;top&quot;:105.65007874015748,&quot;width&quot;:849.936220472440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2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26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973*78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3_1"/>
  <p:tag name="KSO_WM_UNIT_ID" val="diagram20233339_1*l_h_d*1_3_1"/>
  <p:tag name="KSO_WM_TEMPLATE_CATEGORY" val="diagram"/>
  <p:tag name="KSO_WM_TEMPLATE_INDEX" val="20233339"/>
  <p:tag name="KSO_WM_UNIT_LAYERLEVEL" val="1_1_1"/>
  <p:tag name="KSO_WM_TAG_VERSION" val="3.0"/>
  <p:tag name="KSO_WM_BEAUTIFY_FLAG" val="#wm#"/>
  <p:tag name="KSO_WM_DIAGRAM_MAX_ITEMCNT" val="3"/>
  <p:tag name="KSO_WM_DIAGRAM_MIN_ITEMCNT" val="3"/>
  <p:tag name="KSO_WM_DIAGRAM_VIRTUALLY_FRAME" val="{&quot;height&quot;:388.3998425196851,&quot;left&quot;:55.345590551181104,&quot;top&quot;:105.65007874015748,&quot;width&quot;:849.936220472440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MH_PIC_SOURCE_TYPE" val="generate_slide_ai*VCG41N1331016567*ai_v1.4.2.240611_ONLINE*1728063648291_137.1_d1811a75b07d-slide-16"/>
  <p:tag name="KSO_WM_UNIT_USESOURCEFORMAT_APPLY" val="0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2470_2*l_h_a*1_1_1"/>
  <p:tag name="KSO_WM_TEMPLATE_CATEGORY" val="diagram"/>
  <p:tag name="KSO_WM_TEMPLATE_INDEX" val="20232470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5"/>
  <p:tag name="KSO_WM_DIAGRAM_MIN_ITEMCNT" val="2"/>
  <p:tag name="KSO_WM_DIAGRAM_VIRTUALLY_FRAME" val="{&quot;height&quot;:240,&quot;left&quot;:54.81810688168989,&quot;top&quot;:168.2,&quot;width&quot;:850.4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26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2470_2*l_h_f*1_1_1"/>
  <p:tag name="KSO_WM_TEMPLATE_CATEGORY" val="diagram"/>
  <p:tag name="KSO_WM_TEMPLATE_INDEX" val="20232470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5"/>
  <p:tag name="KSO_WM_DIAGRAM_MIN_ITEMCNT" val="2"/>
  <p:tag name="KSO_WM_DIAGRAM_VIRTUALLY_FRAME" val="{&quot;height&quot;:240,&quot;left&quot;:54.81810688168989,&quot;top&quot;:168.2,&quot;width&quot;:850.4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您的项正文，文字是思想的提炼，请言简意赅阐述观点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267.xml><?xml version="1.0" encoding="utf-8"?>
<p:tagLst xmlns:p="http://schemas.openxmlformats.org/presentationml/2006/main">
  <p:tag name="KSO_WM_BEAUTIFY_FLAG" val="#wm#"/>
  <p:tag name="KSO_WM_TEMPLATE_CATEGORY" val="custom"/>
  <p:tag name="KSO_WM_TEMPLATE_INDEX" val="20233354"/>
  <p:tag name="KSO_WM_SLIDE_ID" val="diagram20233339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3"/>
  <p:tag name="KSO_WM_SLIDE_INDEX" val="1"/>
  <p:tag name="KSO_WM_SLIDE_SIZE" val="849.904*388.375"/>
  <p:tag name="KSO_WM_SLIDE_POSITION" val="55.3456*105.625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54_7*a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单击此处添加章节标题"/>
  <p:tag name="KSO_WM_UNIT_TEXT_TYPE" val="1"/>
</p:tagLst>
</file>

<file path=ppt/tags/tag26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354_7*e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ID" val="custom2023335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354"/>
  <p:tag name="KSO_WM_SLIDE_TYPE" val="sectionTitle"/>
  <p:tag name="KSO_WM_SLIDE_SUBTYPE" val="pureTxt"/>
  <p:tag name="KSO_WM_SLIDE_LAYOUT" val="a_e"/>
  <p:tag name="KSO_WM_SLIDE_LAYOUT_CNT" val="1_1"/>
</p:tagLst>
</file>

<file path=ppt/tags/tag2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4460_1*a*1"/>
  <p:tag name="KSO_WM_TEMPLATE_CATEGORY" val="custom"/>
  <p:tag name="KSO_WM_TEMPLATE_INDEX" val="20234460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272.xml><?xml version="1.0" encoding="utf-8"?>
<p:tagLst xmlns:p="http://schemas.openxmlformats.org/presentationml/2006/main">
  <p:tag name="KSO_WM_UNIT_VALUE" val="689*105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4459_1*l_h_d*1_2_1"/>
  <p:tag name="KSO_WM_TEMPLATE_CATEGORY" val="diagram"/>
  <p:tag name="KSO_WM_TEMPLATE_INDEX" val="2023445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VIRTUALLY_FRAME" val="{&quot;height&quot;:328.44598388671875,&quot;left&quot;:0.0069417734222042785,&quot;top&quot;:139.17118128498706,&quot;width&quot;:904.5641479492188}"/>
  <p:tag name="KSO_WM_DIAGRAM_COLOR_MATCH_VALUE" val="{&quot;shape&quot;:{&quot;fill&quot;:{&quot;solid&quot;:{&quot;brightness&quot;:0,&quot;colorType&quot;:1,&quot;foreColorIndex&quot;:5,&quot;transparency&quot;:0.15000000596046448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VCG41N1414255276*ai_v1.4.2.240611_ONLINE*1728063648291_137.1_d1811a75b07d-slide-20"/>
  <p:tag name="KSO_WM_UNIT_LINE_FILL_TYPE" val="2"/>
  <p:tag name="KSO_WM_UNIT_USESOURCEFORMAT_APPLY" val="0"/>
</p:tagLst>
</file>

<file path=ppt/tags/tag273.xml><?xml version="1.0" encoding="utf-8"?>
<p:tagLst xmlns:p="http://schemas.openxmlformats.org/presentationml/2006/main">
  <p:tag name="KSO_WM_UNIT_VALUE" val="689*11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4459_1*l_h_d*1_1_1"/>
  <p:tag name="KSO_WM_TEMPLATE_CATEGORY" val="diagram"/>
  <p:tag name="KSO_WM_TEMPLATE_INDEX" val="2023445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VIRTUALLY_FRAME" val="{&quot;height&quot;:328.44598388671875,&quot;left&quot;:0.0069417734222042785,&quot;top&quot;:139.17118128498706,&quot;width&quot;:904.5641479492188}"/>
  <p:tag name="KSO_WM_DIAGRAM_COLOR_MATCH_VALUE" val="{&quot;shape&quot;:{&quot;fill&quot;:{&quot;solid&quot;:{&quot;brightness&quot;:0,&quot;colorType&quot;:1,&quot;foreColorIndex&quot;:5,&quot;transparency&quot;:0.75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VCG41N658367374*ai_v1.4.2.240611_ONLINE*1728063648291_137.1_d1811a75b07d-slide-20"/>
  <p:tag name="KSO_WM_UNIT_LINE_FILL_TYPE" val="2"/>
  <p:tag name="KSO_WM_UNIT_USESOURCEFORMAT_APPLY" val="0"/>
</p:tagLst>
</file>

<file path=ppt/tags/tag274.xml><?xml version="1.0" encoding="utf-8"?>
<p:tagLst xmlns:p="http://schemas.openxmlformats.org/presentationml/2006/main">
  <p:tag name="KSO_WM_DIAGRAM_VIRTUALLY_FRAME" val="{&quot;height&quot;:328.44598388671875,&quot;left&quot;:0.0069417734222042785,&quot;top&quot;:139.17118128498706,&quot;width&quot;:904.5641479492188}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4459_1*l_h_f*1_1_1"/>
  <p:tag name="KSO_WM_TEMPLATE_CATEGORY" val="diagram"/>
  <p:tag name="KSO_WM_TEMPLATE_INDEX" val="2023445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文本的具体内容简明阐述您的观点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275.xml><?xml version="1.0" encoding="utf-8"?>
<p:tagLst xmlns:p="http://schemas.openxmlformats.org/presentationml/2006/main">
  <p:tag name="KSO_WM_DIAGRAM_VIRTUALLY_FRAME" val="{&quot;height&quot;:328.44598388671875,&quot;left&quot;:0.0069417734222042785,&quot;top&quot;:139.17118128498706,&quot;width&quot;:904.5641479492188}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4459_1*l_h_a*1_1_1"/>
  <p:tag name="KSO_WM_TEMPLATE_CATEGORY" val="diagram"/>
  <p:tag name="KSO_WM_TEMPLATE_INDEX" val="2023445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276.xml><?xml version="1.0" encoding="utf-8"?>
<p:tagLst xmlns:p="http://schemas.openxmlformats.org/presentationml/2006/main">
  <p:tag name="KSO_WM_DIAGRAM_VIRTUALLY_FRAME" val="{&quot;height&quot;:328.44598388671875,&quot;left&quot;:0.0069417734222042785,&quot;top&quot;:139.17118128498706,&quot;width&quot;:904.5641479492188}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4459_1*l_h_f*1_2_1"/>
  <p:tag name="KSO_WM_TEMPLATE_CATEGORY" val="diagram"/>
  <p:tag name="KSO_WM_TEMPLATE_INDEX" val="2023445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文本的具体内容简明阐述您的观点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277.xml><?xml version="1.0" encoding="utf-8"?>
<p:tagLst xmlns:p="http://schemas.openxmlformats.org/presentationml/2006/main">
  <p:tag name="KSO_WM_DIAGRAM_VIRTUALLY_FRAME" val="{&quot;height&quot;:328.44598388671875,&quot;left&quot;:0.0069417734222042785,&quot;top&quot;:139.17118128498706,&quot;width&quot;:904.5641479492188}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4459_1*l_h_a*1_2_1"/>
  <p:tag name="KSO_WM_TEMPLATE_CATEGORY" val="diagram"/>
  <p:tag name="KSO_WM_TEMPLATE_INDEX" val="2023445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此处添加项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278.xml><?xml version="1.0" encoding="utf-8"?>
<p:tagLst xmlns:p="http://schemas.openxmlformats.org/presentationml/2006/main">
  <p:tag name="KSO_WM_DIAGRAM_VIRTUALLY_FRAME" val="{&quot;height&quot;:328.44598388671875,&quot;left&quot;:0.0069417734222042785,&quot;top&quot;:139.17118128498706,&quot;width&quot;:904.5641479492188}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4459_1*l_h_i*1_2_1"/>
  <p:tag name="KSO_WM_TEMPLATE_CATEGORY" val="diagram"/>
  <p:tag name="KSO_WM_TEMPLATE_INDEX" val="2023445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COLOR_MATCH_VALUE" val="{&quot;shape&quot;:{&quot;fill&quot;:{&quot;solid&quot;:{&quot;brightness&quot;:0,&quot;colorType&quot;:2,&quot;rgb&quot;:&quot;#ffffff&quot;,&quot;transparency&quot;:0.15000000596046448},&quot;type&quot;:1},&quot;glow&quot;:{&quot;colorType&quot;:0},&quot;line&quot;:{&quot;type&quot;:0},&quot;shadow&quot;:{&quot;brightness&quot;:-0.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SHADOW_SCHEMECOLOR_INDEX" val="5"/>
  <p:tag name="KSO_WM_UNIT_USESOURCEFORMAT_APPLY" val="0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4459_1*l_h_i*1_1_1"/>
  <p:tag name="KSO_WM_TEMPLATE_CATEGORY" val="diagram"/>
  <p:tag name="KSO_WM_TEMPLATE_INDEX" val="2023445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VIRTUALLY_FRAME" val="{&quot;height&quot;:328.44598388671875,&quot;left&quot;:0.0069417734222042785,&quot;top&quot;:139.17118128498706,&quot;width&quot;:904.5641479492188}"/>
  <p:tag name="KSO_WM_DIAGRAM_COLOR_MATCH_VALUE" val="{&quot;shape&quot;:{&quot;fill&quot;:{&quot;solid&quot;:{&quot;brightness&quot;:0,&quot;colorType&quot;:2,&quot;rgb&quot;:&quot;#ffffff&quot;,&quot;transparency&quot;:0.15000000596046448},&quot;type&quot;:1},&quot;glow&quot;:{&quot;colorType&quot;:0},&quot;line&quot;:{&quot;type&quot;:0},&quot;shadow&quot;:{&quot;brightness&quot;:-0.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SHADOW_SCHEMECOLOR_INDEX" val="5"/>
  <p:tag name="KSO_WM_UNIT_USESOURCEFORMAT_APPLY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custom20234460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3354"/>
  <p:tag name="KSO_WM_SLIDE_TYPE" val="text"/>
  <p:tag name="KSO_WM_SLIDE_SUBTYPE" val="diag"/>
  <p:tag name="KSO_WM_SLIDE_SIZE" val="904.564*328.446"/>
  <p:tag name="KSO_WM_SLIDE_POSITION" val="-7.87402e-05*139.181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54_7*a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单击此处添加章节标题"/>
  <p:tag name="KSO_WM_UNIT_TEXT_TYPE" val="1"/>
</p:tagLst>
</file>

<file path=ppt/tags/tag28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354_7*e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</p:tagLst>
</file>

<file path=ppt/tags/tag283.xml><?xml version="1.0" encoding="utf-8"?>
<p:tagLst xmlns:p="http://schemas.openxmlformats.org/presentationml/2006/main">
  <p:tag name="KSO_WM_SLIDE_ID" val="custom2023335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354"/>
  <p:tag name="KSO_WM_SLIDE_TYPE" val="sectionTitle"/>
  <p:tag name="KSO_WM_SLIDE_SUBTYPE" val="pureTxt"/>
  <p:tag name="KSO_WM_SLIDE_LAYOUT" val="a_e"/>
  <p:tag name="KSO_WM_SLIDE_LAYOUT_CNT" val="1_1"/>
</p:tagLst>
</file>

<file path=ppt/tags/tag284.xml><?xml version="1.0" encoding="utf-8"?>
<p:tagLst xmlns:p="http://schemas.openxmlformats.org/presentationml/2006/main">
  <p:tag name="KSO_WM_UNIT_VALUE" val="1153*115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80_1*d*1"/>
  <p:tag name="KSO_WM_TEMPLATE_CATEGORY" val="custom"/>
  <p:tag name="KSO_WM_TEMPLATE_INDEX" val="20233280"/>
  <p:tag name="KSO_WM_UNIT_LAYERLEVEL" val="1"/>
  <p:tag name="KSO_WM_TAG_VERSION" val="3.0"/>
  <p:tag name="KSO_WM_BEAUTIFY_FLAG" val="#wm#"/>
  <p:tag name="KSO_WM_UNIT_LINE_FORE_SCHEMECOLOR_INDEX" val="1"/>
  <p:tag name="KSO_WM_UNIT_LINE_FILL_TYPE" val="2"/>
  <p:tag name="KSO_WM_UNIT_USESOURCEFORMAT_APPLY" val="0"/>
  <p:tag name="MH_PIC_SOURCE_TYPE" val="generate_slide_ai*VCG41N579119682*ai_v1.4.2.240611_ONLINE*1728063648291_137.1_d1811a75b07d-slide-24"/>
</p:tagLst>
</file>

<file path=ppt/tags/tag2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VALUE" val="29"/>
  <p:tag name="KSO_WM_UNIT_TEXT_FILL_FORE_SCHEMECOLOR_INDEX" val="13"/>
  <p:tag name="KSO_WM_UNIT_TEXT_FILL_TYPE" val="1"/>
  <p:tag name="KSO_WM_UNIT_USESOURCEFORMAT_APPLY" val="0"/>
  <p:tag name="KSO_WM_TEMPLATE_INDEX" val="20233280"/>
  <p:tag name="KSO_WM_UNIT_ID" val="custom20233280_1*a*1"/>
  <p:tag name="KSO_WM_UNIT_PRESET_TEXT" val="单击此处添加标题内容"/>
</p:tagLst>
</file>

<file path=ppt/tags/tag28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19_1*l_h_f*1_1_1"/>
  <p:tag name="KSO_WM_TEMPLATE_CATEGORY" val="diagram"/>
  <p:tag name="KSO_WM_TEMPLATE_INDEX" val="20232419"/>
  <p:tag name="KSO_WM_UNIT_LAYERLEVEL" val="1_1_1"/>
  <p:tag name="KSO_WM_TAG_VERSION" val="3.0"/>
  <p:tag name="KSO_WM_BEAUTIFY_FLAG" val="#wm#"/>
  <p:tag name="KSO_WM_UNIT_PRESET_TEXT" val="单击此处添加正文，请言简意赅的阐述您的观点。"/>
  <p:tag name="KSO_WM_UNIT_TEXT_FILL_FORE_SCHEMECOLOR_INDEX" val="1"/>
  <p:tag name="KSO_WM_UNIT_TEXT_FILL_TYPE" val="1"/>
  <p:tag name="KSO_WM_DIAGRAM_MAX_ITEMCNT" val="4"/>
  <p:tag name="KSO_WM_DIAGRAM_MIN_ITEMCNT" val="1"/>
  <p:tag name="KSO_WM_DIAGRAM_VIRTUALLY_FRAME" val="{&quot;height&quot;:340.3627882156973,&quot;left&quot;:380.36015748031497,&quot;top&quot;:124.07937007874015,&quot;width&quot;:513.66244094488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8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19_1*l_h_a*1_1_1"/>
  <p:tag name="KSO_WM_TEMPLATE_CATEGORY" val="diagram"/>
  <p:tag name="KSO_WM_TEMPLATE_INDEX" val="20232419"/>
  <p:tag name="KSO_WM_UNIT_LAYERLEVEL" val="1_1_1"/>
  <p:tag name="KSO_WM_TAG_VERSION" val="3.0"/>
  <p:tag name="KSO_WM_BEAUTIFY_FLAG" val="#wm#"/>
  <p:tag name="KSO_WM_UNIT_PRESET_TEXT" val="添加项标题"/>
  <p:tag name="KSO_WM_UNIT_TEXT_FILL_FORE_SCHEMECOLOR_INDEX" val="1"/>
  <p:tag name="KSO_WM_UNIT_TEXT_FILL_TYPE" val="1"/>
  <p:tag name="KSO_WM_DIAGRAM_MAX_ITEMCNT" val="4"/>
  <p:tag name="KSO_WM_DIAGRAM_MIN_ITEMCNT" val="1"/>
  <p:tag name="KSO_WM_DIAGRAM_VIRTUALLY_FRAME" val="{&quot;height&quot;:340.3627882156973,&quot;left&quot;:380.36015748031497,&quot;top&quot;:124.07937007874015,&quot;width&quot;:513.66244094488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88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SLIDE_TYPE" val="text"/>
  <p:tag name="KSO_WM_SLIDE_SUBTYPE" val="picTxt"/>
  <p:tag name="KSO_WM_SLIDE_SIZE" val="413.858*282.882"/>
  <p:tag name="KSO_WM_SLIDE_POSITION" val="480.008*181.544"/>
  <p:tag name="KSO_WM_DIAGRAM_GROUP_CODE" val="l1-1"/>
  <p:tag name="KSO_WM_SLIDE_DIAGTYPE" val="l"/>
  <p:tag name="KSO_WM_SLIDE_LAYOUT" val="a_d_l"/>
  <p:tag name="KSO_WM_SLIDE_LAYOUT_CNT" val="1_1_1"/>
  <p:tag name="KSO_WM_TEMPLATE_INDEX" val="20233354"/>
  <p:tag name="KSO_WM_TEMPLATE_SUBCATEGORY" val="0"/>
  <p:tag name="KSO_WM_SLIDE_INDEX" val="1"/>
  <p:tag name="KSO_WM_TAG_VERSION" val="3.0"/>
  <p:tag name="KSO_WM_SLIDE_ID" val="custom20233280_1"/>
  <p:tag name="KSO_WM_SLIDE_ITEM_CNT" val="4"/>
</p:tagLst>
</file>

<file path=ppt/tags/tag2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2481"/>
  <p:tag name="KSO_WM_UNIT_ID" val="custom20232481_1*a*1"/>
  <p:tag name="KSO_WM_UNIT_PRESET_TEXT" val="单击此处&#10;添加标题"/>
  <p:tag name="KSO_WM_UNIT_TEXT_FILL_FORE_SCHEMECOLOR_INDEX" val="13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965_2*l_h_d*1_2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721*692"/>
  <p:tag name="KSO_WM_UNIT_TYPE" val="l_h_d"/>
  <p:tag name="KSO_WM_UNIT_INDEX" val="1_2_1"/>
  <p:tag name="KSO_WM_DIAGRAM_MAX_ITEMCNT" val="4"/>
  <p:tag name="KSO_WM_DIAGRAM_MIN_ITEMCNT" val="2"/>
  <p:tag name="KSO_WM_DIAGRAM_VIRTUALLY_FRAME" val="{&quot;height&quot;:387.403076171875,&quot;width&quot;:677.2454833984375}"/>
  <p:tag name="KSO_WM_DIAGRAM_COLOR_MATCH_VALUE" val="{&quot;shape&quot;:{&quot;fill&quot;:{&quot;solid&quot;:{&quot;brightness&quot;:0,&quot;colorType&quot;:2,&quot;rgb&quot;:&quot;#ededed&quot;,&quot;transparency&quot;:0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MH_PIC_SOURCE_TYPE" val="generate_slide_ai*VCG41N842714386*ai_v1.4.2.240611_ONLINE*1728063648291_137.1_d1811a75b07d-slide-25"/>
  <p:tag name="KSO_WM_UNIT_LINE_FILL_TYPE" val="2"/>
  <p:tag name="KSO_WM_UNIT_USESOURCEFORMAT_APPLY" val="0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965_2*l_h_d*1_1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721*692"/>
  <p:tag name="KSO_WM_UNIT_TYPE" val="l_h_d"/>
  <p:tag name="KSO_WM_UNIT_INDEX" val="1_1_1"/>
  <p:tag name="KSO_WM_DIAGRAM_MAX_ITEMCNT" val="4"/>
  <p:tag name="KSO_WM_DIAGRAM_MIN_ITEMCNT" val="2"/>
  <p:tag name="KSO_WM_DIAGRAM_VIRTUALLY_FRAME" val="{&quot;height&quot;:387.403076171875,&quot;width&quot;:677.2454833984375}"/>
  <p:tag name="KSO_WM_DIAGRAM_COLOR_MATCH_VALUE" val="{&quot;shape&quot;:{&quot;fill&quot;:{&quot;solid&quot;:{&quot;brightness&quot;:0,&quot;colorType&quot;:2,&quot;rgb&quot;:&quot;#ededed&quot;,&quot;transparency&quot;:0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MH_PIC_SOURCE_TYPE" val="generate_slide_ai*VCG41N862650198*ai_v1.4.2.240611_ONLINE*1728063648291_137.1_d1811a75b07d-slide-25"/>
  <p:tag name="KSO_WM_UNIT_LINE_FILL_TYPE" val="2"/>
  <p:tag name="KSO_WM_UNIT_USESOURCEFORMAT_APPLY" val="0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965_2*l_h_d*1_3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719*692"/>
  <p:tag name="KSO_WM_UNIT_TYPE" val="l_h_d"/>
  <p:tag name="KSO_WM_UNIT_INDEX" val="1_3_1"/>
  <p:tag name="KSO_WM_DIAGRAM_MAX_ITEMCNT" val="4"/>
  <p:tag name="KSO_WM_DIAGRAM_MIN_ITEMCNT" val="2"/>
  <p:tag name="KSO_WM_DIAGRAM_VIRTUALLY_FRAME" val="{&quot;height&quot;:387.403076171875,&quot;width&quot;:677.2454833984375}"/>
  <p:tag name="KSO_WM_DIAGRAM_COLOR_MATCH_VALUE" val="{&quot;shape&quot;:{&quot;fill&quot;:{&quot;solid&quot;:{&quot;brightness&quot;:0,&quot;colorType&quot;:2,&quot;rgb&quot;:&quot;#ededed&quot;,&quot;transparency&quot;:0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MH_PIC_SOURCE_TYPE" val="generate_slide_ai*VCG41N639267406*ai_v1.4.2.240611_ONLINE*1728063648291_137.1_d1811a75b07d-slide-25"/>
  <p:tag name="KSO_WM_UNIT_LINE_FILL_TYPE" val="2"/>
  <p:tag name="KSO_WM_UNIT_USESOURCEFORMAT_APPLY" val="0"/>
</p:tagLst>
</file>

<file path=ppt/tags/tag29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965_2*l_h_i*1_1_2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7.403076171875,&quot;width&quot;:677.245483398437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1965_2*l_h_i*1_1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width&quot;:677.245483398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29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965_2*l_h_f*1_1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width&quot;:677.245483398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输入项正文，文字是您思想的提炼，请尽量言简意赅的阐述您的观点，单击此处输入正文"/>
  <p:tag name="KSO_WM_UNIT_TEXT_FILL_FORE_SCHEMECOLOR_INDEX" val="1"/>
  <p:tag name="KSO_WM_UNIT_TEXT_FILL_TYPE" val="1"/>
  <p:tag name="KSO_WM_UNIT_USESOURCEFORMAT_APPLY" val="0"/>
</p:tagLst>
</file>

<file path=ppt/tags/tag2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965_2*l_h_a*1_1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width&quot;:677.245483398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  <p:tag name="KSO_WM_UNIT_TEXT_FILL_FORE_SCHEMECOLOR_INDEX" val="1"/>
  <p:tag name="KSO_WM_UNIT_TEXT_FILL_TYPE" val="1"/>
  <p:tag name="KSO_WM_UNIT_USESOURCEFORMAT_APPLY" val="0"/>
</p:tagLst>
</file>

<file path=ppt/tags/tag29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965_2*l_h_i*1_2_2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7.403076171875,&quot;width&quot;:677.245483398437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1965_2*l_h_i*1_2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width&quot;:677.245483398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29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965_2*l_h_f*1_2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width&quot;:677.245483398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输入项正文，文字是您思想的提炼，请尽量言简意赅的阐述您的观点，单击此处输入正文"/>
  <p:tag name="KSO_WM_UNIT_TEXT_FILL_FORE_SCHEMECOLOR_INDEX" val="1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965_2*l_h_a*1_2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width&quot;:677.245483398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  <p:tag name="KSO_WM_UNIT_TEXT_FILL_FORE_SCHEMECOLOR_INDEX" val="1"/>
  <p:tag name="KSO_WM_UNIT_TEXT_FILL_TYPE" val="1"/>
  <p:tag name="KSO_WM_UNIT_USESOURCEFORMAT_APPLY" val="0"/>
</p:tagLst>
</file>

<file path=ppt/tags/tag30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965_2*l_h_i*1_3_2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7.403076171875,&quot;width&quot;:677.245483398437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diagram20231965_2*l_h_i*1_3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width&quot;:677.245483398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965_2*l_h_f*1_3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width&quot;:677.245483398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输入项正文，文字是您思想的提炼，请尽量言简意赅的阐述您的观点，单击此处输入正文"/>
  <p:tag name="KSO_WM_UNIT_TEXT_FILL_FORE_SCHEMECOLOR_INDEX" val="1"/>
  <p:tag name="KSO_WM_UNIT_TEXT_FILL_TYPE" val="1"/>
  <p:tag name="KSO_WM_UNIT_USESOURCEFORMAT_APPLY" val="0"/>
</p:tagLst>
</file>

<file path=ppt/tags/tag3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965_2*l_h_a*1_3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7.403076171875,&quot;width&quot;:677.245483398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  <p:tag name="KSO_WM_UNIT_TEXT_FILL_FORE_SCHEMECOLOR_INDEX" val="1"/>
  <p:tag name="KSO_WM_UNIT_TEXT_FILL_TYPE" val="1"/>
  <p:tag name="KSO_WM_UNIT_USESOURCEFORMAT_APPLY" val="0"/>
</p:tagLst>
</file>

<file path=ppt/tags/tag305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674.81*387.403"/>
  <p:tag name="KSO_WM_SLIDE_POSITION" val="256*85.0084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TEMPLATE_INDEX" val="20233354"/>
  <p:tag name="KSO_WM_TEMPLATE_SUBCATEGORY" val="0"/>
  <p:tag name="KSO_WM_SLIDE_INDEX" val="1"/>
  <p:tag name="KSO_WM_TAG_VERSION" val="3.0"/>
  <p:tag name="KSO_WM_SLIDE_ID" val="custom20232481_1"/>
  <p:tag name="KSO_WM_SLIDE_ITEM_CN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54_9*a*1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54_9*f*4"/>
  <p:tag name="KSO_WM_TEMPLATE_CATEGORY" val="custom"/>
  <p:tag name="KSO_WM_TEMPLATE_INDEX" val="20233354"/>
  <p:tag name="KSO_WM_UNIT_LAYERLEVEL" val="1"/>
  <p:tag name="KSO_WM_TAG_VERSION" val="3.0"/>
  <p:tag name="KSO_WM_BEAUTIFY_FLAG" val="#wm#"/>
  <p:tag name="KSO_WM_UNIT_SUBTYPE" val="b"/>
  <p:tag name="KSO_WM_UNIT_NOCLEAR" val="0"/>
  <p:tag name="KSO_WM_UNIT_VALUE" val="8"/>
  <p:tag name="KSO_WM_UNIT_TYPE" val="f"/>
  <p:tag name="KSO_WM_UNIT_INDEX" val="4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3354_9*i*1"/>
  <p:tag name="KSO_WM_TEMPLATE_CATEGORY" val="custom"/>
  <p:tag name="KSO_WM_TEMPLATE_INDEX" val="20233354"/>
  <p:tag name="KSO_WM_UNIT_LAYERLEVEL" val="1"/>
  <p:tag name="KSO_WM_TAG_VERSION" val="3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3354_9*i*2"/>
  <p:tag name="KSO_WM_TEMPLATE_CATEGORY" val="custom"/>
  <p:tag name="KSO_WM_TEMPLATE_INDEX" val="20233354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ID" val="custom2023335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354"/>
  <p:tag name="KSO_WM_SLIDE_TYPE" val="endPage"/>
  <p:tag name="KSO_WM_SLIDE_SUBTYPE" val="pureTxt"/>
  <p:tag name="KSO_WM_SLIDE_LAYOUT" val="a_f"/>
  <p:tag name="KSO_WM_SLIDE_LAYOUT_CNT" val="1_1"/>
</p:tagLst>
</file>

<file path=ppt/tags/tag311.xml><?xml version="1.0" encoding="utf-8"?>
<p:tagLst xmlns:p="http://schemas.openxmlformats.org/presentationml/2006/main">
  <p:tag name="commondata" val="eyJoZGlkIjoiZmUwNjNhNmI4YjczMTI4Y2IxNGZjZGE1Nzg3Zjk0ZmIifQ==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8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26">
      <a:dk1>
        <a:srgbClr val="000000"/>
      </a:dk1>
      <a:lt1>
        <a:srgbClr val="FFFFFF"/>
      </a:lt1>
      <a:dk2>
        <a:srgbClr val="081119"/>
      </a:dk2>
      <a:lt2>
        <a:srgbClr val="FFFFFF"/>
      </a:lt2>
      <a:accent1>
        <a:srgbClr val="4F65D2"/>
      </a:accent1>
      <a:accent2>
        <a:srgbClr val="4F8BD2"/>
      </a:accent2>
      <a:accent3>
        <a:srgbClr val="735EC8"/>
      </a:accent3>
      <a:accent4>
        <a:srgbClr val="62A7BC"/>
      </a:accent4>
      <a:accent5>
        <a:srgbClr val="7C5BB2"/>
      </a:accent5>
      <a:accent6>
        <a:srgbClr val="6A7EC4"/>
      </a:accent6>
      <a:hlink>
        <a:srgbClr val="658BD5"/>
      </a:hlink>
      <a:folHlink>
        <a:srgbClr val="A16AA5"/>
      </a:folHlink>
    </a:clrScheme>
    <a:fontScheme name="自定义 68">
      <a:majorFont>
        <a:latin typeface="MiSans Bold"/>
        <a:ea typeface="微软雅黑"/>
        <a:cs typeface=""/>
      </a:majorFont>
      <a:minorFont>
        <a:latin typeface="MiSans Bold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演示</Application>
  <PresentationFormat>宽屏</PresentationFormat>
  <Paragraphs>208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Wingdings</vt:lpstr>
      <vt:lpstr>MiSans Normal</vt:lpstr>
      <vt:lpstr>MiSans Bold</vt:lpstr>
      <vt:lpstr>Segoe Print</vt:lpstr>
      <vt:lpstr>微软雅黑</vt:lpstr>
      <vt:lpstr>Arial Unicode MS</vt:lpstr>
      <vt:lpstr>Calibri</vt:lpstr>
      <vt:lpstr>微软雅黑 Light</vt:lpstr>
      <vt:lpstr>WPS</vt:lpstr>
      <vt:lpstr>Office 主题​​</vt:lpstr>
      <vt:lpstr>网络安全社团宣传网站项目计划</vt:lpstr>
      <vt:lpstr>目录</vt:lpstr>
      <vt:lpstr>项目概述</vt:lpstr>
      <vt:lpstr>项目目标</vt:lpstr>
      <vt:lpstr>项目范围</vt:lpstr>
      <vt:lpstr>关键功能</vt:lpstr>
      <vt:lpstr>网站结构设计</vt:lpstr>
      <vt:lpstr>首页内容规划</vt:lpstr>
      <vt:lpstr>活动板块功能</vt:lpstr>
      <vt:lpstr>协会成员展示</vt:lpstr>
      <vt:lpstr>用户界面设计</vt:lpstr>
      <vt:lpstr>登陆注册界面</vt:lpstr>
      <vt:lpstr>PowerPoint 演示文稿</vt:lpstr>
      <vt:lpstr>联系方式展示</vt:lpstr>
      <vt:lpstr>技术实现方案</vt:lpstr>
      <vt:lpstr>技术选型</vt:lpstr>
      <vt:lpstr>内容管理策略</vt:lpstr>
      <vt:lpstr>内容更新机制</vt:lpstr>
      <vt:lpstr>项目实施计划</vt:lpstr>
      <vt:lpstr>开发时间表</vt:lpstr>
      <vt:lpstr>质量控制措施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WPS_1660381331</cp:lastModifiedBy>
  <cp:revision>158</cp:revision>
  <dcterms:created xsi:type="dcterms:W3CDTF">2019-06-19T02:08:00Z</dcterms:created>
  <dcterms:modified xsi:type="dcterms:W3CDTF">2024-10-06T13:53:21Z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FD5F7C3D7D4F4720B114BD8BE2510E31_12</vt:lpwstr>
  </property>
</Properties>
</file>