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Masters/slideMaster108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10.xml" ContentType="application/vnd.openxmlformats-officedocument.presentationml.slideMaster+xml"/>
  <Override PartName="/ppt/slideMasters/slideMaster111.xml" ContentType="application/vnd.openxmlformats-officedocument.presentationml.slideMaster+xml"/>
  <Override PartName="/ppt/slideMasters/slideMaster112.xml" ContentType="application/vnd.openxmlformats-officedocument.presentationml.slideMaster+xml"/>
  <Override PartName="/ppt/slideMasters/slideMaster113.xml" ContentType="application/vnd.openxmlformats-officedocument.presentationml.slideMaster+xml"/>
  <Override PartName="/ppt/slideMasters/slideMaster114.xml" ContentType="application/vnd.openxmlformats-officedocument.presentationml.slideMaster+xml"/>
  <Override PartName="/ppt/slideMasters/slideMaster115.xml" ContentType="application/vnd.openxmlformats-officedocument.presentationml.slideMaster+xml"/>
  <Override PartName="/ppt/slideMasters/slideMaster116.xml" ContentType="application/vnd.openxmlformats-officedocument.presentationml.slideMaster+xml"/>
  <Override PartName="/ppt/slideMasters/slideMaster117.xml" ContentType="application/vnd.openxmlformats-officedocument.presentationml.slideMaster+xml"/>
  <Override PartName="/ppt/slideMasters/slideMaster118.xml" ContentType="application/vnd.openxmlformats-officedocument.presentationml.slideMaster+xml"/>
  <Override PartName="/ppt/slideMasters/slideMaster11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20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00.xml" ContentType="application/vnd.openxmlformats-officedocument.theme+xml"/>
  <Override PartName="/ppt/theme/theme101.xml" ContentType="application/vnd.openxmlformats-officedocument.theme+xml"/>
  <Override PartName="/ppt/theme/theme102.xml" ContentType="application/vnd.openxmlformats-officedocument.theme+xml"/>
  <Override PartName="/ppt/theme/theme103.xml" ContentType="application/vnd.openxmlformats-officedocument.theme+xml"/>
  <Override PartName="/ppt/theme/theme104.xml" ContentType="application/vnd.openxmlformats-officedocument.theme+xml"/>
  <Override PartName="/ppt/theme/theme105.xml" ContentType="application/vnd.openxmlformats-officedocument.theme+xml"/>
  <Override PartName="/ppt/theme/theme106.xml" ContentType="application/vnd.openxmlformats-officedocument.theme+xml"/>
  <Override PartName="/ppt/theme/theme107.xml" ContentType="application/vnd.openxmlformats-officedocument.theme+xml"/>
  <Override PartName="/ppt/theme/theme108.xml" ContentType="application/vnd.openxmlformats-officedocument.theme+xml"/>
  <Override PartName="/ppt/theme/theme109.xml" ContentType="application/vnd.openxmlformats-officedocument.theme+xml"/>
  <Override PartName="/ppt/theme/theme11.xml" ContentType="application/vnd.openxmlformats-officedocument.theme+xml"/>
  <Override PartName="/ppt/theme/theme110.xml" ContentType="application/vnd.openxmlformats-officedocument.theme+xml"/>
  <Override PartName="/ppt/theme/theme111.xml" ContentType="application/vnd.openxmlformats-officedocument.theme+xml"/>
  <Override PartName="/ppt/theme/theme112.xml" ContentType="application/vnd.openxmlformats-officedocument.theme+xml"/>
  <Override PartName="/ppt/theme/theme113.xml" ContentType="application/vnd.openxmlformats-officedocument.theme+xml"/>
  <Override PartName="/ppt/theme/theme114.xml" ContentType="application/vnd.openxmlformats-officedocument.theme+xml"/>
  <Override PartName="/ppt/theme/theme115.xml" ContentType="application/vnd.openxmlformats-officedocument.theme+xml"/>
  <Override PartName="/ppt/theme/theme116.xml" ContentType="application/vnd.openxmlformats-officedocument.theme+xml"/>
  <Override PartName="/ppt/theme/theme117.xml" ContentType="application/vnd.openxmlformats-officedocument.theme+xml"/>
  <Override PartName="/ppt/theme/theme118.xml" ContentType="application/vnd.openxmlformats-officedocument.theme+xml"/>
  <Override PartName="/ppt/theme/theme119.xml" ContentType="application/vnd.openxmlformats-officedocument.theme+xml"/>
  <Override PartName="/ppt/theme/theme12.xml" ContentType="application/vnd.openxmlformats-officedocument.theme+xml"/>
  <Override PartName="/ppt/theme/theme120.xml" ContentType="application/vnd.openxmlformats-officedocument.theme+xml"/>
  <Override PartName="/ppt/theme/theme121.xml" ContentType="application/vnd.openxmlformats-officedocument.theme+xml"/>
  <Override PartName="/ppt/theme/theme12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79.xml" ContentType="application/vnd.openxmlformats-officedocument.theme+xml"/>
  <Override PartName="/ppt/theme/theme8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88.xml" ContentType="application/vnd.openxmlformats-officedocument.theme+xml"/>
  <Override PartName="/ppt/theme/theme89.xml" ContentType="application/vnd.openxmlformats-officedocument.theme+xml"/>
  <Override PartName="/ppt/theme/theme9.xml" ContentType="application/vnd.openxmlformats-officedocument.theme+xml"/>
  <Override PartName="/ppt/theme/theme90.xml" ContentType="application/vnd.openxmlformats-officedocument.theme+xml"/>
  <Override PartName="/ppt/theme/theme91.xml" ContentType="application/vnd.openxmlformats-officedocument.theme+xml"/>
  <Override PartName="/ppt/theme/theme92.xml" ContentType="application/vnd.openxmlformats-officedocument.theme+xml"/>
  <Override PartName="/ppt/theme/theme93.xml" ContentType="application/vnd.openxmlformats-officedocument.theme+xml"/>
  <Override PartName="/ppt/theme/theme94.xml" ContentType="application/vnd.openxmlformats-officedocument.theme+xml"/>
  <Override PartName="/ppt/theme/theme95.xml" ContentType="application/vnd.openxmlformats-officedocument.theme+xml"/>
  <Override PartName="/ppt/theme/theme96.xml" ContentType="application/vnd.openxmlformats-officedocument.theme+xml"/>
  <Override PartName="/ppt/theme/theme97.xml" ContentType="application/vnd.openxmlformats-officedocument.theme+xml"/>
  <Override PartName="/ppt/theme/theme98.xml" ContentType="application/vnd.openxmlformats-officedocument.theme+xml"/>
  <Override PartName="/ppt/theme/theme9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0" r:id="rId3"/>
    <p:sldMasterId id="2147483652" r:id="rId4"/>
    <p:sldMasterId id="2147483654" r:id="rId5"/>
    <p:sldMasterId id="2147483657" r:id="rId6"/>
    <p:sldMasterId id="2147483660" r:id="rId7"/>
    <p:sldMasterId id="2147483663" r:id="rId8"/>
    <p:sldMasterId id="2147483666" r:id="rId9"/>
    <p:sldMasterId id="2147483670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  <p:sldMasterId id="2147483714" r:id="rId32"/>
    <p:sldMasterId id="2147483716" r:id="rId33"/>
    <p:sldMasterId id="2147483718" r:id="rId34"/>
    <p:sldMasterId id="2147483720" r:id="rId35"/>
    <p:sldMasterId id="2147483722" r:id="rId36"/>
    <p:sldMasterId id="2147483724" r:id="rId37"/>
    <p:sldMasterId id="2147483726" r:id="rId38"/>
    <p:sldMasterId id="2147483728" r:id="rId39"/>
    <p:sldMasterId id="2147483730" r:id="rId40"/>
    <p:sldMasterId id="2147483732" r:id="rId41"/>
    <p:sldMasterId id="2147483734" r:id="rId42"/>
    <p:sldMasterId id="2147483736" r:id="rId43"/>
    <p:sldMasterId id="2147483738" r:id="rId44"/>
    <p:sldMasterId id="2147483740" r:id="rId45"/>
    <p:sldMasterId id="2147483742" r:id="rId46"/>
    <p:sldMasterId id="2147483744" r:id="rId47"/>
    <p:sldMasterId id="2147483746" r:id="rId48"/>
    <p:sldMasterId id="2147483748" r:id="rId49"/>
    <p:sldMasterId id="2147483750" r:id="rId50"/>
    <p:sldMasterId id="2147483752" r:id="rId51"/>
    <p:sldMasterId id="2147483754" r:id="rId52"/>
    <p:sldMasterId id="2147483756" r:id="rId53"/>
    <p:sldMasterId id="2147483758" r:id="rId54"/>
    <p:sldMasterId id="2147483760" r:id="rId55"/>
    <p:sldMasterId id="2147483762" r:id="rId56"/>
    <p:sldMasterId id="2147483764" r:id="rId57"/>
    <p:sldMasterId id="2147483766" r:id="rId58"/>
    <p:sldMasterId id="2147483768" r:id="rId59"/>
    <p:sldMasterId id="2147483770" r:id="rId60"/>
    <p:sldMasterId id="2147483772" r:id="rId61"/>
    <p:sldMasterId id="2147483774" r:id="rId62"/>
    <p:sldMasterId id="2147483776" r:id="rId63"/>
    <p:sldMasterId id="2147483778" r:id="rId64"/>
    <p:sldMasterId id="2147483780" r:id="rId65"/>
    <p:sldMasterId id="2147483782" r:id="rId66"/>
    <p:sldMasterId id="2147483784" r:id="rId67"/>
    <p:sldMasterId id="2147483786" r:id="rId68"/>
    <p:sldMasterId id="2147483788" r:id="rId69"/>
    <p:sldMasterId id="2147483790" r:id="rId70"/>
    <p:sldMasterId id="2147483792" r:id="rId71"/>
    <p:sldMasterId id="2147483794" r:id="rId72"/>
    <p:sldMasterId id="2147483796" r:id="rId73"/>
    <p:sldMasterId id="2147483798" r:id="rId74"/>
    <p:sldMasterId id="2147483800" r:id="rId75"/>
    <p:sldMasterId id="2147483802" r:id="rId76"/>
    <p:sldMasterId id="2147483804" r:id="rId77"/>
    <p:sldMasterId id="2147483806" r:id="rId78"/>
    <p:sldMasterId id="2147483808" r:id="rId79"/>
    <p:sldMasterId id="2147483810" r:id="rId80"/>
    <p:sldMasterId id="2147483812" r:id="rId81"/>
    <p:sldMasterId id="2147483814" r:id="rId82"/>
    <p:sldMasterId id="2147483816" r:id="rId83"/>
    <p:sldMasterId id="2147483818" r:id="rId84"/>
    <p:sldMasterId id="2147483820" r:id="rId85"/>
    <p:sldMasterId id="2147483822" r:id="rId86"/>
    <p:sldMasterId id="2147483824" r:id="rId87"/>
    <p:sldMasterId id="2147483826" r:id="rId88"/>
    <p:sldMasterId id="2147483828" r:id="rId89"/>
    <p:sldMasterId id="2147483830" r:id="rId90"/>
    <p:sldMasterId id="2147483832" r:id="rId91"/>
    <p:sldMasterId id="2147483834" r:id="rId92"/>
    <p:sldMasterId id="2147483836" r:id="rId93"/>
    <p:sldMasterId id="2147483838" r:id="rId94"/>
    <p:sldMasterId id="2147483840" r:id="rId95"/>
    <p:sldMasterId id="2147483842" r:id="rId96"/>
    <p:sldMasterId id="2147483844" r:id="rId97"/>
    <p:sldMasterId id="2147483846" r:id="rId98"/>
    <p:sldMasterId id="2147483848" r:id="rId99"/>
    <p:sldMasterId id="2147483850" r:id="rId100"/>
    <p:sldMasterId id="2147483852" r:id="rId101"/>
    <p:sldMasterId id="2147483854" r:id="rId102"/>
    <p:sldMasterId id="2147483856" r:id="rId103"/>
    <p:sldMasterId id="2147483858" r:id="rId104"/>
    <p:sldMasterId id="2147483860" r:id="rId105"/>
    <p:sldMasterId id="2147483862" r:id="rId106"/>
    <p:sldMasterId id="2147483864" r:id="rId107"/>
    <p:sldMasterId id="2147483866" r:id="rId108"/>
    <p:sldMasterId id="2147483868" r:id="rId109"/>
    <p:sldMasterId id="2147483870" r:id="rId110"/>
    <p:sldMasterId id="2147483872" r:id="rId111"/>
    <p:sldMasterId id="2147483874" r:id="rId112"/>
    <p:sldMasterId id="2147483876" r:id="rId113"/>
    <p:sldMasterId id="2147483878" r:id="rId114"/>
    <p:sldMasterId id="2147483880" r:id="rId115"/>
    <p:sldMasterId id="2147483882" r:id="rId116"/>
    <p:sldMasterId id="2147483885" r:id="rId117"/>
    <p:sldMasterId id="2147483887" r:id="rId118"/>
    <p:sldMasterId id="2147483889" r:id="rId119"/>
    <p:sldMasterId id="2147483891" r:id="rId120"/>
    <p:sldMasterId id="2147483893" r:id="rId121"/>
  </p:sldMasterIdLst>
  <p:notesMasterIdLst>
    <p:notesMasterId r:id="rId126"/>
  </p:notesMasterIdLst>
  <p:handoutMasterIdLst>
    <p:handoutMasterId r:id="rId153"/>
  </p:handoutMasterIdLst>
  <p:sldIdLst>
    <p:sldId id="256" r:id="rId122"/>
    <p:sldId id="263" r:id="rId123"/>
    <p:sldId id="264" r:id="rId124"/>
    <p:sldId id="265" r:id="rId125"/>
    <p:sldId id="377" r:id="rId127"/>
    <p:sldId id="378" r:id="rId128"/>
    <p:sldId id="379" r:id="rId129"/>
    <p:sldId id="282" r:id="rId130"/>
    <p:sldId id="285" r:id="rId131"/>
    <p:sldId id="383" r:id="rId132"/>
    <p:sldId id="384" r:id="rId133"/>
    <p:sldId id="471" r:id="rId134"/>
    <p:sldId id="472" r:id="rId135"/>
    <p:sldId id="473" r:id="rId136"/>
    <p:sldId id="573" r:id="rId137"/>
    <p:sldId id="474" r:id="rId138"/>
    <p:sldId id="385" r:id="rId139"/>
    <p:sldId id="475" r:id="rId140"/>
    <p:sldId id="476" r:id="rId141"/>
    <p:sldId id="477" r:id="rId142"/>
    <p:sldId id="399" r:id="rId143"/>
    <p:sldId id="478" r:id="rId144"/>
    <p:sldId id="479" r:id="rId145"/>
    <p:sldId id="298" r:id="rId146"/>
    <p:sldId id="300" r:id="rId147"/>
    <p:sldId id="403" r:id="rId148"/>
    <p:sldId id="404" r:id="rId149"/>
    <p:sldId id="564" r:id="rId150"/>
    <p:sldId id="565" r:id="rId151"/>
    <p:sldId id="569" r:id="rId152"/>
  </p:sldIdLst>
  <p:sldSz cx="12192000" cy="6858000"/>
  <p:notesSz cx="6858000" cy="9144000"/>
  <p:custDataLst>
    <p:tags r:id="rId1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刘 文杰" initials="刘" lastIdx="0" clrIdx="0"/>
  <p:cmAuthor id="8" name="姜伟光" initials="姜" lastIdx="1" clrIdx="0"/>
  <p:cmAuthor id="2" name="钟 方天" initials="钟" lastIdx="4" clrIdx="1"/>
  <p:cmAuthor id="3" name="lenovo" initials="l" lastIdx="1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F6F7"/>
    <a:srgbClr val="53CED5"/>
    <a:srgbClr val="AE3CC4"/>
    <a:srgbClr val="0000FF"/>
    <a:srgbClr val="07A7AF"/>
    <a:srgbClr val="A72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B58294-7C98-454F-8B8E-5373267BDF32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53CED5"/>
              </a:solidFill>
            </a:ln>
          </a:top>
          <a:bottom>
            <a:ln w="76200" cmpd="sng">
              <a:solidFill>
                <a:srgbClr val="53CED5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DEF6F7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53CED5"/>
          </a:solidFill>
        </a:fill>
      </a:tcStyle>
    </a:firstRow>
  </a:tblStyle>
  <a:tblStyle styleId="{A554F2FC-47F3-4EAF-B5D7-61143E9EB01A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339669"/>
              </a:solidFill>
            </a:ln>
          </a:top>
          <a:bottom>
            <a:ln w="76200" cmpd="sng">
              <a:solidFill>
                <a:srgbClr val="339669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E0F7EF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339669"/>
          </a:solidFill>
        </a:fill>
      </a:tcStyle>
    </a:firstRow>
  </a:tblStyle>
  <a:tblStyle styleId="{4A9E6038-D4B9-49A0-A123-A8C29825C4A2}" styleName="{7fa9662f-551d-47aa-833c-e8f19beed989}">
    <a:wholeTbl>
      <a:tcTxStyle>
        <a:fontRef idx="none">
          <a:prstClr val="black"/>
        </a:fontRef>
      </a:tcTxStyle>
      <a:tcStyle>
        <a:tcBdr>
          <a:top>
            <a:ln w="28575" cmpd="sng">
              <a:solidFill>
                <a:srgbClr val="7BBFEA"/>
              </a:solidFill>
            </a:ln>
          </a:top>
          <a:bottom>
            <a:ln w="28575" cmpd="sng">
              <a:solidFill>
                <a:srgbClr val="7BBFEA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7BBFEA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8296" autoAdjust="0"/>
  </p:normalViewPr>
  <p:slideViewPr>
    <p:cSldViewPr snapToGrid="0">
      <p:cViewPr varScale="1">
        <p:scale>
          <a:sx n="53" d="100"/>
          <a:sy n="53" d="100"/>
        </p:scale>
        <p:origin x="11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Master" Target="slideMasters/slideMaster98.xml"/><Relationship Id="rId98" Type="http://schemas.openxmlformats.org/officeDocument/2006/relationships/slideMaster" Target="slideMasters/slideMaster97.xml"/><Relationship Id="rId97" Type="http://schemas.openxmlformats.org/officeDocument/2006/relationships/slideMaster" Target="slideMasters/slideMaster96.xml"/><Relationship Id="rId96" Type="http://schemas.openxmlformats.org/officeDocument/2006/relationships/slideMaster" Target="slideMasters/slideMaster95.xml"/><Relationship Id="rId95" Type="http://schemas.openxmlformats.org/officeDocument/2006/relationships/slideMaster" Target="slideMasters/slideMaster94.xml"/><Relationship Id="rId94" Type="http://schemas.openxmlformats.org/officeDocument/2006/relationships/slideMaster" Target="slideMasters/slideMaster93.xml"/><Relationship Id="rId93" Type="http://schemas.openxmlformats.org/officeDocument/2006/relationships/slideMaster" Target="slideMasters/slideMaster92.xml"/><Relationship Id="rId92" Type="http://schemas.openxmlformats.org/officeDocument/2006/relationships/slideMaster" Target="slideMasters/slideMaster91.xml"/><Relationship Id="rId91" Type="http://schemas.openxmlformats.org/officeDocument/2006/relationships/slideMaster" Target="slideMasters/slideMaster90.xml"/><Relationship Id="rId90" Type="http://schemas.openxmlformats.org/officeDocument/2006/relationships/slideMaster" Target="slideMasters/slideMaster89.xml"/><Relationship Id="rId9" Type="http://schemas.openxmlformats.org/officeDocument/2006/relationships/slideMaster" Target="slideMasters/slideMaster8.xml"/><Relationship Id="rId89" Type="http://schemas.openxmlformats.org/officeDocument/2006/relationships/slideMaster" Target="slideMasters/slideMaster88.xml"/><Relationship Id="rId88" Type="http://schemas.openxmlformats.org/officeDocument/2006/relationships/slideMaster" Target="slideMasters/slideMaster87.xml"/><Relationship Id="rId87" Type="http://schemas.openxmlformats.org/officeDocument/2006/relationships/slideMaster" Target="slideMasters/slideMaster86.xml"/><Relationship Id="rId86" Type="http://schemas.openxmlformats.org/officeDocument/2006/relationships/slideMaster" Target="slideMasters/slideMaster85.xml"/><Relationship Id="rId85" Type="http://schemas.openxmlformats.org/officeDocument/2006/relationships/slideMaster" Target="slideMasters/slideMaster84.xml"/><Relationship Id="rId84" Type="http://schemas.openxmlformats.org/officeDocument/2006/relationships/slideMaster" Target="slideMasters/slideMaster83.xml"/><Relationship Id="rId83" Type="http://schemas.openxmlformats.org/officeDocument/2006/relationships/slideMaster" Target="slideMasters/slideMaster82.xml"/><Relationship Id="rId82" Type="http://schemas.openxmlformats.org/officeDocument/2006/relationships/slideMaster" Target="slideMasters/slideMaster81.xml"/><Relationship Id="rId81" Type="http://schemas.openxmlformats.org/officeDocument/2006/relationships/slideMaster" Target="slideMasters/slideMaster80.xml"/><Relationship Id="rId80" Type="http://schemas.openxmlformats.org/officeDocument/2006/relationships/slideMaster" Target="slideMasters/slideMaster79.xml"/><Relationship Id="rId8" Type="http://schemas.openxmlformats.org/officeDocument/2006/relationships/slideMaster" Target="slideMasters/slideMaster7.xml"/><Relationship Id="rId79" Type="http://schemas.openxmlformats.org/officeDocument/2006/relationships/slideMaster" Target="slideMasters/slideMaster78.xml"/><Relationship Id="rId78" Type="http://schemas.openxmlformats.org/officeDocument/2006/relationships/slideMaster" Target="slideMasters/slideMaster77.xml"/><Relationship Id="rId77" Type="http://schemas.openxmlformats.org/officeDocument/2006/relationships/slideMaster" Target="slideMasters/slideMaster76.xml"/><Relationship Id="rId76" Type="http://schemas.openxmlformats.org/officeDocument/2006/relationships/slideMaster" Target="slideMasters/slideMaster75.xml"/><Relationship Id="rId75" Type="http://schemas.openxmlformats.org/officeDocument/2006/relationships/slideMaster" Target="slideMasters/slideMaster74.xml"/><Relationship Id="rId74" Type="http://schemas.openxmlformats.org/officeDocument/2006/relationships/slideMaster" Target="slideMasters/slideMaster73.xml"/><Relationship Id="rId73" Type="http://schemas.openxmlformats.org/officeDocument/2006/relationships/slideMaster" Target="slideMasters/slideMaster72.xml"/><Relationship Id="rId72" Type="http://schemas.openxmlformats.org/officeDocument/2006/relationships/slideMaster" Target="slideMasters/slideMaster71.xml"/><Relationship Id="rId71" Type="http://schemas.openxmlformats.org/officeDocument/2006/relationships/slideMaster" Target="slideMasters/slideMaster70.xml"/><Relationship Id="rId70" Type="http://schemas.openxmlformats.org/officeDocument/2006/relationships/slideMaster" Target="slideMasters/slideMaster69.xml"/><Relationship Id="rId7" Type="http://schemas.openxmlformats.org/officeDocument/2006/relationships/slideMaster" Target="slideMasters/slideMaster6.xml"/><Relationship Id="rId69" Type="http://schemas.openxmlformats.org/officeDocument/2006/relationships/slideMaster" Target="slideMasters/slideMaster68.xml"/><Relationship Id="rId68" Type="http://schemas.openxmlformats.org/officeDocument/2006/relationships/slideMaster" Target="slideMasters/slideMaster67.xml"/><Relationship Id="rId67" Type="http://schemas.openxmlformats.org/officeDocument/2006/relationships/slideMaster" Target="slideMasters/slideMaster66.xml"/><Relationship Id="rId66" Type="http://schemas.openxmlformats.org/officeDocument/2006/relationships/slideMaster" Target="slideMasters/slideMaster65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8" Type="http://schemas.openxmlformats.org/officeDocument/2006/relationships/tags" Target="tags/tag731.xml"/><Relationship Id="rId157" Type="http://schemas.openxmlformats.org/officeDocument/2006/relationships/commentAuthors" Target="commentAuthors.xml"/><Relationship Id="rId156" Type="http://schemas.openxmlformats.org/officeDocument/2006/relationships/tableStyles" Target="tableStyles.xml"/><Relationship Id="rId155" Type="http://schemas.openxmlformats.org/officeDocument/2006/relationships/viewProps" Target="viewProps.xml"/><Relationship Id="rId154" Type="http://schemas.openxmlformats.org/officeDocument/2006/relationships/presProps" Target="presProps.xml"/><Relationship Id="rId153" Type="http://schemas.openxmlformats.org/officeDocument/2006/relationships/handoutMaster" Target="handoutMasters/handoutMaster1.xml"/><Relationship Id="rId152" Type="http://schemas.openxmlformats.org/officeDocument/2006/relationships/slide" Target="slides/slide30.xml"/><Relationship Id="rId151" Type="http://schemas.openxmlformats.org/officeDocument/2006/relationships/slide" Target="slides/slide29.xml"/><Relationship Id="rId150" Type="http://schemas.openxmlformats.org/officeDocument/2006/relationships/slide" Target="slides/slide28.xml"/><Relationship Id="rId15" Type="http://schemas.openxmlformats.org/officeDocument/2006/relationships/slideMaster" Target="slideMasters/slideMaster14.xml"/><Relationship Id="rId149" Type="http://schemas.openxmlformats.org/officeDocument/2006/relationships/slide" Target="slides/slide27.xml"/><Relationship Id="rId148" Type="http://schemas.openxmlformats.org/officeDocument/2006/relationships/slide" Target="slides/slide26.xml"/><Relationship Id="rId147" Type="http://schemas.openxmlformats.org/officeDocument/2006/relationships/slide" Target="slides/slide25.xml"/><Relationship Id="rId146" Type="http://schemas.openxmlformats.org/officeDocument/2006/relationships/slide" Target="slides/slide24.xml"/><Relationship Id="rId145" Type="http://schemas.openxmlformats.org/officeDocument/2006/relationships/slide" Target="slides/slide23.xml"/><Relationship Id="rId144" Type="http://schemas.openxmlformats.org/officeDocument/2006/relationships/slide" Target="slides/slide22.xml"/><Relationship Id="rId143" Type="http://schemas.openxmlformats.org/officeDocument/2006/relationships/slide" Target="slides/slide21.xml"/><Relationship Id="rId142" Type="http://schemas.openxmlformats.org/officeDocument/2006/relationships/slide" Target="slides/slide20.xml"/><Relationship Id="rId141" Type="http://schemas.openxmlformats.org/officeDocument/2006/relationships/slide" Target="slides/slide19.xml"/><Relationship Id="rId140" Type="http://schemas.openxmlformats.org/officeDocument/2006/relationships/slide" Target="slides/slide18.xml"/><Relationship Id="rId14" Type="http://schemas.openxmlformats.org/officeDocument/2006/relationships/slideMaster" Target="slideMasters/slideMaster13.xml"/><Relationship Id="rId139" Type="http://schemas.openxmlformats.org/officeDocument/2006/relationships/slide" Target="slides/slide17.xml"/><Relationship Id="rId138" Type="http://schemas.openxmlformats.org/officeDocument/2006/relationships/slide" Target="slides/slide16.xml"/><Relationship Id="rId137" Type="http://schemas.openxmlformats.org/officeDocument/2006/relationships/slide" Target="slides/slide15.xml"/><Relationship Id="rId136" Type="http://schemas.openxmlformats.org/officeDocument/2006/relationships/slide" Target="slides/slide14.xml"/><Relationship Id="rId135" Type="http://schemas.openxmlformats.org/officeDocument/2006/relationships/slide" Target="slides/slide13.xml"/><Relationship Id="rId134" Type="http://schemas.openxmlformats.org/officeDocument/2006/relationships/slide" Target="slides/slide12.xml"/><Relationship Id="rId133" Type="http://schemas.openxmlformats.org/officeDocument/2006/relationships/slide" Target="slides/slide11.xml"/><Relationship Id="rId132" Type="http://schemas.openxmlformats.org/officeDocument/2006/relationships/slide" Target="slides/slide10.xml"/><Relationship Id="rId131" Type="http://schemas.openxmlformats.org/officeDocument/2006/relationships/slide" Target="slides/slide9.xml"/><Relationship Id="rId130" Type="http://schemas.openxmlformats.org/officeDocument/2006/relationships/slide" Target="slides/slide8.xml"/><Relationship Id="rId13" Type="http://schemas.openxmlformats.org/officeDocument/2006/relationships/slideMaster" Target="slideMasters/slideMaster12.xml"/><Relationship Id="rId129" Type="http://schemas.openxmlformats.org/officeDocument/2006/relationships/slide" Target="slides/slide7.xml"/><Relationship Id="rId128" Type="http://schemas.openxmlformats.org/officeDocument/2006/relationships/slide" Target="slides/slide6.xml"/><Relationship Id="rId127" Type="http://schemas.openxmlformats.org/officeDocument/2006/relationships/slide" Target="slides/slide5.xml"/><Relationship Id="rId126" Type="http://schemas.openxmlformats.org/officeDocument/2006/relationships/notesMaster" Target="notesMasters/notesMaster1.xml"/><Relationship Id="rId125" Type="http://schemas.openxmlformats.org/officeDocument/2006/relationships/slide" Target="slides/slide4.xml"/><Relationship Id="rId124" Type="http://schemas.openxmlformats.org/officeDocument/2006/relationships/slide" Target="slides/slide3.xml"/><Relationship Id="rId123" Type="http://schemas.openxmlformats.org/officeDocument/2006/relationships/slide" Target="slides/slide2.xml"/><Relationship Id="rId122" Type="http://schemas.openxmlformats.org/officeDocument/2006/relationships/slide" Target="slides/slide1.xml"/><Relationship Id="rId121" Type="http://schemas.openxmlformats.org/officeDocument/2006/relationships/slideMaster" Target="slideMasters/slideMaster120.xml"/><Relationship Id="rId120" Type="http://schemas.openxmlformats.org/officeDocument/2006/relationships/slideMaster" Target="slideMasters/slideMaster119.xml"/><Relationship Id="rId12" Type="http://schemas.openxmlformats.org/officeDocument/2006/relationships/slideMaster" Target="slideMasters/slideMaster11.xml"/><Relationship Id="rId119" Type="http://schemas.openxmlformats.org/officeDocument/2006/relationships/slideMaster" Target="slideMasters/slideMaster118.xml"/><Relationship Id="rId118" Type="http://schemas.openxmlformats.org/officeDocument/2006/relationships/slideMaster" Target="slideMasters/slideMaster117.xml"/><Relationship Id="rId117" Type="http://schemas.openxmlformats.org/officeDocument/2006/relationships/slideMaster" Target="slideMasters/slideMaster116.xml"/><Relationship Id="rId116" Type="http://schemas.openxmlformats.org/officeDocument/2006/relationships/slideMaster" Target="slideMasters/slideMaster115.xml"/><Relationship Id="rId115" Type="http://schemas.openxmlformats.org/officeDocument/2006/relationships/slideMaster" Target="slideMasters/slideMaster114.xml"/><Relationship Id="rId114" Type="http://schemas.openxmlformats.org/officeDocument/2006/relationships/slideMaster" Target="slideMasters/slideMaster113.xml"/><Relationship Id="rId113" Type="http://schemas.openxmlformats.org/officeDocument/2006/relationships/slideMaster" Target="slideMasters/slideMaster112.xml"/><Relationship Id="rId112" Type="http://schemas.openxmlformats.org/officeDocument/2006/relationships/slideMaster" Target="slideMasters/slideMaster111.xml"/><Relationship Id="rId111" Type="http://schemas.openxmlformats.org/officeDocument/2006/relationships/slideMaster" Target="slideMasters/slideMaster110.xml"/><Relationship Id="rId110" Type="http://schemas.openxmlformats.org/officeDocument/2006/relationships/slideMaster" Target="slideMasters/slideMaster109.xml"/><Relationship Id="rId11" Type="http://schemas.openxmlformats.org/officeDocument/2006/relationships/slideMaster" Target="slideMasters/slideMaster10.xml"/><Relationship Id="rId109" Type="http://schemas.openxmlformats.org/officeDocument/2006/relationships/slideMaster" Target="slideMasters/slideMaster108.xml"/><Relationship Id="rId108" Type="http://schemas.openxmlformats.org/officeDocument/2006/relationships/slideMaster" Target="slideMasters/slideMaster107.xml"/><Relationship Id="rId107" Type="http://schemas.openxmlformats.org/officeDocument/2006/relationships/slideMaster" Target="slideMasters/slideMaster106.xml"/><Relationship Id="rId106" Type="http://schemas.openxmlformats.org/officeDocument/2006/relationships/slideMaster" Target="slideMasters/slideMaster105.xml"/><Relationship Id="rId105" Type="http://schemas.openxmlformats.org/officeDocument/2006/relationships/slideMaster" Target="slideMasters/slideMaster104.xml"/><Relationship Id="rId104" Type="http://schemas.openxmlformats.org/officeDocument/2006/relationships/slideMaster" Target="slideMasters/slideMaster103.xml"/><Relationship Id="rId103" Type="http://schemas.openxmlformats.org/officeDocument/2006/relationships/slideMaster" Target="slideMasters/slideMaster102.xml"/><Relationship Id="rId102" Type="http://schemas.openxmlformats.org/officeDocument/2006/relationships/slideMaster" Target="slideMasters/slideMaster101.xml"/><Relationship Id="rId101" Type="http://schemas.openxmlformats.org/officeDocument/2006/relationships/slideMaster" Target="slideMasters/slideMaster100.xml"/><Relationship Id="rId100" Type="http://schemas.openxmlformats.org/officeDocument/2006/relationships/slideMaster" Target="slideMasters/slideMaster99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0BEA-76DE-4287-BBA1-DF40C70A48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A58A6-7A86-4FFA-8579-CF7AA79F0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9B99-81A9-43B1-8A0C-A71755FF02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20B4-C4F0-47FB-9EF6-DA1D8CA35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7" Type="http://schemas.openxmlformats.org/officeDocument/2006/relationships/image" Target="../media/image2.svg"/><Relationship Id="rId6" Type="http://schemas.openxmlformats.org/officeDocument/2006/relationships/image" Target="../media/image1.png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D1202F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en-US" altLang="zh-CN" dirty="0"/>
              <a:t>abc</a:t>
            </a:r>
            <a:endParaRPr lang="en-US" altLang="zh-CN" dirty="0"/>
          </a:p>
        </p:txBody>
      </p:sp>
      <p:pic>
        <p:nvPicPr>
          <p:cNvPr id="5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7" Type="http://schemas.openxmlformats.org/officeDocument/2006/relationships/tags" Target="../tags/tag5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Layout" Target="../slideLayouts/slideLayout16.xml"/></Relationships>
</file>

<file path=ppt/slideMasters/_rels/slideMaster10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0.xml"/><Relationship Id="rId7" Type="http://schemas.openxmlformats.org/officeDocument/2006/relationships/tags" Target="../tags/tag52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28.xml"/><Relationship Id="rId3" Type="http://schemas.openxmlformats.org/officeDocument/2006/relationships/tags" Target="../tags/tag527.xml"/><Relationship Id="rId2" Type="http://schemas.openxmlformats.org/officeDocument/2006/relationships/tags" Target="../tags/tag526.xml"/><Relationship Id="rId1" Type="http://schemas.openxmlformats.org/officeDocument/2006/relationships/slideLayout" Target="../slideLayouts/slideLayout106.xml"/></Relationships>
</file>

<file path=ppt/slideMasters/_rels/slideMaster10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1.xml"/><Relationship Id="rId7" Type="http://schemas.openxmlformats.org/officeDocument/2006/relationships/tags" Target="../tags/tag53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32.xml"/><Relationship Id="rId3" Type="http://schemas.openxmlformats.org/officeDocument/2006/relationships/tags" Target="../tags/tag531.xml"/><Relationship Id="rId2" Type="http://schemas.openxmlformats.org/officeDocument/2006/relationships/tags" Target="../tags/tag530.xml"/><Relationship Id="rId1" Type="http://schemas.openxmlformats.org/officeDocument/2006/relationships/slideLayout" Target="../slideLayouts/slideLayout107.xml"/></Relationships>
</file>

<file path=ppt/slideMasters/_rels/slideMaster10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2.xml"/><Relationship Id="rId7" Type="http://schemas.openxmlformats.org/officeDocument/2006/relationships/tags" Target="../tags/tag53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" Type="http://schemas.openxmlformats.org/officeDocument/2006/relationships/slideLayout" Target="../slideLayouts/slideLayout108.xml"/></Relationships>
</file>

<file path=ppt/slideMasters/_rels/slideMaster10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3.xml"/><Relationship Id="rId7" Type="http://schemas.openxmlformats.org/officeDocument/2006/relationships/tags" Target="../tags/tag54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40.xml"/><Relationship Id="rId3" Type="http://schemas.openxmlformats.org/officeDocument/2006/relationships/tags" Target="../tags/tag539.xml"/><Relationship Id="rId2" Type="http://schemas.openxmlformats.org/officeDocument/2006/relationships/tags" Target="../tags/tag538.xml"/><Relationship Id="rId1" Type="http://schemas.openxmlformats.org/officeDocument/2006/relationships/slideLayout" Target="../slideLayouts/slideLayout109.xml"/></Relationships>
</file>

<file path=ppt/slideMasters/_rels/slideMaster10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4.xml"/><Relationship Id="rId7" Type="http://schemas.openxmlformats.org/officeDocument/2006/relationships/tags" Target="../tags/tag54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44.xml"/><Relationship Id="rId3" Type="http://schemas.openxmlformats.org/officeDocument/2006/relationships/tags" Target="../tags/tag543.xml"/><Relationship Id="rId2" Type="http://schemas.openxmlformats.org/officeDocument/2006/relationships/tags" Target="../tags/tag542.xml"/><Relationship Id="rId1" Type="http://schemas.openxmlformats.org/officeDocument/2006/relationships/slideLayout" Target="../slideLayouts/slideLayout110.xml"/></Relationships>
</file>

<file path=ppt/slideMasters/_rels/slideMaster105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5.xml"/><Relationship Id="rId7" Type="http://schemas.openxmlformats.org/officeDocument/2006/relationships/tags" Target="../tags/tag54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48.xml"/><Relationship Id="rId3" Type="http://schemas.openxmlformats.org/officeDocument/2006/relationships/tags" Target="../tags/tag547.xml"/><Relationship Id="rId2" Type="http://schemas.openxmlformats.org/officeDocument/2006/relationships/tags" Target="../tags/tag546.xml"/><Relationship Id="rId1" Type="http://schemas.openxmlformats.org/officeDocument/2006/relationships/slideLayout" Target="../slideLayouts/slideLayout111.xml"/></Relationships>
</file>

<file path=ppt/slideMasters/_rels/slideMaster106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6.xml"/><Relationship Id="rId7" Type="http://schemas.openxmlformats.org/officeDocument/2006/relationships/tags" Target="../tags/tag55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" Type="http://schemas.openxmlformats.org/officeDocument/2006/relationships/slideLayout" Target="../slideLayouts/slideLayout112.xml"/></Relationships>
</file>

<file path=ppt/slideMasters/_rels/slideMaster10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7.xml"/><Relationship Id="rId7" Type="http://schemas.openxmlformats.org/officeDocument/2006/relationships/tags" Target="../tags/tag55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56.xml"/><Relationship Id="rId3" Type="http://schemas.openxmlformats.org/officeDocument/2006/relationships/tags" Target="../tags/tag555.xml"/><Relationship Id="rId2" Type="http://schemas.openxmlformats.org/officeDocument/2006/relationships/tags" Target="../tags/tag554.xml"/><Relationship Id="rId1" Type="http://schemas.openxmlformats.org/officeDocument/2006/relationships/slideLayout" Target="../slideLayouts/slideLayout113.xml"/></Relationships>
</file>

<file path=ppt/slideMasters/_rels/slideMaster10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8.xml"/><Relationship Id="rId7" Type="http://schemas.openxmlformats.org/officeDocument/2006/relationships/tags" Target="../tags/tag56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60.xml"/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slideLayout" Target="../slideLayouts/slideLayout114.xml"/></Relationships>
</file>

<file path=ppt/slideMasters/_rels/slideMaster10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9.xml"/><Relationship Id="rId7" Type="http://schemas.openxmlformats.org/officeDocument/2006/relationships/tags" Target="../tags/tag56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64.xml"/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slideLayout" Target="../slideLayouts/slideLayout11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7" Type="http://schemas.openxmlformats.org/officeDocument/2006/relationships/tags" Target="../tags/tag5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Layout" Target="../slideLayouts/slideLayout17.xml"/></Relationships>
</file>

<file path=ppt/slideMasters/_rels/slideMaster1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0.xml"/><Relationship Id="rId7" Type="http://schemas.openxmlformats.org/officeDocument/2006/relationships/tags" Target="../tags/tag56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68.xml"/><Relationship Id="rId3" Type="http://schemas.openxmlformats.org/officeDocument/2006/relationships/tags" Target="../tags/tag567.xml"/><Relationship Id="rId2" Type="http://schemas.openxmlformats.org/officeDocument/2006/relationships/tags" Target="../tags/tag566.xml"/><Relationship Id="rId1" Type="http://schemas.openxmlformats.org/officeDocument/2006/relationships/slideLayout" Target="../slideLayouts/slideLayout116.xml"/></Relationships>
</file>

<file path=ppt/slideMasters/_rels/slideMaster1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1.xml"/><Relationship Id="rId7" Type="http://schemas.openxmlformats.org/officeDocument/2006/relationships/tags" Target="../tags/tag57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72.xml"/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" Type="http://schemas.openxmlformats.org/officeDocument/2006/relationships/slideLayout" Target="../slideLayouts/slideLayout117.xml"/></Relationships>
</file>

<file path=ppt/slideMasters/_rels/slideMaster112.xml.rels><?xml version="1.0" encoding="UTF-8" standalone="yes"?>
<Relationships xmlns="http://schemas.openxmlformats.org/package/2006/relationships"><Relationship Id="rId9" Type="http://schemas.openxmlformats.org/officeDocument/2006/relationships/tags" Target="../tags/tag579.xml"/><Relationship Id="rId8" Type="http://schemas.openxmlformats.org/officeDocument/2006/relationships/tags" Target="../tags/tag578.xml"/><Relationship Id="rId7" Type="http://schemas.openxmlformats.org/officeDocument/2006/relationships/tags" Target="../tags/tag57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576.xml"/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0" Type="http://schemas.openxmlformats.org/officeDocument/2006/relationships/theme" Target="../theme/theme112.xml"/><Relationship Id="rId1" Type="http://schemas.openxmlformats.org/officeDocument/2006/relationships/slideLayout" Target="../slideLayouts/slideLayout118.xml"/></Relationships>
</file>

<file path=ppt/slideMasters/_rels/slideMaster113.xml.rels><?xml version="1.0" encoding="UTF-8" standalone="yes"?>
<Relationships xmlns="http://schemas.openxmlformats.org/package/2006/relationships"><Relationship Id="rId9" Type="http://schemas.openxmlformats.org/officeDocument/2006/relationships/tags" Target="../tags/tag585.xml"/><Relationship Id="rId8" Type="http://schemas.openxmlformats.org/officeDocument/2006/relationships/tags" Target="../tags/tag584.xml"/><Relationship Id="rId7" Type="http://schemas.openxmlformats.org/officeDocument/2006/relationships/tags" Target="../tags/tag58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582.xml"/><Relationship Id="rId3" Type="http://schemas.openxmlformats.org/officeDocument/2006/relationships/tags" Target="../tags/tag581.xml"/><Relationship Id="rId2" Type="http://schemas.openxmlformats.org/officeDocument/2006/relationships/tags" Target="../tags/tag580.xml"/><Relationship Id="rId10" Type="http://schemas.openxmlformats.org/officeDocument/2006/relationships/theme" Target="../theme/theme113.xml"/><Relationship Id="rId1" Type="http://schemas.openxmlformats.org/officeDocument/2006/relationships/slideLayout" Target="../slideLayouts/slideLayout119.xml"/></Relationships>
</file>

<file path=ppt/slideMasters/_rels/slideMaster114.xml.rels><?xml version="1.0" encoding="UTF-8" standalone="yes"?>
<Relationships xmlns="http://schemas.openxmlformats.org/package/2006/relationships"><Relationship Id="rId9" Type="http://schemas.openxmlformats.org/officeDocument/2006/relationships/tags" Target="../tags/tag591.xml"/><Relationship Id="rId8" Type="http://schemas.openxmlformats.org/officeDocument/2006/relationships/tags" Target="../tags/tag590.xml"/><Relationship Id="rId7" Type="http://schemas.openxmlformats.org/officeDocument/2006/relationships/tags" Target="../tags/tag58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588.xml"/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0" Type="http://schemas.openxmlformats.org/officeDocument/2006/relationships/theme" Target="../theme/theme114.xml"/><Relationship Id="rId1" Type="http://schemas.openxmlformats.org/officeDocument/2006/relationships/slideLayout" Target="../slideLayouts/slideLayout120.xml"/></Relationships>
</file>

<file path=ppt/slideMasters/_rels/slideMaster115.xml.rels><?xml version="1.0" encoding="UTF-8" standalone="yes"?>
<Relationships xmlns="http://schemas.openxmlformats.org/package/2006/relationships"><Relationship Id="rId9" Type="http://schemas.openxmlformats.org/officeDocument/2006/relationships/tags" Target="../tags/tag596.xml"/><Relationship Id="rId8" Type="http://schemas.openxmlformats.org/officeDocument/2006/relationships/tags" Target="../tags/tag595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slideLayout" Target="../slideLayouts/slideLayout122.xml"/><Relationship Id="rId11" Type="http://schemas.openxmlformats.org/officeDocument/2006/relationships/theme" Target="../theme/theme115.xml"/><Relationship Id="rId10" Type="http://schemas.openxmlformats.org/officeDocument/2006/relationships/tags" Target="../tags/tag597.xml"/><Relationship Id="rId1" Type="http://schemas.openxmlformats.org/officeDocument/2006/relationships/slideLayout" Target="../slideLayouts/slideLayout121.xml"/></Relationships>
</file>

<file path=ppt/slideMasters/_rels/slideMaster116.xml.rels><?xml version="1.0" encoding="UTF-8" standalone="yes"?>
<Relationships xmlns="http://schemas.openxmlformats.org/package/2006/relationships"><Relationship Id="rId9" Type="http://schemas.openxmlformats.org/officeDocument/2006/relationships/tags" Target="../tags/tag603.xml"/><Relationship Id="rId8" Type="http://schemas.openxmlformats.org/officeDocument/2006/relationships/tags" Target="../tags/tag602.xml"/><Relationship Id="rId7" Type="http://schemas.openxmlformats.org/officeDocument/2006/relationships/tags" Target="../tags/tag60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600.xml"/><Relationship Id="rId3" Type="http://schemas.openxmlformats.org/officeDocument/2006/relationships/tags" Target="../tags/tag599.xml"/><Relationship Id="rId2" Type="http://schemas.openxmlformats.org/officeDocument/2006/relationships/tags" Target="../tags/tag598.xml"/><Relationship Id="rId10" Type="http://schemas.openxmlformats.org/officeDocument/2006/relationships/theme" Target="../theme/theme116.xml"/><Relationship Id="rId1" Type="http://schemas.openxmlformats.org/officeDocument/2006/relationships/slideLayout" Target="../slideLayouts/slideLayout123.xml"/></Relationships>
</file>

<file path=ppt/slideMasters/_rels/slideMaster1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7.xml"/><Relationship Id="rId7" Type="http://schemas.openxmlformats.org/officeDocument/2006/relationships/tags" Target="../tags/tag60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Layout" Target="../slideLayouts/slideLayout124.xml"/></Relationships>
</file>

<file path=ppt/slideMasters/_rels/slideMaster1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8.xml"/><Relationship Id="rId7" Type="http://schemas.openxmlformats.org/officeDocument/2006/relationships/tags" Target="../tags/tag61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610.xml"/><Relationship Id="rId3" Type="http://schemas.openxmlformats.org/officeDocument/2006/relationships/tags" Target="../tags/tag609.xml"/><Relationship Id="rId2" Type="http://schemas.openxmlformats.org/officeDocument/2006/relationships/tags" Target="../tags/tag608.xml"/><Relationship Id="rId1" Type="http://schemas.openxmlformats.org/officeDocument/2006/relationships/slideLayout" Target="../slideLayouts/slideLayout125.xml"/></Relationships>
</file>

<file path=ppt/slideMasters/_rels/slideMaster11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9.xml"/><Relationship Id="rId7" Type="http://schemas.openxmlformats.org/officeDocument/2006/relationships/tags" Target="../tags/tag61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614.xml"/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slideLayout" Target="../slideLayouts/slideLayout12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7" Type="http://schemas.openxmlformats.org/officeDocument/2006/relationships/tags" Target="../tags/tag6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Layout" Target="../slideLayouts/slideLayout18.xml"/></Relationships>
</file>

<file path=ppt/slideMasters/_rels/slideMaster12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0.xml"/><Relationship Id="rId7" Type="http://schemas.openxmlformats.org/officeDocument/2006/relationships/tags" Target="../tags/tag61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618.xml"/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slideLayout" Target="../slideLayouts/slideLayout12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7" Type="http://schemas.openxmlformats.org/officeDocument/2006/relationships/tags" Target="../tags/tag6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Layout" Target="../slideLayouts/slideLayout1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7" Type="http://schemas.openxmlformats.org/officeDocument/2006/relationships/tags" Target="../tags/tag6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Layout" Target="../slideLayouts/slideLayout2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heme" Target="../theme/theme15.xml"/><Relationship Id="rId7" Type="http://schemas.openxmlformats.org/officeDocument/2006/relationships/tags" Target="../tags/tag7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Layout" Target="../slideLayouts/slideLayout2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heme" Target="../theme/theme16.xml"/><Relationship Id="rId7" Type="http://schemas.openxmlformats.org/officeDocument/2006/relationships/tags" Target="../tags/tag7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Layout" Target="../slideLayouts/slideLayout2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7.xml"/><Relationship Id="rId7" Type="http://schemas.openxmlformats.org/officeDocument/2006/relationships/tags" Target="../tags/tag8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Layout" Target="../slideLayouts/slideLayout2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7" Type="http://schemas.openxmlformats.org/officeDocument/2006/relationships/tags" Target="../tags/tag8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Layout" Target="../slideLayouts/slideLayout2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9.xml"/><Relationship Id="rId7" Type="http://schemas.openxmlformats.org/officeDocument/2006/relationships/tags" Target="../tags/tag8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theme" Target="../theme/theme20.xml"/><Relationship Id="rId7" Type="http://schemas.openxmlformats.org/officeDocument/2006/relationships/tags" Target="../tags/tag9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Layout" Target="../slideLayouts/slideLayout2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heme" Target="../theme/theme21.xml"/><Relationship Id="rId7" Type="http://schemas.openxmlformats.org/officeDocument/2006/relationships/tags" Target="../tags/tag9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Layout" Target="../slideLayouts/slideLayout27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2.xml"/><Relationship Id="rId7" Type="http://schemas.openxmlformats.org/officeDocument/2006/relationships/tags" Target="../tags/tag10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Layout" Target="../slideLayouts/slideLayout2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theme" Target="../theme/theme23.xml"/><Relationship Id="rId7" Type="http://schemas.openxmlformats.org/officeDocument/2006/relationships/tags" Target="../tags/tag10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Layout" Target="../slideLayouts/slideLayout29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theme" Target="../theme/theme24.xml"/><Relationship Id="rId7" Type="http://schemas.openxmlformats.org/officeDocument/2006/relationships/tags" Target="../tags/tag10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Layout" Target="../slideLayouts/slideLayout30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theme" Target="../theme/theme25.xml"/><Relationship Id="rId7" Type="http://schemas.openxmlformats.org/officeDocument/2006/relationships/tags" Target="../tags/tag1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Layout" Target="../slideLayouts/slideLayout3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theme" Target="../theme/theme26.xml"/><Relationship Id="rId7" Type="http://schemas.openxmlformats.org/officeDocument/2006/relationships/tags" Target="../tags/tag11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Layout" Target="../slideLayouts/slideLayout32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7" Type="http://schemas.openxmlformats.org/officeDocument/2006/relationships/tags" Target="../tags/tag12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Layout" Target="../slideLayouts/slideLayout33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theme" Target="../theme/theme28.xml"/><Relationship Id="rId7" Type="http://schemas.openxmlformats.org/officeDocument/2006/relationships/tags" Target="../tags/tag12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Layout" Target="../slideLayouts/slideLayout34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theme" Target="../theme/theme29.xml"/><Relationship Id="rId7" Type="http://schemas.openxmlformats.org/officeDocument/2006/relationships/tags" Target="../tags/tag12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0" Type="http://schemas.openxmlformats.org/officeDocument/2006/relationships/theme" Target="../theme/theme30.xml"/><Relationship Id="rId1" Type="http://schemas.openxmlformats.org/officeDocument/2006/relationships/slideLayout" Target="../slideLayouts/slideLayout36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0" Type="http://schemas.openxmlformats.org/officeDocument/2006/relationships/theme" Target="../theme/theme31.xml"/><Relationship Id="rId1" Type="http://schemas.openxmlformats.org/officeDocument/2006/relationships/slideLayout" Target="../slideLayouts/slideLayout37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0" Type="http://schemas.openxmlformats.org/officeDocument/2006/relationships/theme" Target="../theme/theme32.xml"/><Relationship Id="rId1" Type="http://schemas.openxmlformats.org/officeDocument/2006/relationships/slideLayout" Target="../slideLayouts/slideLayout38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0" Type="http://schemas.openxmlformats.org/officeDocument/2006/relationships/theme" Target="../theme/theme33.xml"/><Relationship Id="rId1" Type="http://schemas.openxmlformats.org/officeDocument/2006/relationships/slideLayout" Target="../slideLayouts/slideLayout39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heme" Target="../theme/theme34.xml"/><Relationship Id="rId1" Type="http://schemas.openxmlformats.org/officeDocument/2006/relationships/slideLayout" Target="../slideLayouts/slideLayout40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0" Type="http://schemas.openxmlformats.org/officeDocument/2006/relationships/theme" Target="../theme/theme35.xml"/><Relationship Id="rId1" Type="http://schemas.openxmlformats.org/officeDocument/2006/relationships/slideLayout" Target="../slideLayouts/slideLayout41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0" Type="http://schemas.openxmlformats.org/officeDocument/2006/relationships/theme" Target="../theme/theme36.xml"/><Relationship Id="rId1" Type="http://schemas.openxmlformats.org/officeDocument/2006/relationships/slideLayout" Target="../slideLayouts/slideLayout42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0" Type="http://schemas.openxmlformats.org/officeDocument/2006/relationships/theme" Target="../theme/theme37.xml"/><Relationship Id="rId1" Type="http://schemas.openxmlformats.org/officeDocument/2006/relationships/slideLayout" Target="../slideLayouts/slideLayout43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0" Type="http://schemas.openxmlformats.org/officeDocument/2006/relationships/theme" Target="../theme/theme38.xml"/><Relationship Id="rId1" Type="http://schemas.openxmlformats.org/officeDocument/2006/relationships/slideLayout" Target="../slideLayouts/slideLayout44.xml"/></Relationships>
</file>

<file path=ppt/slideMasters/_rels/slideMaster39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0" Type="http://schemas.openxmlformats.org/officeDocument/2006/relationships/theme" Target="../theme/theme39.xml"/><Relationship Id="rId1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slideLayout" Target="../slideLayouts/slideLayout5.xml"/><Relationship Id="rId11" Type="http://schemas.openxmlformats.org/officeDocument/2006/relationships/theme" Target="../theme/theme4.xml"/><Relationship Id="rId10" Type="http://schemas.openxmlformats.org/officeDocument/2006/relationships/tags" Target="../tags/tag20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0" Type="http://schemas.openxmlformats.org/officeDocument/2006/relationships/theme" Target="../theme/theme40.xml"/><Relationship Id="rId1" Type="http://schemas.openxmlformats.org/officeDocument/2006/relationships/slideLayout" Target="../slideLayouts/slideLayout46.xml"/></Relationships>
</file>

<file path=ppt/slideMasters/_rels/slideMaster41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0" Type="http://schemas.openxmlformats.org/officeDocument/2006/relationships/theme" Target="../theme/theme41.xml"/><Relationship Id="rId1" Type="http://schemas.openxmlformats.org/officeDocument/2006/relationships/slideLayout" Target="../slideLayouts/slideLayout47.xml"/></Relationships>
</file>

<file path=ppt/slideMasters/_rels/slideMaster42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0" Type="http://schemas.openxmlformats.org/officeDocument/2006/relationships/theme" Target="../theme/theme42.xml"/><Relationship Id="rId1" Type="http://schemas.openxmlformats.org/officeDocument/2006/relationships/slideLayout" Target="../slideLayouts/slideLayout48.xml"/></Relationships>
</file>

<file path=ppt/slideMasters/_rels/slideMaster43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0" Type="http://schemas.openxmlformats.org/officeDocument/2006/relationships/theme" Target="../theme/theme43.xml"/><Relationship Id="rId1" Type="http://schemas.openxmlformats.org/officeDocument/2006/relationships/slideLayout" Target="../slideLayouts/slideLayout49.xml"/></Relationships>
</file>

<file path=ppt/slideMasters/_rels/slideMaster44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heme" Target="../theme/theme44.xml"/><Relationship Id="rId1" Type="http://schemas.openxmlformats.org/officeDocument/2006/relationships/slideLayout" Target="../slideLayouts/slideLayout50.xml"/></Relationships>
</file>

<file path=ppt/slideMasters/_rels/slideMaster45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0" Type="http://schemas.openxmlformats.org/officeDocument/2006/relationships/theme" Target="../theme/theme45.xml"/><Relationship Id="rId1" Type="http://schemas.openxmlformats.org/officeDocument/2006/relationships/slideLayout" Target="../slideLayouts/slideLayout51.xml"/></Relationships>
</file>

<file path=ppt/slideMasters/_rels/slideMaster46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0" Type="http://schemas.openxmlformats.org/officeDocument/2006/relationships/theme" Target="../theme/theme46.xml"/><Relationship Id="rId1" Type="http://schemas.openxmlformats.org/officeDocument/2006/relationships/slideLayout" Target="../slideLayouts/slideLayout52.xml"/></Relationships>
</file>

<file path=ppt/slideMasters/_rels/slideMaster47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0" Type="http://schemas.openxmlformats.org/officeDocument/2006/relationships/theme" Target="../theme/theme47.xml"/><Relationship Id="rId1" Type="http://schemas.openxmlformats.org/officeDocument/2006/relationships/slideLayout" Target="../slideLayouts/slideLayout53.xml"/></Relationships>
</file>

<file path=ppt/slideMasters/_rels/slideMaster48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0" Type="http://schemas.openxmlformats.org/officeDocument/2006/relationships/theme" Target="../theme/theme48.xml"/><Relationship Id="rId1" Type="http://schemas.openxmlformats.org/officeDocument/2006/relationships/slideLayout" Target="../slideLayouts/slideLayout54.xml"/></Relationships>
</file>

<file path=ppt/slideMasters/_rels/slideMaster49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0" Type="http://schemas.openxmlformats.org/officeDocument/2006/relationships/theme" Target="../theme/theme49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../media/image8.svg"/><Relationship Id="rId6" Type="http://schemas.openxmlformats.org/officeDocument/2006/relationships/image" Target="../media/image7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slideLayout" Target="../slideLayouts/slideLayout7.xml"/><Relationship Id="rId11" Type="http://schemas.openxmlformats.org/officeDocument/2006/relationships/theme" Target="../theme/theme5.xml"/><Relationship Id="rId10" Type="http://schemas.openxmlformats.org/officeDocument/2006/relationships/tags" Target="../tags/tag26.xml"/><Relationship Id="rId1" Type="http://schemas.openxmlformats.org/officeDocument/2006/relationships/slideLayout" Target="../slideLayouts/slideLayout6.xml"/></Relationships>
</file>

<file path=ppt/slideMasters/_rels/slideMaster50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heme" Target="../theme/theme50.xml"/><Relationship Id="rId1" Type="http://schemas.openxmlformats.org/officeDocument/2006/relationships/slideLayout" Target="../slideLayouts/slideLayout56.xml"/></Relationships>
</file>

<file path=ppt/slideMasters/_rels/slideMaster51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0" Type="http://schemas.openxmlformats.org/officeDocument/2006/relationships/theme" Target="../theme/theme51.xml"/><Relationship Id="rId1" Type="http://schemas.openxmlformats.org/officeDocument/2006/relationships/slideLayout" Target="../slideLayouts/slideLayout57.xml"/></Relationships>
</file>

<file path=ppt/slideMasters/_rels/slideMaster5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0" Type="http://schemas.openxmlformats.org/officeDocument/2006/relationships/theme" Target="../theme/theme52.xml"/><Relationship Id="rId1" Type="http://schemas.openxmlformats.org/officeDocument/2006/relationships/slideLayout" Target="../slideLayouts/slideLayout58.xml"/></Relationships>
</file>

<file path=ppt/slideMasters/_rels/slideMaster53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0" Type="http://schemas.openxmlformats.org/officeDocument/2006/relationships/theme" Target="../theme/theme53.xml"/><Relationship Id="rId1" Type="http://schemas.openxmlformats.org/officeDocument/2006/relationships/slideLayout" Target="../slideLayouts/slideLayout59.xml"/></Relationships>
</file>

<file path=ppt/slideMasters/_rels/slideMaster54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0" Type="http://schemas.openxmlformats.org/officeDocument/2006/relationships/theme" Target="../theme/theme54.xml"/><Relationship Id="rId1" Type="http://schemas.openxmlformats.org/officeDocument/2006/relationships/slideLayout" Target="../slideLayouts/slideLayout60.xml"/></Relationships>
</file>

<file path=ppt/slideMasters/_rels/slideMaster55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0" Type="http://schemas.openxmlformats.org/officeDocument/2006/relationships/theme" Target="../theme/theme55.xml"/><Relationship Id="rId1" Type="http://schemas.openxmlformats.org/officeDocument/2006/relationships/slideLayout" Target="../slideLayouts/slideLayout61.xml"/></Relationships>
</file>

<file path=ppt/slideMasters/_rels/slideMaster5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0" Type="http://schemas.openxmlformats.org/officeDocument/2006/relationships/theme" Target="../theme/theme56.xml"/><Relationship Id="rId1" Type="http://schemas.openxmlformats.org/officeDocument/2006/relationships/slideLayout" Target="../slideLayouts/slideLayout62.xml"/></Relationships>
</file>

<file path=ppt/slideMasters/_rels/slideMaster57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0" Type="http://schemas.openxmlformats.org/officeDocument/2006/relationships/theme" Target="../theme/theme57.xml"/><Relationship Id="rId1" Type="http://schemas.openxmlformats.org/officeDocument/2006/relationships/slideLayout" Target="../slideLayouts/slideLayout63.xml"/></Relationships>
</file>

<file path=ppt/slideMasters/_rels/slideMaster58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0" Type="http://schemas.openxmlformats.org/officeDocument/2006/relationships/theme" Target="../theme/theme58.xml"/><Relationship Id="rId1" Type="http://schemas.openxmlformats.org/officeDocument/2006/relationships/slideLayout" Target="../slideLayouts/slideLayout64.xml"/></Relationships>
</file>

<file path=ppt/slideMasters/_rels/slideMaster59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0" Type="http://schemas.openxmlformats.org/officeDocument/2006/relationships/theme" Target="../theme/theme59.xml"/><Relationship Id="rId1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../media/image10.svg"/><Relationship Id="rId6" Type="http://schemas.openxmlformats.org/officeDocument/2006/relationships/image" Target="../media/image9.png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slideLayout" Target="../slideLayouts/slideLayout9.xml"/><Relationship Id="rId11" Type="http://schemas.openxmlformats.org/officeDocument/2006/relationships/theme" Target="../theme/theme6.xml"/><Relationship Id="rId10" Type="http://schemas.openxmlformats.org/officeDocument/2006/relationships/tags" Target="../tags/tag32.xml"/><Relationship Id="rId1" Type="http://schemas.openxmlformats.org/officeDocument/2006/relationships/slideLayout" Target="../slideLayouts/slideLayout8.xml"/></Relationships>
</file>

<file path=ppt/slideMasters/_rels/slideMaster60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0" Type="http://schemas.openxmlformats.org/officeDocument/2006/relationships/theme" Target="../theme/theme60.xml"/><Relationship Id="rId1" Type="http://schemas.openxmlformats.org/officeDocument/2006/relationships/slideLayout" Target="../slideLayouts/slideLayout66.xml"/></Relationships>
</file>

<file path=ppt/slideMasters/_rels/slideMaster61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0" Type="http://schemas.openxmlformats.org/officeDocument/2006/relationships/theme" Target="../theme/theme61.xml"/><Relationship Id="rId1" Type="http://schemas.openxmlformats.org/officeDocument/2006/relationships/slideLayout" Target="../slideLayouts/slideLayout67.xml"/></Relationships>
</file>

<file path=ppt/slideMasters/_rels/slideMaster62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0" Type="http://schemas.openxmlformats.org/officeDocument/2006/relationships/theme" Target="../theme/theme62.xml"/><Relationship Id="rId1" Type="http://schemas.openxmlformats.org/officeDocument/2006/relationships/slideLayout" Target="../slideLayouts/slideLayout68.xml"/></Relationships>
</file>

<file path=ppt/slideMasters/_rels/slideMaster63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0" Type="http://schemas.openxmlformats.org/officeDocument/2006/relationships/theme" Target="../theme/theme63.xml"/><Relationship Id="rId1" Type="http://schemas.openxmlformats.org/officeDocument/2006/relationships/slideLayout" Target="../slideLayouts/slideLayout69.xml"/></Relationships>
</file>

<file path=ppt/slideMasters/_rels/slideMaster64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0" Type="http://schemas.openxmlformats.org/officeDocument/2006/relationships/theme" Target="../theme/theme64.xml"/><Relationship Id="rId1" Type="http://schemas.openxmlformats.org/officeDocument/2006/relationships/slideLayout" Target="../slideLayouts/slideLayout70.xml"/></Relationships>
</file>

<file path=ppt/slideMasters/_rels/slideMaster65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0" Type="http://schemas.openxmlformats.org/officeDocument/2006/relationships/theme" Target="../theme/theme65.xml"/><Relationship Id="rId1" Type="http://schemas.openxmlformats.org/officeDocument/2006/relationships/slideLayout" Target="../slideLayouts/slideLayout71.xml"/></Relationships>
</file>

<file path=ppt/slideMasters/_rels/slideMaster66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0" Type="http://schemas.openxmlformats.org/officeDocument/2006/relationships/theme" Target="../theme/theme66.xml"/><Relationship Id="rId1" Type="http://schemas.openxmlformats.org/officeDocument/2006/relationships/slideLayout" Target="../slideLayouts/slideLayout72.xml"/></Relationships>
</file>

<file path=ppt/slideMasters/_rels/slideMaster67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0" Type="http://schemas.openxmlformats.org/officeDocument/2006/relationships/theme" Target="../theme/theme67.xml"/><Relationship Id="rId1" Type="http://schemas.openxmlformats.org/officeDocument/2006/relationships/slideLayout" Target="../slideLayouts/slideLayout73.xml"/></Relationships>
</file>

<file path=ppt/slideMasters/_rels/slideMaster68.xml.rels><?xml version="1.0" encoding="UTF-8" standalone="yes"?>
<Relationships xmlns="http://schemas.openxmlformats.org/package/2006/relationships"><Relationship Id="rId9" Type="http://schemas.openxmlformats.org/officeDocument/2006/relationships/tags" Target="../tags/tag363.xml"/><Relationship Id="rId8" Type="http://schemas.openxmlformats.org/officeDocument/2006/relationships/tags" Target="../tags/tag362.xml"/><Relationship Id="rId7" Type="http://schemas.openxmlformats.org/officeDocument/2006/relationships/tags" Target="../tags/tag36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0" Type="http://schemas.openxmlformats.org/officeDocument/2006/relationships/theme" Target="../theme/theme68.xml"/><Relationship Id="rId1" Type="http://schemas.openxmlformats.org/officeDocument/2006/relationships/slideLayout" Target="../slideLayouts/slideLayout74.xml"/></Relationships>
</file>

<file path=ppt/slideMasters/_rels/slideMaster69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0" Type="http://schemas.openxmlformats.org/officeDocument/2006/relationships/theme" Target="../theme/theme69.xml"/><Relationship Id="rId1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heme" Target="../theme/theme7.xml"/><Relationship Id="rId8" Type="http://schemas.openxmlformats.org/officeDocument/2006/relationships/tags" Target="../tags/tag36.xml"/><Relationship Id="rId7" Type="http://schemas.openxmlformats.org/officeDocument/2006/relationships/image" Target="../media/image4.svg"/><Relationship Id="rId6" Type="http://schemas.openxmlformats.org/officeDocument/2006/relationships/image" Target="../media/image3.png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70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tags" Target="../tags/tag374.xml"/><Relationship Id="rId7" Type="http://schemas.openxmlformats.org/officeDocument/2006/relationships/tags" Target="../tags/tag37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0" Type="http://schemas.openxmlformats.org/officeDocument/2006/relationships/theme" Target="../theme/theme70.xml"/><Relationship Id="rId1" Type="http://schemas.openxmlformats.org/officeDocument/2006/relationships/slideLayout" Target="../slideLayouts/slideLayout76.xml"/></Relationships>
</file>

<file path=ppt/slideMasters/_rels/slideMaster71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78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0" Type="http://schemas.openxmlformats.org/officeDocument/2006/relationships/theme" Target="../theme/theme71.xml"/><Relationship Id="rId1" Type="http://schemas.openxmlformats.org/officeDocument/2006/relationships/slideLayout" Target="../slideLayouts/slideLayout77.xml"/></Relationships>
</file>

<file path=ppt/slideMasters/_rels/slideMaster72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tags" Target="../tags/tag386.xml"/><Relationship Id="rId7" Type="http://schemas.openxmlformats.org/officeDocument/2006/relationships/tags" Target="../tags/tag38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0" Type="http://schemas.openxmlformats.org/officeDocument/2006/relationships/theme" Target="../theme/theme72.xml"/><Relationship Id="rId1" Type="http://schemas.openxmlformats.org/officeDocument/2006/relationships/slideLayout" Target="../slideLayouts/slideLayout78.xml"/></Relationships>
</file>

<file path=ppt/slideMasters/_rels/slideMaster73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90.xml"/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0" Type="http://schemas.openxmlformats.org/officeDocument/2006/relationships/theme" Target="../theme/theme73.xml"/><Relationship Id="rId1" Type="http://schemas.openxmlformats.org/officeDocument/2006/relationships/slideLayout" Target="../slideLayouts/slideLayout79.xml"/></Relationships>
</file>

<file path=ppt/slideMasters/_rels/slideMaster74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tags" Target="../tags/tag398.xml"/><Relationship Id="rId7" Type="http://schemas.openxmlformats.org/officeDocument/2006/relationships/tags" Target="../tags/tag39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0" Type="http://schemas.openxmlformats.org/officeDocument/2006/relationships/theme" Target="../theme/theme74.xml"/><Relationship Id="rId1" Type="http://schemas.openxmlformats.org/officeDocument/2006/relationships/slideLayout" Target="../slideLayouts/slideLayout80.xml"/></Relationships>
</file>

<file path=ppt/slideMasters/_rels/slideMaster75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tags" Target="../tags/tag404.xml"/><Relationship Id="rId7" Type="http://schemas.openxmlformats.org/officeDocument/2006/relationships/tags" Target="../tags/tag40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402.xml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0" Type="http://schemas.openxmlformats.org/officeDocument/2006/relationships/theme" Target="../theme/theme75.xml"/><Relationship Id="rId1" Type="http://schemas.openxmlformats.org/officeDocument/2006/relationships/slideLayout" Target="../slideLayouts/slideLayout81.xml"/></Relationships>
</file>

<file path=ppt/slideMasters/_rels/slideMaster76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0" Type="http://schemas.openxmlformats.org/officeDocument/2006/relationships/theme" Target="../theme/theme76.xml"/><Relationship Id="rId1" Type="http://schemas.openxmlformats.org/officeDocument/2006/relationships/slideLayout" Target="../slideLayouts/slideLayout82.xml"/></Relationships>
</file>

<file path=ppt/slideMasters/_rels/slideMaster77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0" Type="http://schemas.openxmlformats.org/officeDocument/2006/relationships/theme" Target="../theme/theme77.xml"/><Relationship Id="rId1" Type="http://schemas.openxmlformats.org/officeDocument/2006/relationships/slideLayout" Target="../slideLayouts/slideLayout83.xml"/></Relationships>
</file>

<file path=ppt/slideMasters/_rels/slideMaster78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0" Type="http://schemas.openxmlformats.org/officeDocument/2006/relationships/theme" Target="../theme/theme78.xml"/><Relationship Id="rId1" Type="http://schemas.openxmlformats.org/officeDocument/2006/relationships/slideLayout" Target="../slideLayouts/slideLayout84.xml"/></Relationships>
</file>

<file path=ppt/slideMasters/_rels/slideMaster79.xml.rels><?xml version="1.0" encoding="UTF-8" standalone="yes"?>
<Relationships xmlns="http://schemas.openxmlformats.org/package/2006/relationships"><Relationship Id="rId9" Type="http://schemas.openxmlformats.org/officeDocument/2006/relationships/tags" Target="../tags/tag429.xml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0" Type="http://schemas.openxmlformats.org/officeDocument/2006/relationships/theme" Target="../theme/theme79.xml"/><Relationship Id="rId1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../media/image4.svg"/><Relationship Id="rId7" Type="http://schemas.openxmlformats.org/officeDocument/2006/relationships/image" Target="../media/image3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12.xml"/></Relationships>
</file>

<file path=ppt/slideMasters/_rels/slideMaster80.xml.rels><?xml version="1.0" encoding="UTF-8" standalone="yes"?>
<Relationships xmlns="http://schemas.openxmlformats.org/package/2006/relationships"><Relationship Id="rId9" Type="http://schemas.openxmlformats.org/officeDocument/2006/relationships/tags" Target="../tags/tag435.xml"/><Relationship Id="rId8" Type="http://schemas.openxmlformats.org/officeDocument/2006/relationships/tags" Target="../tags/tag434.xml"/><Relationship Id="rId7" Type="http://schemas.openxmlformats.org/officeDocument/2006/relationships/tags" Target="../tags/tag43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0" Type="http://schemas.openxmlformats.org/officeDocument/2006/relationships/theme" Target="../theme/theme80.xml"/><Relationship Id="rId1" Type="http://schemas.openxmlformats.org/officeDocument/2006/relationships/slideLayout" Target="../slideLayouts/slideLayout86.xml"/></Relationships>
</file>

<file path=ppt/slideMasters/_rels/slideMaster81.xml.rels><?xml version="1.0" encoding="UTF-8" standalone="yes"?>
<Relationships xmlns="http://schemas.openxmlformats.org/package/2006/relationships"><Relationship Id="rId9" Type="http://schemas.openxmlformats.org/officeDocument/2006/relationships/tags" Target="../tags/tag441.xml"/><Relationship Id="rId8" Type="http://schemas.openxmlformats.org/officeDocument/2006/relationships/tags" Target="../tags/tag440.xml"/><Relationship Id="rId7" Type="http://schemas.openxmlformats.org/officeDocument/2006/relationships/tags" Target="../tags/tag43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0" Type="http://schemas.openxmlformats.org/officeDocument/2006/relationships/theme" Target="../theme/theme81.xml"/><Relationship Id="rId1" Type="http://schemas.openxmlformats.org/officeDocument/2006/relationships/slideLayout" Target="../slideLayouts/slideLayout87.xml"/></Relationships>
</file>

<file path=ppt/slideMasters/_rels/slideMaster82.xml.rels><?xml version="1.0" encoding="UTF-8" standalone="yes"?>
<Relationships xmlns="http://schemas.openxmlformats.org/package/2006/relationships"><Relationship Id="rId9" Type="http://schemas.openxmlformats.org/officeDocument/2006/relationships/tags" Target="../tags/tag447.xml"/><Relationship Id="rId8" Type="http://schemas.openxmlformats.org/officeDocument/2006/relationships/tags" Target="../tags/tag446.xml"/><Relationship Id="rId7" Type="http://schemas.openxmlformats.org/officeDocument/2006/relationships/tags" Target="../tags/tag44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444.xml"/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0" Type="http://schemas.openxmlformats.org/officeDocument/2006/relationships/theme" Target="../theme/theme82.xml"/><Relationship Id="rId1" Type="http://schemas.openxmlformats.org/officeDocument/2006/relationships/slideLayout" Target="../slideLayouts/slideLayout88.xml"/></Relationships>
</file>

<file path=ppt/slideMasters/_rels/slideMaster83.xml.rels><?xml version="1.0" encoding="UTF-8" standalone="yes"?>
<Relationships xmlns="http://schemas.openxmlformats.org/package/2006/relationships"><Relationship Id="rId9" Type="http://schemas.openxmlformats.org/officeDocument/2006/relationships/tags" Target="../tags/tag453.xml"/><Relationship Id="rId8" Type="http://schemas.openxmlformats.org/officeDocument/2006/relationships/tags" Target="../tags/tag452.xml"/><Relationship Id="rId7" Type="http://schemas.openxmlformats.org/officeDocument/2006/relationships/tags" Target="../tags/tag45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450.xml"/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0" Type="http://schemas.openxmlformats.org/officeDocument/2006/relationships/theme" Target="../theme/theme83.xml"/><Relationship Id="rId1" Type="http://schemas.openxmlformats.org/officeDocument/2006/relationships/slideLayout" Target="../slideLayouts/slideLayout89.xml"/></Relationships>
</file>

<file path=ppt/slideMasters/_rels/slideMaster84.xml.rels><?xml version="1.0" encoding="UTF-8" standalone="yes"?>
<Relationships xmlns="http://schemas.openxmlformats.org/package/2006/relationships"><Relationship Id="rId9" Type="http://schemas.openxmlformats.org/officeDocument/2006/relationships/tags" Target="../tags/tag459.xml"/><Relationship Id="rId8" Type="http://schemas.openxmlformats.org/officeDocument/2006/relationships/tags" Target="../tags/tag458.xml"/><Relationship Id="rId7" Type="http://schemas.openxmlformats.org/officeDocument/2006/relationships/tags" Target="../tags/tag45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456.xml"/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0" Type="http://schemas.openxmlformats.org/officeDocument/2006/relationships/theme" Target="../theme/theme84.xml"/><Relationship Id="rId1" Type="http://schemas.openxmlformats.org/officeDocument/2006/relationships/slideLayout" Target="../slideLayouts/slideLayout90.xml"/></Relationships>
</file>

<file path=ppt/slideMasters/_rels/slideMaster85.xml.rels><?xml version="1.0" encoding="UTF-8" standalone="yes"?>
<Relationships xmlns="http://schemas.openxmlformats.org/package/2006/relationships"><Relationship Id="rId9" Type="http://schemas.openxmlformats.org/officeDocument/2006/relationships/tags" Target="../tags/tag465.xml"/><Relationship Id="rId8" Type="http://schemas.openxmlformats.org/officeDocument/2006/relationships/tags" Target="../tags/tag464.xml"/><Relationship Id="rId7" Type="http://schemas.openxmlformats.org/officeDocument/2006/relationships/tags" Target="../tags/tag46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462.xml"/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0" Type="http://schemas.openxmlformats.org/officeDocument/2006/relationships/theme" Target="../theme/theme85.xml"/><Relationship Id="rId1" Type="http://schemas.openxmlformats.org/officeDocument/2006/relationships/slideLayout" Target="../slideLayouts/slideLayout91.xml"/></Relationships>
</file>

<file path=ppt/slideMasters/_rels/slideMaster86.xml.rels><?xml version="1.0" encoding="UTF-8" standalone="yes"?>
<Relationships xmlns="http://schemas.openxmlformats.org/package/2006/relationships"><Relationship Id="rId9" Type="http://schemas.openxmlformats.org/officeDocument/2006/relationships/tags" Target="../tags/tag471.xml"/><Relationship Id="rId8" Type="http://schemas.openxmlformats.org/officeDocument/2006/relationships/tags" Target="../tags/tag470.xml"/><Relationship Id="rId7" Type="http://schemas.openxmlformats.org/officeDocument/2006/relationships/tags" Target="../tags/tag46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468.xml"/><Relationship Id="rId3" Type="http://schemas.openxmlformats.org/officeDocument/2006/relationships/tags" Target="../tags/tag467.xml"/><Relationship Id="rId2" Type="http://schemas.openxmlformats.org/officeDocument/2006/relationships/tags" Target="../tags/tag466.xml"/><Relationship Id="rId10" Type="http://schemas.openxmlformats.org/officeDocument/2006/relationships/theme" Target="../theme/theme86.xml"/><Relationship Id="rId1" Type="http://schemas.openxmlformats.org/officeDocument/2006/relationships/slideLayout" Target="../slideLayouts/slideLayout92.xml"/></Relationships>
</file>

<file path=ppt/slideMasters/_rels/slideMaster87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474.xml"/><Relationship Id="rId3" Type="http://schemas.openxmlformats.org/officeDocument/2006/relationships/tags" Target="../tags/tag473.xml"/><Relationship Id="rId2" Type="http://schemas.openxmlformats.org/officeDocument/2006/relationships/tags" Target="../tags/tag472.xml"/><Relationship Id="rId10" Type="http://schemas.openxmlformats.org/officeDocument/2006/relationships/theme" Target="../theme/theme87.xml"/><Relationship Id="rId1" Type="http://schemas.openxmlformats.org/officeDocument/2006/relationships/slideLayout" Target="../slideLayouts/slideLayout93.xml"/></Relationships>
</file>

<file path=ppt/slideMasters/_rels/slideMaster8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8.xml"/><Relationship Id="rId7" Type="http://schemas.openxmlformats.org/officeDocument/2006/relationships/tags" Target="../tags/tag48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480.xml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" Type="http://schemas.openxmlformats.org/officeDocument/2006/relationships/slideLayout" Target="../slideLayouts/slideLayout94.xml"/></Relationships>
</file>

<file path=ppt/slideMasters/_rels/slideMaster89.xml.rels><?xml version="1.0" encoding="UTF-8" standalone="yes"?>
<Relationships xmlns="http://schemas.openxmlformats.org/package/2006/relationships"><Relationship Id="rId8" Type="http://schemas.openxmlformats.org/officeDocument/2006/relationships/theme" Target="../theme/theme89.xml"/><Relationship Id="rId7" Type="http://schemas.openxmlformats.org/officeDocument/2006/relationships/tags" Target="../tags/tag48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484.xml"/><Relationship Id="rId3" Type="http://schemas.openxmlformats.org/officeDocument/2006/relationships/tags" Target="../tags/tag483.xml"/><Relationship Id="rId2" Type="http://schemas.openxmlformats.org/officeDocument/2006/relationships/tags" Target="../tags/tag482.xml"/><Relationship Id="rId1" Type="http://schemas.openxmlformats.org/officeDocument/2006/relationships/slideLayout" Target="../slideLayouts/slideLayout9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7" Type="http://schemas.openxmlformats.org/officeDocument/2006/relationships/tags" Target="../tags/tag49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Layout" Target="../slideLayouts/slideLayout15.xml"/></Relationships>
</file>

<file path=ppt/slideMasters/_rels/slideMaster90.xml.rels><?xml version="1.0" encoding="UTF-8" standalone="yes"?>
<Relationships xmlns="http://schemas.openxmlformats.org/package/2006/relationships"><Relationship Id="rId8" Type="http://schemas.openxmlformats.org/officeDocument/2006/relationships/theme" Target="../theme/theme90.xml"/><Relationship Id="rId7" Type="http://schemas.openxmlformats.org/officeDocument/2006/relationships/tags" Target="../tags/tag48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488.xml"/><Relationship Id="rId3" Type="http://schemas.openxmlformats.org/officeDocument/2006/relationships/tags" Target="../tags/tag487.xml"/><Relationship Id="rId2" Type="http://schemas.openxmlformats.org/officeDocument/2006/relationships/tags" Target="../tags/tag486.xml"/><Relationship Id="rId1" Type="http://schemas.openxmlformats.org/officeDocument/2006/relationships/slideLayout" Target="../slideLayouts/slideLayout96.xml"/></Relationships>
</file>

<file path=ppt/slideMasters/_rels/slideMaster91.xml.rels><?xml version="1.0" encoding="UTF-8" standalone="yes"?>
<Relationships xmlns="http://schemas.openxmlformats.org/package/2006/relationships"><Relationship Id="rId8" Type="http://schemas.openxmlformats.org/officeDocument/2006/relationships/theme" Target="../theme/theme91.xml"/><Relationship Id="rId7" Type="http://schemas.openxmlformats.org/officeDocument/2006/relationships/tags" Target="../tags/tag49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492.xml"/><Relationship Id="rId3" Type="http://schemas.openxmlformats.org/officeDocument/2006/relationships/tags" Target="../tags/tag491.xml"/><Relationship Id="rId2" Type="http://schemas.openxmlformats.org/officeDocument/2006/relationships/tags" Target="../tags/tag490.xml"/><Relationship Id="rId1" Type="http://schemas.openxmlformats.org/officeDocument/2006/relationships/slideLayout" Target="../slideLayouts/slideLayout97.xml"/></Relationships>
</file>

<file path=ppt/slideMasters/_rels/slideMaster92.xml.rels><?xml version="1.0" encoding="UTF-8" standalone="yes"?>
<Relationships xmlns="http://schemas.openxmlformats.org/package/2006/relationships"><Relationship Id="rId8" Type="http://schemas.openxmlformats.org/officeDocument/2006/relationships/theme" Target="../theme/theme92.xml"/><Relationship Id="rId7" Type="http://schemas.openxmlformats.org/officeDocument/2006/relationships/tags" Target="../tags/tag49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496.xml"/><Relationship Id="rId3" Type="http://schemas.openxmlformats.org/officeDocument/2006/relationships/tags" Target="../tags/tag495.xml"/><Relationship Id="rId2" Type="http://schemas.openxmlformats.org/officeDocument/2006/relationships/tags" Target="../tags/tag494.xml"/><Relationship Id="rId1" Type="http://schemas.openxmlformats.org/officeDocument/2006/relationships/slideLayout" Target="../slideLayouts/slideLayout98.xml"/></Relationships>
</file>

<file path=ppt/slideMasters/_rels/slideMaster93.xml.rels><?xml version="1.0" encoding="UTF-8" standalone="yes"?>
<Relationships xmlns="http://schemas.openxmlformats.org/package/2006/relationships"><Relationship Id="rId8" Type="http://schemas.openxmlformats.org/officeDocument/2006/relationships/theme" Target="../theme/theme93.xml"/><Relationship Id="rId7" Type="http://schemas.openxmlformats.org/officeDocument/2006/relationships/tags" Target="../tags/tag50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00.xml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" Type="http://schemas.openxmlformats.org/officeDocument/2006/relationships/slideLayout" Target="../slideLayouts/slideLayout99.xml"/></Relationships>
</file>

<file path=ppt/slideMasters/_rels/slideMaster94.xml.rels><?xml version="1.0" encoding="UTF-8" standalone="yes"?>
<Relationships xmlns="http://schemas.openxmlformats.org/package/2006/relationships"><Relationship Id="rId8" Type="http://schemas.openxmlformats.org/officeDocument/2006/relationships/theme" Target="../theme/theme94.xml"/><Relationship Id="rId7" Type="http://schemas.openxmlformats.org/officeDocument/2006/relationships/tags" Target="../tags/tag50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" Type="http://schemas.openxmlformats.org/officeDocument/2006/relationships/slideLayout" Target="../slideLayouts/slideLayout100.xml"/></Relationships>
</file>

<file path=ppt/slideMasters/_rels/slideMaster95.xml.rels><?xml version="1.0" encoding="UTF-8" standalone="yes"?>
<Relationships xmlns="http://schemas.openxmlformats.org/package/2006/relationships"><Relationship Id="rId8" Type="http://schemas.openxmlformats.org/officeDocument/2006/relationships/theme" Target="../theme/theme95.xml"/><Relationship Id="rId7" Type="http://schemas.openxmlformats.org/officeDocument/2006/relationships/tags" Target="../tags/tag50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08.xml"/><Relationship Id="rId3" Type="http://schemas.openxmlformats.org/officeDocument/2006/relationships/tags" Target="../tags/tag507.xml"/><Relationship Id="rId2" Type="http://schemas.openxmlformats.org/officeDocument/2006/relationships/tags" Target="../tags/tag506.xml"/><Relationship Id="rId1" Type="http://schemas.openxmlformats.org/officeDocument/2006/relationships/slideLayout" Target="../slideLayouts/slideLayout101.xml"/></Relationships>
</file>

<file path=ppt/slideMasters/_rels/slideMaster96.xml.rels><?xml version="1.0" encoding="UTF-8" standalone="yes"?>
<Relationships xmlns="http://schemas.openxmlformats.org/package/2006/relationships"><Relationship Id="rId8" Type="http://schemas.openxmlformats.org/officeDocument/2006/relationships/theme" Target="../theme/theme96.xml"/><Relationship Id="rId7" Type="http://schemas.openxmlformats.org/officeDocument/2006/relationships/tags" Target="../tags/tag5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12.xml"/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" Type="http://schemas.openxmlformats.org/officeDocument/2006/relationships/slideLayout" Target="../slideLayouts/slideLayout102.xml"/></Relationships>
</file>

<file path=ppt/slideMasters/_rels/slideMaster97.xml.rels><?xml version="1.0" encoding="UTF-8" standalone="yes"?>
<Relationships xmlns="http://schemas.openxmlformats.org/package/2006/relationships"><Relationship Id="rId8" Type="http://schemas.openxmlformats.org/officeDocument/2006/relationships/theme" Target="../theme/theme97.xml"/><Relationship Id="rId7" Type="http://schemas.openxmlformats.org/officeDocument/2006/relationships/tags" Target="../tags/tag51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16.xml"/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" Type="http://schemas.openxmlformats.org/officeDocument/2006/relationships/slideLayout" Target="../slideLayouts/slideLayout103.xml"/></Relationships>
</file>

<file path=ppt/slideMasters/_rels/slideMaster98.xml.rels><?xml version="1.0" encoding="UTF-8" standalone="yes"?>
<Relationships xmlns="http://schemas.openxmlformats.org/package/2006/relationships"><Relationship Id="rId8" Type="http://schemas.openxmlformats.org/officeDocument/2006/relationships/theme" Target="../theme/theme98.xml"/><Relationship Id="rId7" Type="http://schemas.openxmlformats.org/officeDocument/2006/relationships/tags" Target="../tags/tag52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20.xml"/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" Type="http://schemas.openxmlformats.org/officeDocument/2006/relationships/slideLayout" Target="../slideLayouts/slideLayout104.xml"/></Relationships>
</file>

<file path=ppt/slideMasters/_rels/slideMaster9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9.xml"/><Relationship Id="rId7" Type="http://schemas.openxmlformats.org/officeDocument/2006/relationships/tags" Target="../tags/tag52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ags" Target="../tags/tag524.xml"/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9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24.xml"/><Relationship Id="rId6" Type="http://schemas.openxmlformats.org/officeDocument/2006/relationships/image" Target="../media/image12.png"/><Relationship Id="rId5" Type="http://schemas.openxmlformats.org/officeDocument/2006/relationships/tags" Target="../tags/tag623.xml"/><Relationship Id="rId4" Type="http://schemas.openxmlformats.org/officeDocument/2006/relationships/tags" Target="../tags/tag622.xml"/><Relationship Id="rId3" Type="http://schemas.openxmlformats.org/officeDocument/2006/relationships/image" Target="../media/image11.png"/><Relationship Id="rId2" Type="http://schemas.openxmlformats.org/officeDocument/2006/relationships/tags" Target="../tags/tag621.xml"/><Relationship Id="rId1" Type="http://schemas.openxmlformats.org/officeDocument/2006/relationships/tags" Target="../tags/tag62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5.png"/><Relationship Id="rId1" Type="http://schemas.openxmlformats.org/officeDocument/2006/relationships/tags" Target="../tags/tag67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678.xml"/><Relationship Id="rId3" Type="http://schemas.openxmlformats.org/officeDocument/2006/relationships/tags" Target="../tags/tag677.xml"/><Relationship Id="rId2" Type="http://schemas.openxmlformats.org/officeDocument/2006/relationships/image" Target="../media/image15.png"/><Relationship Id="rId1" Type="http://schemas.openxmlformats.org/officeDocument/2006/relationships/tags" Target="../tags/tag67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7.xml"/><Relationship Id="rId3" Type="http://schemas.openxmlformats.org/officeDocument/2006/relationships/tags" Target="../tags/tag680.xml"/><Relationship Id="rId2" Type="http://schemas.openxmlformats.org/officeDocument/2006/relationships/image" Target="../media/image15.png"/><Relationship Id="rId1" Type="http://schemas.openxmlformats.org/officeDocument/2006/relationships/tags" Target="../tags/tag6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8.xml"/><Relationship Id="rId1" Type="http://schemas.openxmlformats.org/officeDocument/2006/relationships/tags" Target="../tags/tag68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9.xml"/><Relationship Id="rId3" Type="http://schemas.openxmlformats.org/officeDocument/2006/relationships/tags" Target="../tags/tag683.xml"/><Relationship Id="rId2" Type="http://schemas.openxmlformats.org/officeDocument/2006/relationships/image" Target="../media/image15.png"/><Relationship Id="rId1" Type="http://schemas.openxmlformats.org/officeDocument/2006/relationships/tags" Target="../tags/tag68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7.xml"/><Relationship Id="rId4" Type="http://schemas.openxmlformats.org/officeDocument/2006/relationships/image" Target="../media/image16.png"/><Relationship Id="rId3" Type="http://schemas.openxmlformats.org/officeDocument/2006/relationships/tags" Target="../tags/tag685.xml"/><Relationship Id="rId2" Type="http://schemas.openxmlformats.org/officeDocument/2006/relationships/image" Target="../media/image15.png"/><Relationship Id="rId1" Type="http://schemas.openxmlformats.org/officeDocument/2006/relationships/tags" Target="../tags/tag6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0.xml"/><Relationship Id="rId1" Type="http://schemas.openxmlformats.org/officeDocument/2006/relationships/tags" Target="../tags/tag68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5.png"/><Relationship Id="rId1" Type="http://schemas.openxmlformats.org/officeDocument/2006/relationships/tags" Target="../tags/tag68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1.xml"/><Relationship Id="rId2" Type="http://schemas.openxmlformats.org/officeDocument/2006/relationships/image" Target="../media/image15.png"/><Relationship Id="rId1" Type="http://schemas.openxmlformats.org/officeDocument/2006/relationships/tags" Target="../tags/tag68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02.xml"/><Relationship Id="rId2" Type="http://schemas.openxmlformats.org/officeDocument/2006/relationships/image" Target="../media/image15.png"/><Relationship Id="rId1" Type="http://schemas.openxmlformats.org/officeDocument/2006/relationships/tags" Target="../tags/tag6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33.xml"/><Relationship Id="rId8" Type="http://schemas.openxmlformats.org/officeDocument/2006/relationships/tags" Target="../tags/tag632.xml"/><Relationship Id="rId7" Type="http://schemas.openxmlformats.org/officeDocument/2006/relationships/tags" Target="../tags/tag631.xml"/><Relationship Id="rId6" Type="http://schemas.openxmlformats.org/officeDocument/2006/relationships/tags" Target="../tags/tag630.xml"/><Relationship Id="rId5" Type="http://schemas.openxmlformats.org/officeDocument/2006/relationships/tags" Target="../tags/tag629.xml"/><Relationship Id="rId4" Type="http://schemas.openxmlformats.org/officeDocument/2006/relationships/tags" Target="../tags/tag628.xml"/><Relationship Id="rId3" Type="http://schemas.openxmlformats.org/officeDocument/2006/relationships/tags" Target="../tags/tag627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649.xml"/><Relationship Id="rId24" Type="http://schemas.openxmlformats.org/officeDocument/2006/relationships/tags" Target="../tags/tag648.xml"/><Relationship Id="rId23" Type="http://schemas.openxmlformats.org/officeDocument/2006/relationships/tags" Target="../tags/tag647.xml"/><Relationship Id="rId22" Type="http://schemas.openxmlformats.org/officeDocument/2006/relationships/tags" Target="../tags/tag646.xml"/><Relationship Id="rId21" Type="http://schemas.openxmlformats.org/officeDocument/2006/relationships/tags" Target="../tags/tag645.xml"/><Relationship Id="rId20" Type="http://schemas.openxmlformats.org/officeDocument/2006/relationships/tags" Target="../tags/tag644.xml"/><Relationship Id="rId2" Type="http://schemas.openxmlformats.org/officeDocument/2006/relationships/tags" Target="../tags/tag626.xml"/><Relationship Id="rId19" Type="http://schemas.openxmlformats.org/officeDocument/2006/relationships/tags" Target="../tags/tag643.xml"/><Relationship Id="rId18" Type="http://schemas.openxmlformats.org/officeDocument/2006/relationships/tags" Target="../tags/tag642.xml"/><Relationship Id="rId17" Type="http://schemas.openxmlformats.org/officeDocument/2006/relationships/tags" Target="../tags/tag641.xml"/><Relationship Id="rId16" Type="http://schemas.openxmlformats.org/officeDocument/2006/relationships/tags" Target="../tags/tag640.xml"/><Relationship Id="rId15" Type="http://schemas.openxmlformats.org/officeDocument/2006/relationships/tags" Target="../tags/tag639.xml"/><Relationship Id="rId14" Type="http://schemas.openxmlformats.org/officeDocument/2006/relationships/tags" Target="../tags/tag638.xml"/><Relationship Id="rId13" Type="http://schemas.openxmlformats.org/officeDocument/2006/relationships/tags" Target="../tags/tag637.xml"/><Relationship Id="rId12" Type="http://schemas.openxmlformats.org/officeDocument/2006/relationships/tags" Target="../tags/tag636.xml"/><Relationship Id="rId11" Type="http://schemas.openxmlformats.org/officeDocument/2006/relationships/tags" Target="../tags/tag635.xml"/><Relationship Id="rId10" Type="http://schemas.openxmlformats.org/officeDocument/2006/relationships/tags" Target="../tags/tag634.xml"/><Relationship Id="rId1" Type="http://schemas.openxmlformats.org/officeDocument/2006/relationships/tags" Target="../tags/tag62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03.xml"/><Relationship Id="rId2" Type="http://schemas.openxmlformats.org/officeDocument/2006/relationships/image" Target="../media/image15.png"/><Relationship Id="rId1" Type="http://schemas.openxmlformats.org/officeDocument/2006/relationships/tags" Target="../tags/tag69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5.png"/><Relationship Id="rId1" Type="http://schemas.openxmlformats.org/officeDocument/2006/relationships/tags" Target="../tags/tag69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04.xml"/><Relationship Id="rId6" Type="http://schemas.openxmlformats.org/officeDocument/2006/relationships/tags" Target="../tags/tag695.xml"/><Relationship Id="rId5" Type="http://schemas.openxmlformats.org/officeDocument/2006/relationships/tags" Target="../tags/tag694.xml"/><Relationship Id="rId4" Type="http://schemas.openxmlformats.org/officeDocument/2006/relationships/image" Target="../media/image17.png"/><Relationship Id="rId3" Type="http://schemas.openxmlformats.org/officeDocument/2006/relationships/tags" Target="../tags/tag693.xml"/><Relationship Id="rId2" Type="http://schemas.openxmlformats.org/officeDocument/2006/relationships/image" Target="../media/image15.png"/><Relationship Id="rId1" Type="http://schemas.openxmlformats.org/officeDocument/2006/relationships/tags" Target="../tags/tag69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5.xml"/><Relationship Id="rId2" Type="http://schemas.openxmlformats.org/officeDocument/2006/relationships/image" Target="../media/image15.png"/><Relationship Id="rId1" Type="http://schemas.openxmlformats.org/officeDocument/2006/relationships/tags" Target="../tags/tag69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704.xml"/><Relationship Id="rId8" Type="http://schemas.openxmlformats.org/officeDocument/2006/relationships/tags" Target="../tags/tag703.xml"/><Relationship Id="rId7" Type="http://schemas.openxmlformats.org/officeDocument/2006/relationships/tags" Target="../tags/tag702.xml"/><Relationship Id="rId6" Type="http://schemas.openxmlformats.org/officeDocument/2006/relationships/tags" Target="../tags/tag701.xml"/><Relationship Id="rId5" Type="http://schemas.openxmlformats.org/officeDocument/2006/relationships/tags" Target="../tags/tag700.xml"/><Relationship Id="rId4" Type="http://schemas.openxmlformats.org/officeDocument/2006/relationships/tags" Target="../tags/tag699.xml"/><Relationship Id="rId3" Type="http://schemas.openxmlformats.org/officeDocument/2006/relationships/tags" Target="../tags/tag698.xml"/><Relationship Id="rId2" Type="http://schemas.openxmlformats.org/officeDocument/2006/relationships/image" Target="../media/image13.jpe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708.xml"/><Relationship Id="rId12" Type="http://schemas.openxmlformats.org/officeDocument/2006/relationships/tags" Target="../tags/tag707.xml"/><Relationship Id="rId11" Type="http://schemas.openxmlformats.org/officeDocument/2006/relationships/tags" Target="../tags/tag706.xml"/><Relationship Id="rId10" Type="http://schemas.openxmlformats.org/officeDocument/2006/relationships/tags" Target="../tags/tag705.xml"/><Relationship Id="rId1" Type="http://schemas.openxmlformats.org/officeDocument/2006/relationships/tags" Target="../tags/tag69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tags" Target="../tags/tag710.xml"/><Relationship Id="rId1" Type="http://schemas.openxmlformats.org/officeDocument/2006/relationships/tags" Target="../tags/tag70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8.png"/><Relationship Id="rId2" Type="http://schemas.openxmlformats.org/officeDocument/2006/relationships/tags" Target="../tags/tag712.xml"/><Relationship Id="rId1" Type="http://schemas.openxmlformats.org/officeDocument/2006/relationships/tags" Target="../tags/tag71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8.xml"/><Relationship Id="rId3" Type="http://schemas.openxmlformats.org/officeDocument/2006/relationships/image" Target="../media/image18.png"/><Relationship Id="rId2" Type="http://schemas.openxmlformats.org/officeDocument/2006/relationships/tags" Target="../tags/tag714.xml"/><Relationship Id="rId1" Type="http://schemas.openxmlformats.org/officeDocument/2006/relationships/tags" Target="../tags/tag713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8.xml"/><Relationship Id="rId5" Type="http://schemas.openxmlformats.org/officeDocument/2006/relationships/image" Target="../media/image19.png"/><Relationship Id="rId4" Type="http://schemas.openxmlformats.org/officeDocument/2006/relationships/tags" Target="../tags/tag717.xml"/><Relationship Id="rId3" Type="http://schemas.openxmlformats.org/officeDocument/2006/relationships/image" Target="../media/image18.png"/><Relationship Id="rId2" Type="http://schemas.openxmlformats.org/officeDocument/2006/relationships/tags" Target="../tags/tag716.xml"/><Relationship Id="rId1" Type="http://schemas.openxmlformats.org/officeDocument/2006/relationships/tags" Target="../tags/tag71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9.xml"/><Relationship Id="rId3" Type="http://schemas.openxmlformats.org/officeDocument/2006/relationships/image" Target="../media/image20.png"/><Relationship Id="rId2" Type="http://schemas.openxmlformats.org/officeDocument/2006/relationships/tags" Target="../tags/tag719.xml"/><Relationship Id="rId1" Type="http://schemas.openxmlformats.org/officeDocument/2006/relationships/tags" Target="../tags/tag7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57.xml"/><Relationship Id="rId8" Type="http://schemas.openxmlformats.org/officeDocument/2006/relationships/tags" Target="../tags/tag656.xml"/><Relationship Id="rId7" Type="http://schemas.openxmlformats.org/officeDocument/2006/relationships/tags" Target="../tags/tag655.xml"/><Relationship Id="rId6" Type="http://schemas.openxmlformats.org/officeDocument/2006/relationships/tags" Target="../tags/tag654.xml"/><Relationship Id="rId5" Type="http://schemas.openxmlformats.org/officeDocument/2006/relationships/tags" Target="../tags/tag653.xml"/><Relationship Id="rId4" Type="http://schemas.openxmlformats.org/officeDocument/2006/relationships/tags" Target="../tags/tag652.xml"/><Relationship Id="rId3" Type="http://schemas.openxmlformats.org/officeDocument/2006/relationships/tags" Target="../tags/tag651.xml"/><Relationship Id="rId2" Type="http://schemas.openxmlformats.org/officeDocument/2006/relationships/tags" Target="../tags/tag650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59.xml"/><Relationship Id="rId10" Type="http://schemas.openxmlformats.org/officeDocument/2006/relationships/tags" Target="../tags/tag658.xml"/><Relationship Id="rId1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727.xml"/><Relationship Id="rId8" Type="http://schemas.openxmlformats.org/officeDocument/2006/relationships/tags" Target="../tags/tag726.xml"/><Relationship Id="rId7" Type="http://schemas.openxmlformats.org/officeDocument/2006/relationships/tags" Target="../tags/tag725.xml"/><Relationship Id="rId6" Type="http://schemas.openxmlformats.org/officeDocument/2006/relationships/tags" Target="../tags/tag724.xml"/><Relationship Id="rId5" Type="http://schemas.openxmlformats.org/officeDocument/2006/relationships/tags" Target="../tags/tag723.xml"/><Relationship Id="rId4" Type="http://schemas.openxmlformats.org/officeDocument/2006/relationships/tags" Target="../tags/tag722.xml"/><Relationship Id="rId3" Type="http://schemas.openxmlformats.org/officeDocument/2006/relationships/tags" Target="../tags/tag721.xml"/><Relationship Id="rId2" Type="http://schemas.openxmlformats.org/officeDocument/2006/relationships/tags" Target="../tags/tag720.xml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22.xml"/><Relationship Id="rId13" Type="http://schemas.openxmlformats.org/officeDocument/2006/relationships/tags" Target="../tags/tag730.xml"/><Relationship Id="rId12" Type="http://schemas.openxmlformats.org/officeDocument/2006/relationships/image" Target="../media/image12.png"/><Relationship Id="rId11" Type="http://schemas.openxmlformats.org/officeDocument/2006/relationships/tags" Target="../tags/tag729.xml"/><Relationship Id="rId10" Type="http://schemas.openxmlformats.org/officeDocument/2006/relationships/tags" Target="../tags/tag728.xml"/><Relationship Id="rId1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tags" Target="../tags/tag66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1" Type="http://schemas.openxmlformats.org/officeDocument/2006/relationships/tags" Target="../tags/tag6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4.png"/><Relationship Id="rId1" Type="http://schemas.openxmlformats.org/officeDocument/2006/relationships/tags" Target="../tags/tag6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4.png"/><Relationship Id="rId1" Type="http://schemas.openxmlformats.org/officeDocument/2006/relationships/tags" Target="../tags/tag66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71.xml"/><Relationship Id="rId8" Type="http://schemas.openxmlformats.org/officeDocument/2006/relationships/tags" Target="../tags/tag670.xml"/><Relationship Id="rId7" Type="http://schemas.openxmlformats.org/officeDocument/2006/relationships/tags" Target="../tags/tag669.xml"/><Relationship Id="rId6" Type="http://schemas.openxmlformats.org/officeDocument/2006/relationships/tags" Target="../tags/tag668.xml"/><Relationship Id="rId5" Type="http://schemas.openxmlformats.org/officeDocument/2006/relationships/tags" Target="../tags/tag667.xml"/><Relationship Id="rId4" Type="http://schemas.openxmlformats.org/officeDocument/2006/relationships/tags" Target="../tags/tag666.xml"/><Relationship Id="rId3" Type="http://schemas.openxmlformats.org/officeDocument/2006/relationships/tags" Target="../tags/tag665.xml"/><Relationship Id="rId2" Type="http://schemas.openxmlformats.org/officeDocument/2006/relationships/tags" Target="../tags/tag66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73.xml"/><Relationship Id="rId10" Type="http://schemas.openxmlformats.org/officeDocument/2006/relationships/tags" Target="../tags/tag672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6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10504805" y="4194810"/>
            <a:ext cx="2939415" cy="404177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68" name="Google Shape;55;p15"/>
          <p:cNvSpPr txBox="1"/>
          <p:nvPr>
            <p:custDataLst>
              <p:tags r:id="rId1"/>
            </p:custDataLst>
          </p:nvPr>
        </p:nvSpPr>
        <p:spPr>
          <a:xfrm>
            <a:off x="4536123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altLang="en-GB" sz="2500" kern="0">
                <a:latin typeface="Palatino Linotype" panose="02040502050505030304" charset="0"/>
                <a:cs typeface="Palatino Linotype" panose="02040502050505030304" charset="0"/>
              </a:rPr>
              <a:t>Fangtian Zhong</a:t>
            </a:r>
            <a:endParaRPr lang="en-US" altLang="en-GB" sz="2500" kern="0">
              <a:latin typeface="Palatino Linotype" panose="02040502050505030304" charset="0"/>
              <a:cs typeface="Palatino Linotype" panose="02040502050505030304" charset="0"/>
            </a:endParaRPr>
          </a:p>
          <a:p>
            <a:pPr algn="ctr"/>
            <a:r>
              <a:rPr lang="en-US" altLang="en-GB" sz="2500" kern="0">
                <a:latin typeface="Palatino Linotype" panose="02040502050505030304" charset="0"/>
                <a:cs typeface="Palatino Linotype" panose="02040502050505030304" charset="0"/>
              </a:rPr>
              <a:t>CSCI 591</a:t>
            </a:r>
            <a:endParaRPr lang="en-US" altLang="en-GB" sz="2500" kern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2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2023.07.04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  <p:sp>
        <p:nvSpPr>
          <p:cNvPr id="2" name="Google Shape;54;p15"/>
          <p:cNvSpPr txBox="1"/>
          <p:nvPr>
            <p:custDataLst>
              <p:tags r:id="rId4"/>
            </p:custDataLst>
          </p:nvPr>
        </p:nvSpPr>
        <p:spPr>
          <a:xfrm>
            <a:off x="2731135" y="1773555"/>
            <a:ext cx="6729730" cy="20980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sz="6000" kern="0">
                <a:latin typeface="Arial Black" panose="020B0A04020102020204" charset="0"/>
                <a:cs typeface="Arial Black" panose="020B0A04020102020204" charset="0"/>
              </a:rPr>
              <a:t>Malicious Code Analysis</a:t>
            </a:r>
            <a:endParaRPr sz="6000" kern="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9085" y="109855"/>
            <a:ext cx="1848142" cy="12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2886710" y="5492115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ctr" fontAlgn="auto">
              <a:lnSpc>
                <a:spcPts val="2800"/>
              </a:lnSpc>
              <a:spcBef>
                <a:spcPts val="1500"/>
              </a:spcBef>
              <a:defRPr/>
            </a:pPr>
            <a:r>
              <a:rPr lang="en-US" altLang="zh-CN" sz="2000" dirty="0">
                <a:latin typeface="Palatino Linotype" panose="02040502050505030304" charset="0"/>
                <a:cs typeface="Palatino Linotype" panose="02040502050505030304" charset="0"/>
              </a:rPr>
              <a:t>Gianforte School of Computing </a:t>
            </a:r>
            <a:endParaRPr lang="en-US" altLang="zh-CN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en-GB" sz="20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Norm Asbjornson College of Engineerin</a:t>
            </a:r>
            <a:endParaRPr lang="en-US" altLang="en-GB" sz="20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Palatino Linotype" panose="02040502050505030304" charset="0"/>
                <a:cs typeface="Palatino Linotype" panose="02040502050505030304" charset="0"/>
              </a:rPr>
              <a:t>E-mail: fangtian.zhong@montana.edu</a:t>
            </a:r>
            <a:endParaRPr lang="en-US" altLang="zh-CN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endParaRPr lang="en-US" altLang="zh-CN" sz="20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Processor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869420" cy="38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09600">
              <a:lnSpc>
                <a:spcPts val="33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processor supports the following data sizes −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Word: a 2-byte data item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Doubleword: a 4-byte (32 bit) data item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Quadword: an 8-byte (64 bit) data item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Paragraph: a 16-byte (128 bit) area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Kilobyte: 1024 bytes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Megabyte: 1,048,576 bytes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Binary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963930"/>
            <a:ext cx="11857355" cy="251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800"/>
              </a:lnSpc>
              <a:spcBef>
                <a:spcPts val="1000"/>
              </a:spcBef>
              <a:spcAft>
                <a:spcPts val="3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Every number system uses positional notation, i.e., each position in which a digit is written has a different positional value. Each position is power of the base, which is 2 for binary number system, and these powers begin at 0 and increase by 1.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0050" y="5351145"/>
            <a:ext cx="10028555" cy="98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So, the value of a given binary number is −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47625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228161236"/>
                </a:ext>
              </a:extLst>
            </a:pPr>
            <a:r>
              <a:rPr lang="en-US" altLang="zh-CN" sz="2500" dirty="0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1 + 2 + 4 + 8 +16 + 32 + 64 + 128 = 255</a:t>
            </a:r>
            <a:endParaRPr lang="en-US" altLang="zh-CN" sz="2500" dirty="0">
              <a:solidFill>
                <a:srgbClr val="FF0000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201545" y="3206750"/>
          <a:ext cx="7587530" cy="179832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2753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Bit value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53CE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Position value as a power of base 2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53CE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128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64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32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Bit number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53CE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Binary Arithmetic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ts val="4500"/>
              </a:lnSpc>
              <a:spcBef>
                <a:spcPts val="1000"/>
              </a:spcBef>
              <a:spcAft>
                <a:spcPts val="3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following table illustrates four simple rules for binary addition −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830070" y="2761615"/>
          <a:ext cx="8531860" cy="2072640"/>
        </p:xfrm>
        <a:graphic>
          <a:graphicData uri="http://schemas.openxmlformats.org/drawingml/2006/table">
            <a:tbl>
              <a:tblPr firstRow="1" bandRow="1">
                <a:tableStyleId>{A554F2FC-47F3-4EAF-B5D7-61143E9EB01A}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548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(ii)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(iii)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(iv)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=10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=11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Example-Add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163445" y="2505710"/>
          <a:ext cx="8533765" cy="15240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3240000"/>
                <a:gridCol w="3924000"/>
              </a:tblGrid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Decimal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Binary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60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00111100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+42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00101010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102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01100110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Example-Sub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10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 negative binary value is expressed in two's complement notation. According to this rule, to convert a binary number to its negative value is to reverse its bit values and add 1.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Subtract 42 from 53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3432810" y="3246755"/>
          <a:ext cx="8533765" cy="2286000"/>
        </p:xfrm>
        <a:graphic>
          <a:graphicData uri="http://schemas.openxmlformats.org/drawingml/2006/table">
            <a:tbl>
              <a:tblPr firstRow="1" bandRow="1">
                <a:tableStyleId>{4A9E6038-D4B9-49A0-A123-A8C29825C4A2}</a:tableStyleId>
              </a:tblPr>
              <a:tblGrid>
                <a:gridCol w="3240000"/>
                <a:gridCol w="2880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Number 53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00110101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Number 42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00101010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Reverse the bits of 42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11010101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Add 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Number -42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11010110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53-42=11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00001011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10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096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Base is 16. 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096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digits range from 0 to 15. The letters A through F is used to represent the decimal values 10 through 15.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 descr="/Users/weiqingqing/Desktop/23.png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15453" y="4659400"/>
            <a:ext cx="1393675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3" h="5443">
                <a:moveTo>
                  <a:pt x="0" y="0"/>
                </a:moveTo>
                <a:lnTo>
                  <a:pt x="4213" y="0"/>
                </a:lnTo>
                <a:lnTo>
                  <a:pt x="4213" y="5443"/>
                </a:lnTo>
                <a:lnTo>
                  <a:pt x="3327" y="5443"/>
                </a:lnTo>
                <a:lnTo>
                  <a:pt x="3360" y="5075"/>
                </a:lnTo>
                <a:lnTo>
                  <a:pt x="2320" y="4931"/>
                </a:lnTo>
                <a:lnTo>
                  <a:pt x="2125" y="5007"/>
                </a:lnTo>
                <a:lnTo>
                  <a:pt x="2100" y="4988"/>
                </a:lnTo>
                <a:lnTo>
                  <a:pt x="1868" y="4906"/>
                </a:lnTo>
                <a:lnTo>
                  <a:pt x="1756" y="4906"/>
                </a:lnTo>
                <a:lnTo>
                  <a:pt x="1655" y="4919"/>
                </a:lnTo>
                <a:lnTo>
                  <a:pt x="1536" y="4919"/>
                </a:lnTo>
                <a:lnTo>
                  <a:pt x="1405" y="4938"/>
                </a:lnTo>
                <a:lnTo>
                  <a:pt x="1304" y="4938"/>
                </a:lnTo>
                <a:lnTo>
                  <a:pt x="1192" y="4919"/>
                </a:lnTo>
                <a:lnTo>
                  <a:pt x="1122" y="4878"/>
                </a:lnTo>
                <a:lnTo>
                  <a:pt x="1175" y="4875"/>
                </a:lnTo>
                <a:lnTo>
                  <a:pt x="1085" y="4856"/>
                </a:lnTo>
                <a:lnTo>
                  <a:pt x="1122" y="4878"/>
                </a:lnTo>
                <a:lnTo>
                  <a:pt x="887" y="4891"/>
                </a:lnTo>
                <a:lnTo>
                  <a:pt x="655" y="5188"/>
                </a:lnTo>
                <a:lnTo>
                  <a:pt x="791" y="5443"/>
                </a:lnTo>
                <a:lnTo>
                  <a:pt x="0" y="5443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9435" y="1049020"/>
          <a:ext cx="8532495" cy="54468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2844165"/>
                <a:gridCol w="2844165"/>
                <a:gridCol w="2844165"/>
              </a:tblGrid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Decimal number</a:t>
                      </a:r>
                      <a:endParaRPr lang="en-US" altLang="zh-CN" sz="15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Binary representation</a:t>
                      </a:r>
                      <a:endParaRPr lang="en-US" altLang="zh-CN" sz="15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Hexadecimal representation</a:t>
                      </a:r>
                      <a:endParaRPr lang="en-US" altLang="zh-CN" sz="15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1001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15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17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Abbreviating lengthy binary representations. 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858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Representing a binary data by dividing each byte in half.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Example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096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To convert a binary number to its hexadecimal equivalent, break it into groups of 4 consecutive binary numbers, starting from the right, and write those groups over the corresponding digits of the hexadecimal number.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1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Example</a:t>
            </a: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 − Binary number 1000 1100 1101 0001 is equivalent to hexadecimal - 8CD1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Example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354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To convert a hexadecimal number to binary, just write each hexadecimal digit into its 4-digit binary equivalent.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85800">
              <a:lnSpc>
                <a:spcPct val="11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2207967695"/>
                </a:ext>
              </a:extLst>
            </a:pPr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Example</a:t>
            </a: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 − Hexadecimal number FAD8 is equivalent to binary - 1111 1010 1101 1000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Overview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 rot="0">
            <a:off x="1315085" y="1353820"/>
            <a:ext cx="4282440" cy="1278890"/>
            <a:chOff x="1726" y="2132"/>
            <a:chExt cx="6744" cy="2014"/>
          </a:xfrm>
        </p:grpSpPr>
        <p:sp>
          <p:nvSpPr>
            <p:cNvPr id="4" name="圆角矩形 6"/>
            <p:cNvSpPr/>
            <p:nvPr>
              <p:custDataLst>
                <p:tags r:id="rId1"/>
              </p:custDataLst>
            </p:nvPr>
          </p:nvSpPr>
          <p:spPr>
            <a:xfrm>
              <a:off x="2238" y="2251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FF43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5" name="椭圆 4"/>
            <p:cNvSpPr/>
            <p:nvPr>
              <p:custDataLst>
                <p:tags r:id="rId2"/>
              </p:custDataLst>
            </p:nvPr>
          </p:nvSpPr>
          <p:spPr>
            <a:xfrm>
              <a:off x="1726" y="2132"/>
              <a:ext cx="2014" cy="2014"/>
            </a:xfrm>
            <a:prstGeom prst="ellipse">
              <a:avLst/>
            </a:prstGeom>
            <a:solidFill>
              <a:srgbClr val="E80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3"/>
              </p:custDataLst>
            </p:nvPr>
          </p:nvSpPr>
          <p:spPr>
            <a:xfrm>
              <a:off x="1865" y="2271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2134" y="2665"/>
              <a:ext cx="1199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 fontScale="80000"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300" normalizeH="0" baseline="0" noProof="0">
                  <a:ln>
                    <a:noFill/>
                  </a:ln>
                  <a:solidFill>
                    <a:srgbClr val="E60D03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01</a:t>
              </a:r>
              <a:endParaRPr kumimoji="0" lang="en-US" altLang="zh-CN" sz="3600" b="0" i="0" u="none" strike="noStrike" kern="0" cap="none" spc="300" normalizeH="0" baseline="0" noProof="0">
                <a:ln>
                  <a:noFill/>
                </a:ln>
                <a:solidFill>
                  <a:srgbClr val="E60D03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3741" y="2281"/>
              <a:ext cx="4672" cy="171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Assembly Language</a:t>
              </a:r>
              <a:endParaRPr kumimoji="0" lang="en-US" altLang="zh-CN" sz="2500" b="0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rot="0">
            <a:off x="1315085" y="3069590"/>
            <a:ext cx="4282440" cy="1278890"/>
            <a:chOff x="1725" y="4834"/>
            <a:chExt cx="6744" cy="2014"/>
          </a:xfrm>
        </p:grpSpPr>
        <p:sp>
          <p:nvSpPr>
            <p:cNvPr id="10" name="圆角矩形 11"/>
            <p:cNvSpPr/>
            <p:nvPr>
              <p:custDataLst>
                <p:tags r:id="rId6"/>
              </p:custDataLst>
            </p:nvPr>
          </p:nvSpPr>
          <p:spPr>
            <a:xfrm>
              <a:off x="2237" y="4953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20E4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725" y="4834"/>
              <a:ext cx="2014" cy="2014"/>
            </a:xfrm>
            <a:prstGeom prst="ellipse">
              <a:avLst/>
            </a:prstGeom>
            <a:solidFill>
              <a:srgbClr val="05BEC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8"/>
              </p:custDataLst>
            </p:nvPr>
          </p:nvSpPr>
          <p:spPr>
            <a:xfrm>
              <a:off x="1864" y="4973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2072" y="5367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05BECE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02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05BECE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3900" y="5003"/>
              <a:ext cx="4129" cy="174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Number System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0">
            <a:off x="1315085" y="4785360"/>
            <a:ext cx="4282440" cy="1278890"/>
            <a:chOff x="1724" y="7536"/>
            <a:chExt cx="6744" cy="2014"/>
          </a:xfrm>
        </p:grpSpPr>
        <p:sp>
          <p:nvSpPr>
            <p:cNvPr id="16" name="圆角矩形 59"/>
            <p:cNvSpPr/>
            <p:nvPr>
              <p:custDataLst>
                <p:tags r:id="rId11"/>
              </p:custDataLst>
            </p:nvPr>
          </p:nvSpPr>
          <p:spPr>
            <a:xfrm>
              <a:off x="2236" y="7655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A728B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2"/>
              </p:custDataLst>
            </p:nvPr>
          </p:nvSpPr>
          <p:spPr>
            <a:xfrm>
              <a:off x="1724" y="7536"/>
              <a:ext cx="2014" cy="2014"/>
            </a:xfrm>
            <a:prstGeom prst="ellipse">
              <a:avLst/>
            </a:prstGeom>
            <a:solidFill>
              <a:srgbClr val="811F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3"/>
              </p:custDataLst>
            </p:nvPr>
          </p:nvSpPr>
          <p:spPr>
            <a:xfrm>
              <a:off x="1863" y="7675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4"/>
              </p:custDataLst>
            </p:nvPr>
          </p:nvSpPr>
          <p:spPr>
            <a:xfrm>
              <a:off x="2071" y="8069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811F96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03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811F96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5"/>
              </p:custDataLst>
            </p:nvPr>
          </p:nvSpPr>
          <p:spPr>
            <a:xfrm>
              <a:off x="3948" y="7670"/>
              <a:ext cx="3800" cy="177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EnvironmenSetup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6593840" y="2047875"/>
            <a:ext cx="4283710" cy="1278890"/>
            <a:chOff x="10733" y="2132"/>
            <a:chExt cx="6746" cy="2014"/>
          </a:xfrm>
        </p:grpSpPr>
        <p:sp>
          <p:nvSpPr>
            <p:cNvPr id="22" name="圆角矩形 18"/>
            <p:cNvSpPr/>
            <p:nvPr>
              <p:custDataLst>
                <p:tags r:id="rId16"/>
              </p:custDataLst>
            </p:nvPr>
          </p:nvSpPr>
          <p:spPr>
            <a:xfrm>
              <a:off x="11245" y="2251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3366F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7"/>
              </p:custDataLst>
            </p:nvPr>
          </p:nvSpPr>
          <p:spPr>
            <a:xfrm>
              <a:off x="10733" y="2132"/>
              <a:ext cx="2014" cy="2014"/>
            </a:xfrm>
            <a:prstGeom prst="ellipse">
              <a:avLst/>
            </a:prstGeom>
            <a:solidFill>
              <a:srgbClr val="0243F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8"/>
              </p:custDataLst>
            </p:nvPr>
          </p:nvSpPr>
          <p:spPr>
            <a:xfrm>
              <a:off x="10872" y="2271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9"/>
              </p:custDataLst>
            </p:nvPr>
          </p:nvSpPr>
          <p:spPr>
            <a:xfrm>
              <a:off x="11080" y="2665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0343FD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04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0343FD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20"/>
              </p:custDataLst>
            </p:nvPr>
          </p:nvSpPr>
          <p:spPr>
            <a:xfrm>
              <a:off x="12747" y="2272"/>
              <a:ext cx="4732" cy="17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Kernel Debugging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0">
            <a:off x="6592570" y="4091305"/>
            <a:ext cx="4282440" cy="1278890"/>
            <a:chOff x="10732" y="7536"/>
            <a:chExt cx="6744" cy="2014"/>
          </a:xfrm>
        </p:grpSpPr>
        <p:sp>
          <p:nvSpPr>
            <p:cNvPr id="34" name="圆角矩形 2"/>
            <p:cNvSpPr/>
            <p:nvPr>
              <p:custDataLst>
                <p:tags r:id="rId21"/>
              </p:custDataLst>
            </p:nvPr>
          </p:nvSpPr>
          <p:spPr>
            <a:xfrm>
              <a:off x="11244" y="7655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1CBB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22"/>
              </p:custDataLst>
            </p:nvPr>
          </p:nvSpPr>
          <p:spPr>
            <a:xfrm>
              <a:off x="10732" y="7536"/>
              <a:ext cx="2014" cy="2014"/>
            </a:xfrm>
            <a:prstGeom prst="ellipse">
              <a:avLst/>
            </a:prstGeom>
            <a:solidFill>
              <a:srgbClr val="2D858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23"/>
              </p:custDataLst>
            </p:nvPr>
          </p:nvSpPr>
          <p:spPr>
            <a:xfrm>
              <a:off x="10871" y="7675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4"/>
              </p:custDataLst>
            </p:nvPr>
          </p:nvSpPr>
          <p:spPr>
            <a:xfrm>
              <a:off x="11079" y="8064"/>
              <a:ext cx="1320" cy="958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2D8589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05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2D8589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25"/>
              </p:custDataLst>
            </p:nvPr>
          </p:nvSpPr>
          <p:spPr>
            <a:xfrm>
              <a:off x="12744" y="7659"/>
              <a:ext cx="4731" cy="1769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Packer and Shellcode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Execution cycle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167130"/>
            <a:ext cx="11869420" cy="45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0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process through which the processor controls the execution of instructions is referred as the execution cycle.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85800">
              <a:lnSpc>
                <a:spcPct val="10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It consists of three continuous steps −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0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Fetching the instruction from memory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0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Decoding or identifying the instruction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0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Executing the instructions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Store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272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processor stores data in reverse-byte sequence, </a:t>
            </a:r>
            <a:r>
              <a:rPr lang="en-US" altLang="zh-CN" sz="3600" b="0" i="1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i.e.</a:t>
            </a: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, a low-order byte is stored in a low memory address and a high-order byte in high memory address.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Store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181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if the processor brings the value 0725H from register to memory, it will transfer 25 first to the lower memory address and 07 to the next memory address.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27120" y="3153410"/>
            <a:ext cx="4937760" cy="1767840"/>
          </a:xfrm>
          <a:prstGeom prst="rect">
            <a:avLst/>
          </a:prstGeom>
        </p:spPr>
      </p:pic>
      <p:sp>
        <p:nvSpPr>
          <p:cNvPr id="6" name="Text Box 5"/>
          <p:cNvSpPr txBox="1"/>
          <p:nvPr>
            <p:custDataLst>
              <p:tags r:id="rId5"/>
            </p:custDataLst>
          </p:nvPr>
        </p:nvSpPr>
        <p:spPr>
          <a:xfrm>
            <a:off x="4548505" y="4921250"/>
            <a:ext cx="309499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memory address</a:t>
            </a:r>
            <a:endParaRPr lang="en-US" sz="25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050" y="5351145"/>
            <a:ext cx="11630660" cy="98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When the processor gets the numeric data from memory to register, it again reverses the bytes.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Memory Addresses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167130"/>
            <a:ext cx="1186942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0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There are two kinds of memory addresses −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Absolute address - a direct reference of specific location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Segment address (or offset) - starting address of a memory segment with the offset value.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16"/>
          <p:cNvPicPr/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10735" y="2492058"/>
            <a:ext cx="6845300" cy="1873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ctr" fontAlgn="auto">
              <a:lnSpc>
                <a:spcPts val="7000"/>
              </a:lnSpc>
              <a:spcBef>
                <a:spcPts val="600"/>
              </a:spcBef>
            </a:pPr>
            <a:r>
              <a:rPr sz="5500" dirty="0">
                <a:solidFill>
                  <a:srgbClr val="88219F"/>
                </a:solidFill>
                <a:latin typeface="Arial Black" panose="020B0A04020102020204" charset="0"/>
                <a:cs typeface="Arial Black" panose="020B0A04020102020204" charset="0"/>
                <a:sym typeface="+mn-lt"/>
              </a:rPr>
              <a:t>Environment Setup</a:t>
            </a:r>
            <a:endParaRPr sz="5500" dirty="0">
              <a:solidFill>
                <a:srgbClr val="88219F"/>
              </a:solidFill>
              <a:latin typeface="Arial Black" panose="020B0A04020102020204" charset="0"/>
              <a:cs typeface="Arial Black" panose="020B0A04020102020204" charset="0"/>
              <a:sym typeface="+mn-lt"/>
            </a:endParaRPr>
          </a:p>
        </p:txBody>
      </p:sp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A728B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3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1" name="文本占位符 3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en-US" altLang="zh-CN" dirty="0"/>
          </a:p>
        </p:txBody>
      </p:sp>
      <p:grpSp>
        <p:nvGrpSpPr>
          <p:cNvPr id="703" name="组合 702"/>
          <p:cNvGrpSpPr/>
          <p:nvPr userDrawn="1"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696" name="L 形 695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L 形 697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L 形 699"/>
            <p:cNvSpPr/>
            <p:nvPr userDrawn="1">
              <p:custDataLst>
                <p:tags r:id="rId10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直角三角形 701"/>
            <p:cNvSpPr/>
            <p:nvPr userDrawn="1">
              <p:custDataLst>
                <p:tags r:id="rId11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8620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4" name="矩形 703"/>
          <p:cNvSpPr/>
          <p:nvPr userDrawn="1">
            <p:custDataLst>
              <p:tags r:id="rId12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A728BE"/>
              </a:gs>
              <a:gs pos="0">
                <a:srgbClr val="A728B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矩形 704"/>
          <p:cNvSpPr/>
          <p:nvPr userDrawn="1">
            <p:custDataLst>
              <p:tags r:id="rId13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A728BE"/>
              </a:gs>
              <a:gs pos="0">
                <a:srgbClr val="A728B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Local Environment Setup</a:t>
            </a:r>
            <a:endParaRPr lang="en-US" altLang="zh-CN" dirty="0"/>
          </a:p>
        </p:txBody>
      </p:sp>
      <p:sp>
        <p:nvSpPr>
          <p:cNvPr id="3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" y="1098550"/>
            <a:ext cx="11828780" cy="49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Assembly language is dependent upon the instruction set and the architecture of the processor.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In our course, we focus on x64 assembly in Windows.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To set up assemly environment, you will need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PC running Windows 10 or above.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C/C++ development set up and ready to go.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modern version of Visual Studio. I am using 2022.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Netwide Assembler compiler, for compiling our assembly code itself.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Why NASM</a:t>
            </a:r>
            <a:endParaRPr lang="en-US" altLang="zh-CN" dirty="0"/>
          </a:p>
        </p:txBody>
      </p:sp>
      <p:sp>
        <p:nvSpPr>
          <p:cNvPr id="3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5920" y="1098550"/>
            <a:ext cx="11904980" cy="49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There are many good assembler programs, such as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Microsoft Assembler (MASM)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Borland Turbo Assembler (TASM)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GNU assembler (GAS)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We will use the NASM assembler, as it is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Free. You can download it from various web sources.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Well documented and you will get lots of information on net.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Could be used on both Linux and Windows.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Installing NASM</a:t>
            </a:r>
            <a:endParaRPr lang="en-US" altLang="zh-CN" dirty="0"/>
          </a:p>
        </p:txBody>
      </p:sp>
      <p:sp>
        <p:nvSpPr>
          <p:cNvPr id="2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5920" y="1098550"/>
            <a:ext cx="11219180" cy="360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For checking whether you already have NASM installed, take the following steps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Open a Command Prompt terminal.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Type nasm -v and press ENTER.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If it is already installed, then a line like, NASM version 2.16 compiled on Dec 20 2022. Otherwise, you need to install NASM by going to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768" y="4878070"/>
            <a:ext cx="8546465" cy="510540"/>
          </a:xfrm>
          <a:prstGeom prst="rect">
            <a:avLst/>
          </a:prstGeom>
          <a:solidFill>
            <a:srgbClr val="A728BE"/>
          </a:solidFill>
        </p:spPr>
        <p:txBody>
          <a:bodyPr wrap="square" rtlCol="0">
            <a:noAutofit/>
          </a:bodyPr>
          <a:p>
            <a:r>
              <a:rPr lang="zh-CN" altLang="en-US" sz="280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https://www.nasm.us/pub/nasm/releasebuilds/2.16/win64/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  <a:sym typeface="+mn-ea"/>
              </a:rPr>
              <a:t>.</a:t>
            </a:r>
            <a:endParaRPr lang="en-US" altLang="zh-CN" sz="2800" b="0" i="1" dirty="0">
              <a:solidFill>
                <a:schemeClr val="bg1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  <a:sym typeface="+mn-ea"/>
            </a:endParaRPr>
          </a:p>
          <a:p>
            <a:endParaRPr lang="en-US" altLang="zh-CN" sz="2800" b="0" i="1" dirty="0">
              <a:solidFill>
                <a:schemeClr val="bg1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Installing NASM</a:t>
            </a:r>
            <a:endParaRPr lang="en-US" altLang="zh-CN" dirty="0"/>
          </a:p>
        </p:txBody>
      </p:sp>
      <p:sp>
        <p:nvSpPr>
          <p:cNvPr id="2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5920" y="1098550"/>
            <a:ext cx="11219180" cy="318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858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To install NASM, take the following steps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Download the nasm-2.16-installer-x64.exe from the above link and double click it.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Follow the instructions.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Set up the environment variable by adding the install path to Path.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8" name="图片 7" descr="2378 [转换]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-644" r="84596" b="8932"/>
          <a:stretch>
            <a:fillRect/>
          </a:stretch>
        </p:blipFill>
        <p:spPr>
          <a:xfrm>
            <a:off x="236220" y="5055620"/>
            <a:ext cx="1029547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Why Should I Care about Assembly?</a:t>
            </a:r>
            <a:endParaRPr lang="en-US" altLang="zh-CN" dirty="0"/>
          </a:p>
        </p:txBody>
      </p:sp>
      <p:sp>
        <p:nvSpPr>
          <p:cNvPr id="2" name="Text Box 7" descr="7b0a202020202262756c6c6574223a20227b5c2263617465676f727949645c223a31303030362c5c2274656d706c61746549645c223a32303233313438337d222c0a20202020227461726765744964223a202270726f636573734f6e6c696e6542756c6c6574220a7d0a"/>
          <p:cNvSpPr txBox="1"/>
          <p:nvPr>
            <p:custDataLst>
              <p:tags r:id="rId2"/>
            </p:custDataLst>
          </p:nvPr>
        </p:nvSpPr>
        <p:spPr>
          <a:xfrm>
            <a:off x="105410" y="974725"/>
            <a:ext cx="11913870" cy="4961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Dropping to assembly has helped me figure out bugs in release code under real production scenarios.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Possible performance optimizations, or understanding how to modify your code to take better advantage of compiler optimizations. 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Without understanding assembly, never be able to understand the reasoning behind some of your decisions at the higher-level of abstractions.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A better understanding of unexpected behaviour.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01298" y="2485708"/>
            <a:ext cx="5443855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sz="5500" dirty="0">
                <a:solidFill>
                  <a:srgbClr val="BF191A"/>
                </a:solidFill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Assembly Language</a:t>
            </a:r>
            <a:endParaRPr sz="5500" dirty="0">
              <a:solidFill>
                <a:srgbClr val="BF191A"/>
              </a:solidFill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微软雅黑 Light" panose="020B0502040204020203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E1374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9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01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20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Part One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22" name="L 形 21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3" name="L 形 22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4" name="L 形 23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5" name="直角三角形 24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D12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rcRect t="4519" b="16150"/>
          <a:stretch>
            <a:fillRect/>
          </a:stretch>
        </p:blipFill>
        <p:spPr>
          <a:xfrm>
            <a:off x="0" y="-32385"/>
            <a:ext cx="12179935" cy="688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2023.07.04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768215" y="3272790"/>
            <a:ext cx="265557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00" b="1" noProof="0" dirty="0" err="1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Fangtian</a:t>
            </a:r>
            <a:r>
              <a:rPr lang="en-US" altLang="zh-CN" sz="2500" b="1" noProof="0" dirty="0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 </a:t>
            </a:r>
            <a:r>
              <a:rPr lang="en-US" altLang="zh-CN" sz="2500" b="1" noProof="0" dirty="0" err="1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Zhong</a:t>
            </a:r>
            <a:endParaRPr lang="en-US" altLang="zh-CN" sz="2500" b="1" noProof="0" dirty="0" err="1">
              <a:latin typeface="Palatino Linotype" panose="02040502050505030304" charset="0"/>
              <a:ea typeface="华文楷体" panose="02010600040101010101" pitchFamily="2" charset="-122"/>
              <a:cs typeface="Palatino Linotype" panose="02040502050505030304" charset="0"/>
              <a:sym typeface="+mn-ea"/>
            </a:endParaRPr>
          </a:p>
          <a:p>
            <a:pPr marR="0" indent="0"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500" b="1">
                <a:latin typeface="Palatino Linotype" panose="02040502050505030304" charset="0"/>
                <a:cs typeface="Palatino Linotype" panose="02040502050505030304" charset="0"/>
              </a:rPr>
              <a:t>CSCI </a:t>
            </a:r>
            <a:r>
              <a:rPr lang="en-US" altLang="zh-CN" sz="2500" b="1">
                <a:latin typeface="Palatino Linotype" panose="02040502050505030304" charset="0"/>
                <a:cs typeface="Palatino Linotype" panose="02040502050505030304" charset="0"/>
              </a:rPr>
              <a:t>5</a:t>
            </a:r>
            <a:r>
              <a:rPr lang="zh-CN" altLang="en-US" sz="2500" b="1">
                <a:latin typeface="Palatino Linotype" panose="02040502050505030304" charset="0"/>
                <a:cs typeface="Palatino Linotype" panose="02040502050505030304" charset="0"/>
              </a:rPr>
              <a:t>9</a:t>
            </a:r>
            <a:r>
              <a:rPr lang="en-US" altLang="zh-CN" sz="2500" b="1">
                <a:latin typeface="Palatino Linotype" panose="02040502050505030304" charset="0"/>
                <a:cs typeface="Palatino Linotype" panose="02040502050505030304" charset="0"/>
              </a:rPr>
              <a:t>1</a:t>
            </a:r>
            <a:endParaRPr lang="en-US" altLang="zh-CN" sz="2500" b="1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992261" y="122849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7" name="Freeform 298"/>
          <p:cNvSpPr/>
          <p:nvPr>
            <p:custDataLst>
              <p:tags r:id="rId7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8" name="Freeform 302"/>
          <p:cNvSpPr/>
          <p:nvPr>
            <p:custDataLst>
              <p:tags r:id="rId8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2886710" y="49555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ctr" fontAlgn="auto">
              <a:lnSpc>
                <a:spcPts val="2800"/>
              </a:lnSpc>
              <a:spcBef>
                <a:spcPts val="1500"/>
              </a:spcBef>
              <a:defRPr/>
            </a:pPr>
            <a:r>
              <a:rPr lang="en-US" altLang="zh-CN" sz="2200" dirty="0">
                <a:latin typeface="Palatino Linotype" panose="02040502050505030304" charset="0"/>
                <a:cs typeface="Palatino Linotype" panose="02040502050505030304" charset="0"/>
              </a:rPr>
              <a:t>Gianforte School of Computing </a:t>
            </a:r>
            <a:endParaRPr lang="en-US" altLang="zh-CN" sz="22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en-GB" sz="22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Norm Asbjornson College of Engineerin</a:t>
            </a:r>
            <a:endParaRPr lang="en-US" altLang="en-GB" sz="22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zh-CN" sz="2200" dirty="0">
                <a:latin typeface="Palatino Linotype" panose="02040502050505030304" charset="0"/>
                <a:cs typeface="Palatino Linotype" panose="02040502050505030304" charset="0"/>
              </a:rPr>
              <a:t>E-mail: fangtian.zhong@montana.edu</a:t>
            </a:r>
            <a:endParaRPr lang="en-US" altLang="zh-CN" sz="22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endParaRPr lang="en-US" altLang="zh-CN" sz="22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1785" y="46355"/>
            <a:ext cx="2063115" cy="14471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Processor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1905" y="1146175"/>
            <a:ext cx="12193905" cy="491045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Each personal computer has a microprocessor that manages the computer's arithmetical, logical, and control activities.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Each family of processors has its own set of instructions for handling various 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55600" fontAlgn="auto">
              <a:lnSpc>
                <a:spcPts val="33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600" checksum="3581418924"/>
                </a:ext>
              </a:ext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getting input from keyboard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55600" fontAlgn="auto">
              <a:lnSpc>
                <a:spcPts val="33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600" checksum="3581418924"/>
                </a:ext>
              </a:ext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displaying information on screen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55600" fontAlgn="auto">
              <a:lnSpc>
                <a:spcPts val="33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600" checksum="3581418924"/>
                </a:ext>
              </a:ext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performing various other jobs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processor understands only machine language instructions, which are strings of 1's and 0's.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Assembly Language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1905" y="1146175"/>
            <a:ext cx="12193905" cy="304863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Machine language is too obscure and complex for using in software development.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Assembly language is designed for a specific family of processors that represents various instructions in symbolic code and a more understandable form.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Advantages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233045" y="1146175"/>
            <a:ext cx="12193905" cy="44691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5000"/>
              </a:lnSpc>
              <a:buSzPct val="200000"/>
              <a:buBlip>
                <a:blip r:embed="rId2"/>
              </a:buBlip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Having an understanding of assembly language makes one aware of −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programs interface with OS, processor, and BIOS;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data is represented in memory and other external devices;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the processor accesses and executes instruction;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instructions access and process data;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a program accesses external devices.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Advantages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233045" y="1146175"/>
            <a:ext cx="12193905" cy="44691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5000"/>
              </a:lnSpc>
              <a:buSzPct val="200000"/>
              <a:buBlip>
                <a:blip r:embed="rId2"/>
              </a:buBlip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Other advantages of using assembly language are −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requires less memory and execution time;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allows hardware-specific complex jobs in an easier way;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is suitable for time-critical jobs;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is most suitable for writing interrupt service routines and other memory resident programs.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ysClr val="window" lastClr="FFFFFF">
              <a:alpha val="91765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8630" y="2934653"/>
            <a:ext cx="791337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sz="5500" dirty="0">
                <a:solidFill>
                  <a:srgbClr val="09DEE9">
                    <a:lumMod val="75000"/>
                  </a:srgbClr>
                </a:solidFill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Number System</a:t>
            </a:r>
            <a:endParaRPr sz="5500" dirty="0">
              <a:solidFill>
                <a:srgbClr val="09DEE9">
                  <a:lumMod val="75000"/>
                </a:srgbClr>
              </a:solidFill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微软雅黑 Light" panose="020B0502040204020203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07A7AF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02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8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Part Two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10" name="L 形 9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1" name="L 形 10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2" name="L 形 11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3" name="直角三角形 12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06DCA9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Basic Features of PC Hardware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869420" cy="537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33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main internal hardware of a PC consists of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processor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memory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ts val="36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and registers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Registers are processor components that hold data and address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To execute a program, the system copies it from the external device into the internal memory. The processor executes the program instructions.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679_5*l_h_i*1_1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7679_5*l_h_i*1_1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7679_5*l_h_i*1_1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7679_5*l_h_i*1_1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7679_5*l_h_i*1_2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7679_5*l_h_i*1_2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7679_5*l_h_i*1_2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7679_5*l_h_i*1_2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7679_5*l_h_i*1_3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679_5*l_h_i*1_3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7679_5*l_h_i*1_3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7679_5*l_h_i*1_3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27679_5*l_h_i*1_4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27679_5*l_h_i*1_4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27679_5*l_h_i*1_4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27679_5*l_h_i*1_4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8"/>
  <p:tag name="KSO_WM_UNIT_TEXT_FILL_TYPE" val="1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7679_5*l_h_i*1_3_1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679_5*l_h_i*1_3_3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7679_5*l_h_i*1_3_4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7679_5*l_h_i*1_3_2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TEXT_FILL_FORE_SCHEMECOLOR_INDEX" val="7"/>
  <p:tag name="KSO_WM_UNIT_TEXT_FILL_TYPE" val="1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UNIT_TABLE_BEAUTIFY" val="smartTable{ba6f72cb-0a65-42c2-8059-0544a2d64e7f}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UNIT_TABLE_BEAUTIFY" val="smartTable{75b47552-5db7-4a57-9f83-961974f60524}"/>
</p:tagLst>
</file>

<file path=ppt/tags/tag681.xml><?xml version="1.0" encoding="utf-8"?>
<p:tagLst xmlns:p="http://schemas.openxmlformats.org/presentationml/2006/main">
  <p:tag name="KSO_WM_UNIT_TABLE_BEAUTIFY" val="smartTable{370d7898-a54a-496e-9a3f-1ed9c80bd8ab}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UNIT_TABLE_BEAUTIFY" val="smartTable{cb2f6f7e-2af4-4621-9e3c-87ed3a6db958}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UNIT_TABLE_BEAUTIFY" val="smartTable{17a36f19-abe7-4af7-9b51-b5d1974d5042}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0.xml><?xml version="1.0" encoding="utf-8"?>
<p:tagLst xmlns:p="http://schemas.openxmlformats.org/presentationml/2006/main">
  <p:tag name="KSO_WM_BEAUTIFY_FLAG" val=""/>
</p:tagLst>
</file>

<file path=ppt/tags/tag721.xml><?xml version="1.0" encoding="utf-8"?>
<p:tagLst xmlns:p="http://schemas.openxmlformats.org/presentationml/2006/main">
  <p:tag name="KSO_WM_BEAUTIFY_FLAG" val=""/>
</p:tagLst>
</file>

<file path=ppt/tags/tag722.xml><?xml version="1.0" encoding="utf-8"?>
<p:tagLst xmlns:p="http://schemas.openxmlformats.org/presentationml/2006/main">
  <p:tag name="KSO_WM_BEAUTIFY_FLAG" val=""/>
</p:tagLst>
</file>

<file path=ppt/tags/tag723.xml><?xml version="1.0" encoding="utf-8"?>
<p:tagLst xmlns:p="http://schemas.openxmlformats.org/presentationml/2006/main">
  <p:tag name="KSO_WM_BEAUTIFY_FLAG" val=""/>
</p:tagLst>
</file>

<file path=ppt/tags/tag724.xml><?xml version="1.0" encoding="utf-8"?>
<p:tagLst xmlns:p="http://schemas.openxmlformats.org/presentationml/2006/main">
  <p:tag name="KSO_WM_BEAUTIFY_FLAG" val=""/>
</p:tagLst>
</file>

<file path=ppt/tags/tag725.xml><?xml version="1.0" encoding="utf-8"?>
<p:tagLst xmlns:p="http://schemas.openxmlformats.org/presentationml/2006/main">
  <p:tag name="KSO_WM_BEAUTIFY_FLAG" val=""/>
</p:tagLst>
</file>

<file path=ppt/tags/tag726.xml><?xml version="1.0" encoding="utf-8"?>
<p:tagLst xmlns:p="http://schemas.openxmlformats.org/presentationml/2006/main">
  <p:tag name="KSO_WM_BEAUTIFY_FLAG" val=""/>
</p:tagLst>
</file>

<file path=ppt/tags/tag727.xml><?xml version="1.0" encoding="utf-8"?>
<p:tagLst xmlns:p="http://schemas.openxmlformats.org/presentationml/2006/main">
  <p:tag name="KSO_WM_BEAUTIFY_FLAG" val=""/>
</p:tagLst>
</file>

<file path=ppt/tags/tag728.xml><?xml version="1.0" encoding="utf-8"?>
<p:tagLst xmlns:p="http://schemas.openxmlformats.org/presentationml/2006/main">
  <p:tag name="KSO_WM_BEAUTIFY_FLAG" val=""/>
</p:tagLst>
</file>

<file path=ppt/tags/tag729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30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ags/tag731.xml><?xml version="1.0" encoding="utf-8"?>
<p:tagLst xmlns:p="http://schemas.openxmlformats.org/presentationml/2006/main">
  <p:tag name="KSO_WPP_MARK_KEY" val="04b754d6-d318-4518-b036-e15b288d949f"/>
  <p:tag name="COMMONDATA" val="eyJoZGlkIjoiMmY5MzdhMTM4MGYwZjY3MmUyNDAwYWI5ODI4MjA4MzUifQ==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0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1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2.xml><?xml version="1.0" encoding="utf-8"?>
<a:theme xmlns:a="http://schemas.openxmlformats.org/drawingml/2006/main" name="1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3.xml><?xml version="1.0" encoding="utf-8"?>
<a:theme xmlns:a="http://schemas.openxmlformats.org/drawingml/2006/main" name="2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4.xml><?xml version="1.0" encoding="utf-8"?>
<a:theme xmlns:a="http://schemas.openxmlformats.org/drawingml/2006/main" name="2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5.xml><?xml version="1.0" encoding="utf-8"?>
<a:theme xmlns:a="http://schemas.openxmlformats.org/drawingml/2006/main" name="2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6.xml><?xml version="1.0" encoding="utf-8"?>
<a:theme xmlns:a="http://schemas.openxmlformats.org/drawingml/2006/main" name="2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7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8.xml><?xml version="1.0" encoding="utf-8"?>
<a:theme xmlns:a="http://schemas.openxmlformats.org/drawingml/2006/main" name="2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9.xml><?xml version="1.0" encoding="utf-8"?>
<a:theme xmlns:a="http://schemas.openxmlformats.org/drawingml/2006/main" name="3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0.xml><?xml version="1.0" encoding="utf-8"?>
<a:theme xmlns:a="http://schemas.openxmlformats.org/drawingml/2006/main" name="3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1.xml><?xml version="1.0" encoding="utf-8"?>
<a:theme xmlns:a="http://schemas.openxmlformats.org/drawingml/2006/main" name="4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2.xml><?xml version="1.0" encoding="utf-8"?>
<a:theme xmlns:a="http://schemas.openxmlformats.org/drawingml/2006/main" name="6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3.xml><?xml version="1.0" encoding="utf-8"?>
<a:theme xmlns:a="http://schemas.openxmlformats.org/drawingml/2006/main" name="7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4.xml><?xml version="1.0" encoding="utf-8"?>
<a:theme xmlns:a="http://schemas.openxmlformats.org/drawingml/2006/main" name="10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5.xml><?xml version="1.0" encoding="utf-8"?>
<a:theme xmlns:a="http://schemas.openxmlformats.org/drawingml/2006/main" name="1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6.xml><?xml version="1.0" encoding="utf-8"?>
<a:theme xmlns:a="http://schemas.openxmlformats.org/drawingml/2006/main" name="11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7.xml><?xml version="1.0" encoding="utf-8"?>
<a:theme xmlns:a="http://schemas.openxmlformats.org/drawingml/2006/main" name="1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8.xml><?xml version="1.0" encoding="utf-8"?>
<a:theme xmlns:a="http://schemas.openxmlformats.org/drawingml/2006/main" name="1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9.xml><?xml version="1.0" encoding="utf-8"?>
<a:theme xmlns:a="http://schemas.openxmlformats.org/drawingml/2006/main" name="11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0.xml><?xml version="1.0" encoding="utf-8"?>
<a:theme xmlns:a="http://schemas.openxmlformats.org/drawingml/2006/main" name="11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3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3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3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3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4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4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4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4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4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4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4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4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4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5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5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5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5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5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5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5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5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5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5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6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6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6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6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6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6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6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6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6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7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7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7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7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7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7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7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7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7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8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8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8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8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8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8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8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8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8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8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9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9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9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9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9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9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9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9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9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9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10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10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4.xml><?xml version="1.0" encoding="utf-8"?>
<a:theme xmlns:a="http://schemas.openxmlformats.org/drawingml/2006/main" name="10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5.xml><?xml version="1.0" encoding="utf-8"?>
<a:theme xmlns:a="http://schemas.openxmlformats.org/drawingml/2006/main" name="10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6.xml><?xml version="1.0" encoding="utf-8"?>
<a:theme xmlns:a="http://schemas.openxmlformats.org/drawingml/2006/main" name="10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7.xml><?xml version="1.0" encoding="utf-8"?>
<a:theme xmlns:a="http://schemas.openxmlformats.org/drawingml/2006/main" name="10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8.xml><?xml version="1.0" encoding="utf-8"?>
<a:theme xmlns:a="http://schemas.openxmlformats.org/drawingml/2006/main" name="10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9.xml><?xml version="1.0" encoding="utf-8"?>
<a:theme xmlns:a="http://schemas.openxmlformats.org/drawingml/2006/main" name="10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0.xml><?xml version="1.0" encoding="utf-8"?>
<a:theme xmlns:a="http://schemas.openxmlformats.org/drawingml/2006/main" name="10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4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5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6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7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8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9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6823</Words>
  <Application>WPS 演示</Application>
  <PresentationFormat>宽屏</PresentationFormat>
  <Paragraphs>466</Paragraphs>
  <Slides>30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120</vt:i4>
      </vt:variant>
      <vt:variant>
        <vt:lpstr>幻灯片标题</vt:lpstr>
      </vt:variant>
      <vt:variant>
        <vt:i4>30</vt:i4>
      </vt:variant>
    </vt:vector>
  </HeadingPairs>
  <TitlesOfParts>
    <vt:vector size="171" baseType="lpstr">
      <vt:lpstr>Arial</vt:lpstr>
      <vt:lpstr>宋体</vt:lpstr>
      <vt:lpstr>Wingdings</vt:lpstr>
      <vt:lpstr>阿里巴巴普惠体 R</vt:lpstr>
      <vt:lpstr>Wingdings</vt:lpstr>
      <vt:lpstr>微软雅黑</vt:lpstr>
      <vt:lpstr>Arial</vt:lpstr>
      <vt:lpstr>Palatino Linotype</vt:lpstr>
      <vt:lpstr>华文楷体</vt:lpstr>
      <vt:lpstr>Arial Black</vt:lpstr>
      <vt:lpstr>Segoe UI</vt:lpstr>
      <vt:lpstr>微软雅黑 Light</vt:lpstr>
      <vt:lpstr>思源黑体 CN Bold</vt:lpstr>
      <vt:lpstr>黑体</vt:lpstr>
      <vt:lpstr>Calibri</vt:lpstr>
      <vt:lpstr>Lucida Sans</vt:lpstr>
      <vt:lpstr>Arial Unicode MS</vt:lpstr>
      <vt:lpstr>等线</vt:lpstr>
      <vt:lpstr>Times New Roman</vt:lpstr>
      <vt:lpstr>思源黑体 CN Heavy</vt:lpstr>
      <vt:lpstr>思源黑体 CN Normal</vt:lpstr>
      <vt:lpstr>Office 主题</vt:lpstr>
      <vt:lpstr>自定义设计方案</vt:lpstr>
      <vt:lpstr>5_自定义设计方案</vt:lpstr>
      <vt:lpstr>10_自定义设计方案</vt:lpstr>
      <vt:lpstr>16_自定义设计方案</vt:lpstr>
      <vt:lpstr>25_自定义设计方案</vt:lpstr>
      <vt:lpstr>28_自定义设计方案</vt:lpstr>
      <vt:lpstr>32_自定义设计方案</vt:lpstr>
      <vt:lpstr>2_Office 主题</vt:lpstr>
      <vt:lpstr>3_Office 主题</vt:lpstr>
      <vt:lpstr>4_Office 主题</vt:lpstr>
      <vt:lpstr>4_自定义设计方案</vt:lpstr>
      <vt:lpstr>11_自定义设计方案</vt:lpstr>
      <vt:lpstr>17_自定义设计方案</vt:lpstr>
      <vt:lpstr>18_自定义设计方案</vt:lpstr>
      <vt:lpstr>26_自定义设计方案</vt:lpstr>
      <vt:lpstr>27_自定义设计方案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38_自定义设计方案</vt:lpstr>
      <vt:lpstr>39_自定义设计方案</vt:lpstr>
      <vt:lpstr>40_自定义设计方案</vt:lpstr>
      <vt:lpstr>41_自定义设计方案</vt:lpstr>
      <vt:lpstr>42_自定义设计方案</vt:lpstr>
      <vt:lpstr>43_自定义设计方案</vt:lpstr>
      <vt:lpstr>44_自定义设计方案</vt:lpstr>
      <vt:lpstr>46_自定义设计方案</vt:lpstr>
      <vt:lpstr>47_自定义设计方案</vt:lpstr>
      <vt:lpstr>48_自定义设计方案</vt:lpstr>
      <vt:lpstr>49_自定义设计方案</vt:lpstr>
      <vt:lpstr>50_自定义设计方案</vt:lpstr>
      <vt:lpstr>51_自定义设计方案</vt:lpstr>
      <vt:lpstr>52_自定义设计方案</vt:lpstr>
      <vt:lpstr>53_自定义设计方案</vt:lpstr>
      <vt:lpstr>54_自定义设计方案</vt:lpstr>
      <vt:lpstr>55_自定义设计方案</vt:lpstr>
      <vt:lpstr>56_自定义设计方案</vt:lpstr>
      <vt:lpstr>57_自定义设计方案</vt:lpstr>
      <vt:lpstr>58_自定义设计方案</vt:lpstr>
      <vt:lpstr>59_自定义设计方案</vt:lpstr>
      <vt:lpstr>60_自定义设计方案</vt:lpstr>
      <vt:lpstr>61_自定义设计方案</vt:lpstr>
      <vt:lpstr>62_自定义设计方案</vt:lpstr>
      <vt:lpstr>63_自定义设计方案</vt:lpstr>
      <vt:lpstr>64_自定义设计方案</vt:lpstr>
      <vt:lpstr>65_自定义设计方案</vt:lpstr>
      <vt:lpstr>66_自定义设计方案</vt:lpstr>
      <vt:lpstr>67_自定义设计方案</vt:lpstr>
      <vt:lpstr>68_自定义设计方案</vt:lpstr>
      <vt:lpstr>71_自定义设计方案</vt:lpstr>
      <vt:lpstr>72_自定义设计方案</vt:lpstr>
      <vt:lpstr>73_自定义设计方案</vt:lpstr>
      <vt:lpstr>74_自定义设计方案</vt:lpstr>
      <vt:lpstr>75_自定义设计方案</vt:lpstr>
      <vt:lpstr>76_自定义设计方案</vt:lpstr>
      <vt:lpstr>77_自定义设计方案</vt:lpstr>
      <vt:lpstr>78_自定义设计方案</vt:lpstr>
      <vt:lpstr>79_自定义设计方案</vt:lpstr>
      <vt:lpstr>80_自定义设计方案</vt:lpstr>
      <vt:lpstr>81_自定义设计方案</vt:lpstr>
      <vt:lpstr>82_自定义设计方案</vt:lpstr>
      <vt:lpstr>83_自定义设计方案</vt:lpstr>
      <vt:lpstr>84_自定义设计方案</vt:lpstr>
      <vt:lpstr>85_自定义设计方案</vt:lpstr>
      <vt:lpstr>86_自定义设计方案</vt:lpstr>
      <vt:lpstr>87_自定义设计方案</vt:lpstr>
      <vt:lpstr>88_自定义设计方案</vt:lpstr>
      <vt:lpstr>89_自定义设计方案</vt:lpstr>
      <vt:lpstr>90_自定义设计方案</vt:lpstr>
      <vt:lpstr>91_自定义设计方案</vt:lpstr>
      <vt:lpstr>92_自定义设计方案</vt:lpstr>
      <vt:lpstr>93_自定义设计方案</vt:lpstr>
      <vt:lpstr>94_自定义设计方案</vt:lpstr>
      <vt:lpstr>95_自定义设计方案</vt:lpstr>
      <vt:lpstr>96_自定义设计方案</vt:lpstr>
      <vt:lpstr>97_自定义设计方案</vt:lpstr>
      <vt:lpstr>98_自定义设计方案</vt:lpstr>
      <vt:lpstr>99_自定义设计方案</vt:lpstr>
      <vt:lpstr>100_自定义设计方案</vt:lpstr>
      <vt:lpstr>101_自定义设计方案</vt:lpstr>
      <vt:lpstr>102_自定义设计方案</vt:lpstr>
      <vt:lpstr>103_自定义设计方案</vt:lpstr>
      <vt:lpstr>104_自定义设计方案</vt:lpstr>
      <vt:lpstr>105_自定义设计方案</vt:lpstr>
      <vt:lpstr>106_自定义设计方案</vt:lpstr>
      <vt:lpstr>107_自定义设计方案</vt:lpstr>
      <vt:lpstr>108_自定义设计方案</vt:lpstr>
      <vt:lpstr>1_自定义设计方案</vt:lpstr>
      <vt:lpstr>2_自定义设计方案</vt:lpstr>
      <vt:lpstr>3_自定义设计方案</vt:lpstr>
      <vt:lpstr>6_自定义设计方案</vt:lpstr>
      <vt:lpstr>7_自定义设计方案</vt:lpstr>
      <vt:lpstr>8_自定义设计方案</vt:lpstr>
      <vt:lpstr>9_自定义设计方案</vt:lpstr>
      <vt:lpstr>12_自定义设计方案</vt:lpstr>
      <vt:lpstr>13_自定义设计方案</vt:lpstr>
      <vt:lpstr>14_自定义设计方案</vt:lpstr>
      <vt:lpstr>15_自定义设计方案</vt:lpstr>
      <vt:lpstr>19_自定义设计方案</vt:lpstr>
      <vt:lpstr>20_自定义设计方案</vt:lpstr>
      <vt:lpstr>21_自定义设计方案</vt:lpstr>
      <vt:lpstr>22_自定义设计方案</vt:lpstr>
      <vt:lpstr>23_自定义设计方案</vt:lpstr>
      <vt:lpstr>24_自定义设计方案</vt:lpstr>
      <vt:lpstr>29_自定义设计方案</vt:lpstr>
      <vt:lpstr>30_自定义设计方案</vt:lpstr>
      <vt:lpstr>31_自定义设计方案</vt:lpstr>
      <vt:lpstr>45_自定义设计方案</vt:lpstr>
      <vt:lpstr>69_自定义设计方案</vt:lpstr>
      <vt:lpstr>70_自定义设计方案</vt:lpstr>
      <vt:lpstr>109_自定义设计方案</vt:lpstr>
      <vt:lpstr>110_自定义设计方案</vt:lpstr>
      <vt:lpstr>111_自定义设计方案</vt:lpstr>
      <vt:lpstr>112_自定义设计方案</vt:lpstr>
      <vt:lpstr>113_自定义设计方案</vt:lpstr>
      <vt:lpstr>114_自定义设计方案</vt:lpstr>
      <vt:lpstr>115_自定义设计方案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Liping Zhang</dc:creator>
  <cp:lastModifiedBy>Liping Zhang</cp:lastModifiedBy>
  <cp:revision>349</cp:revision>
  <dcterms:created xsi:type="dcterms:W3CDTF">2023-02-07T13:36:00Z</dcterms:created>
  <dcterms:modified xsi:type="dcterms:W3CDTF">2023-08-17T03:28:36Z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058F82D7C35E4A1DAA5684BF977FF901</vt:lpwstr>
  </property>
  <property fmtid="{D5CDD505-2E9C-101B-9397-08002B2CF9AE}" pid="3" name="KSOProductBuildVer">
    <vt:lpwstr>2052-11.1.0.14309</vt:lpwstr>
  </property>
</Properties>
</file>