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fonts/font1.fntdata" ContentType="application/x-fontdata"/>
  <Override PartName="/ppt/handoutMasters/handoutMaster1.xml" ContentType="application/vnd.openxmlformats-officedocument.presentationml.handoutMaster+xml"/>
  <Override PartName="/ppt/media/image1.svg" ContentType="image/svg+xml"/>
  <Override PartName="/ppt/media/image2.svg" ContentType="image/svg+xml"/>
  <Override PartName="/ppt/media/image3.svg" ContentType="image/svg+xml"/>
  <Override PartName="/ppt/media/image4.svg" ContentType="image/svg+xml"/>
  <Override PartName="/ppt/media/image5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00.xml" ContentType="application/vnd.openxmlformats-officedocument.presentationml.slideMaster+xml"/>
  <Override PartName="/ppt/slideMasters/slideMaster101.xml" ContentType="application/vnd.openxmlformats-officedocument.presentationml.slideMaster+xml"/>
  <Override PartName="/ppt/slideMasters/slideMaster102.xml" ContentType="application/vnd.openxmlformats-officedocument.presentationml.slideMaster+xml"/>
  <Override PartName="/ppt/slideMasters/slideMaster103.xml" ContentType="application/vnd.openxmlformats-officedocument.presentationml.slideMaster+xml"/>
  <Override PartName="/ppt/slideMasters/slideMaster104.xml" ContentType="application/vnd.openxmlformats-officedocument.presentationml.slideMaster+xml"/>
  <Override PartName="/ppt/slideMasters/slideMaster105.xml" ContentType="application/vnd.openxmlformats-officedocument.presentationml.slideMaster+xml"/>
  <Override PartName="/ppt/slideMasters/slideMaster106.xml" ContentType="application/vnd.openxmlformats-officedocument.presentationml.slideMaster+xml"/>
  <Override PartName="/ppt/slideMasters/slideMaster107.xml" ContentType="application/vnd.openxmlformats-officedocument.presentationml.slideMaster+xml"/>
  <Override PartName="/ppt/slideMasters/slideMaster108.xml" ContentType="application/vnd.openxmlformats-officedocument.presentationml.slideMaster+xml"/>
  <Override PartName="/ppt/slideMasters/slideMaster109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10.xml" ContentType="application/vnd.openxmlformats-officedocument.presentationml.slideMaster+xml"/>
  <Override PartName="/ppt/slideMasters/slideMaster111.xml" ContentType="application/vnd.openxmlformats-officedocument.presentationml.slideMaster+xml"/>
  <Override PartName="/ppt/slideMasters/slideMaster112.xml" ContentType="application/vnd.openxmlformats-officedocument.presentationml.slideMaster+xml"/>
  <Override PartName="/ppt/slideMasters/slideMaster113.xml" ContentType="application/vnd.openxmlformats-officedocument.presentationml.slideMaster+xml"/>
  <Override PartName="/ppt/slideMasters/slideMaster114.xml" ContentType="application/vnd.openxmlformats-officedocument.presentationml.slideMaster+xml"/>
  <Override PartName="/ppt/slideMasters/slideMaster115.xml" ContentType="application/vnd.openxmlformats-officedocument.presentationml.slideMaster+xml"/>
  <Override PartName="/ppt/slideMasters/slideMaster116.xml" ContentType="application/vnd.openxmlformats-officedocument.presentationml.slideMaster+xml"/>
  <Override PartName="/ppt/slideMasters/slideMaster117.xml" ContentType="application/vnd.openxmlformats-officedocument.presentationml.slideMaster+xml"/>
  <Override PartName="/ppt/slideMasters/slideMaster118.xml" ContentType="application/vnd.openxmlformats-officedocument.presentationml.slideMaster+xml"/>
  <Override PartName="/ppt/slideMasters/slideMaster119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20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Masters/slideMaster26.xml" ContentType="application/vnd.openxmlformats-officedocument.presentationml.slideMaster+xml"/>
  <Override PartName="/ppt/slideMasters/slideMaster27.xml" ContentType="application/vnd.openxmlformats-officedocument.presentationml.slideMaster+xml"/>
  <Override PartName="/ppt/slideMasters/slideMaster28.xml" ContentType="application/vnd.openxmlformats-officedocument.presentationml.slideMaster+xml"/>
  <Override PartName="/ppt/slideMasters/slideMaster29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30.xml" ContentType="application/vnd.openxmlformats-officedocument.presentationml.slideMaster+xml"/>
  <Override PartName="/ppt/slideMasters/slideMaster31.xml" ContentType="application/vnd.openxmlformats-officedocument.presentationml.slideMaster+xml"/>
  <Override PartName="/ppt/slideMasters/slideMaster32.xml" ContentType="application/vnd.openxmlformats-officedocument.presentationml.slideMaster+xml"/>
  <Override PartName="/ppt/slideMasters/slideMaster33.xml" ContentType="application/vnd.openxmlformats-officedocument.presentationml.slideMaster+xml"/>
  <Override PartName="/ppt/slideMasters/slideMaster34.xml" ContentType="application/vnd.openxmlformats-officedocument.presentationml.slideMaster+xml"/>
  <Override PartName="/ppt/slideMasters/slideMaster35.xml" ContentType="application/vnd.openxmlformats-officedocument.presentationml.slideMaster+xml"/>
  <Override PartName="/ppt/slideMasters/slideMaster36.xml" ContentType="application/vnd.openxmlformats-officedocument.presentationml.slideMaster+xml"/>
  <Override PartName="/ppt/slideMasters/slideMaster37.xml" ContentType="application/vnd.openxmlformats-officedocument.presentationml.slideMaster+xml"/>
  <Override PartName="/ppt/slideMasters/slideMaster38.xml" ContentType="application/vnd.openxmlformats-officedocument.presentationml.slideMaster+xml"/>
  <Override PartName="/ppt/slideMasters/slideMaster39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40.xml" ContentType="application/vnd.openxmlformats-officedocument.presentationml.slideMaster+xml"/>
  <Override PartName="/ppt/slideMasters/slideMaster41.xml" ContentType="application/vnd.openxmlformats-officedocument.presentationml.slideMaster+xml"/>
  <Override PartName="/ppt/slideMasters/slideMaster42.xml" ContentType="application/vnd.openxmlformats-officedocument.presentationml.slideMaster+xml"/>
  <Override PartName="/ppt/slideMasters/slideMaster43.xml" ContentType="application/vnd.openxmlformats-officedocument.presentationml.slideMaster+xml"/>
  <Override PartName="/ppt/slideMasters/slideMaster44.xml" ContentType="application/vnd.openxmlformats-officedocument.presentationml.slideMaster+xml"/>
  <Override PartName="/ppt/slideMasters/slideMaster45.xml" ContentType="application/vnd.openxmlformats-officedocument.presentationml.slideMaster+xml"/>
  <Override PartName="/ppt/slideMasters/slideMaster46.xml" ContentType="application/vnd.openxmlformats-officedocument.presentationml.slideMaster+xml"/>
  <Override PartName="/ppt/slideMasters/slideMaster47.xml" ContentType="application/vnd.openxmlformats-officedocument.presentationml.slideMaster+xml"/>
  <Override PartName="/ppt/slideMasters/slideMaster48.xml" ContentType="application/vnd.openxmlformats-officedocument.presentationml.slideMaster+xml"/>
  <Override PartName="/ppt/slideMasters/slideMaster49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50.xml" ContentType="application/vnd.openxmlformats-officedocument.presentationml.slideMaster+xml"/>
  <Override PartName="/ppt/slideMasters/slideMaster51.xml" ContentType="application/vnd.openxmlformats-officedocument.presentationml.slideMaster+xml"/>
  <Override PartName="/ppt/slideMasters/slideMaster52.xml" ContentType="application/vnd.openxmlformats-officedocument.presentationml.slideMaster+xml"/>
  <Override PartName="/ppt/slideMasters/slideMaster53.xml" ContentType="application/vnd.openxmlformats-officedocument.presentationml.slideMaster+xml"/>
  <Override PartName="/ppt/slideMasters/slideMaster54.xml" ContentType="application/vnd.openxmlformats-officedocument.presentationml.slideMaster+xml"/>
  <Override PartName="/ppt/slideMasters/slideMaster55.xml" ContentType="application/vnd.openxmlformats-officedocument.presentationml.slideMaster+xml"/>
  <Override PartName="/ppt/slideMasters/slideMaster56.xml" ContentType="application/vnd.openxmlformats-officedocument.presentationml.slideMaster+xml"/>
  <Override PartName="/ppt/slideMasters/slideMaster57.xml" ContentType="application/vnd.openxmlformats-officedocument.presentationml.slideMaster+xml"/>
  <Override PartName="/ppt/slideMasters/slideMaster58.xml" ContentType="application/vnd.openxmlformats-officedocument.presentationml.slideMaster+xml"/>
  <Override PartName="/ppt/slideMasters/slideMaster59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60.xml" ContentType="application/vnd.openxmlformats-officedocument.presentationml.slideMaster+xml"/>
  <Override PartName="/ppt/slideMasters/slideMaster61.xml" ContentType="application/vnd.openxmlformats-officedocument.presentationml.slideMaster+xml"/>
  <Override PartName="/ppt/slideMasters/slideMaster62.xml" ContentType="application/vnd.openxmlformats-officedocument.presentationml.slideMaster+xml"/>
  <Override PartName="/ppt/slideMasters/slideMaster63.xml" ContentType="application/vnd.openxmlformats-officedocument.presentationml.slideMaster+xml"/>
  <Override PartName="/ppt/slideMasters/slideMaster64.xml" ContentType="application/vnd.openxmlformats-officedocument.presentationml.slideMaster+xml"/>
  <Override PartName="/ppt/slideMasters/slideMaster65.xml" ContentType="application/vnd.openxmlformats-officedocument.presentationml.slideMaster+xml"/>
  <Override PartName="/ppt/slideMasters/slideMaster66.xml" ContentType="application/vnd.openxmlformats-officedocument.presentationml.slideMaster+xml"/>
  <Override PartName="/ppt/slideMasters/slideMaster67.xml" ContentType="application/vnd.openxmlformats-officedocument.presentationml.slideMaster+xml"/>
  <Override PartName="/ppt/slideMasters/slideMaster68.xml" ContentType="application/vnd.openxmlformats-officedocument.presentationml.slideMaster+xml"/>
  <Override PartName="/ppt/slideMasters/slideMaster69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70.xml" ContentType="application/vnd.openxmlformats-officedocument.presentationml.slideMaster+xml"/>
  <Override PartName="/ppt/slideMasters/slideMaster71.xml" ContentType="application/vnd.openxmlformats-officedocument.presentationml.slideMaster+xml"/>
  <Override PartName="/ppt/slideMasters/slideMaster72.xml" ContentType="application/vnd.openxmlformats-officedocument.presentationml.slideMaster+xml"/>
  <Override PartName="/ppt/slideMasters/slideMaster73.xml" ContentType="application/vnd.openxmlformats-officedocument.presentationml.slideMaster+xml"/>
  <Override PartName="/ppt/slideMasters/slideMaster74.xml" ContentType="application/vnd.openxmlformats-officedocument.presentationml.slideMaster+xml"/>
  <Override PartName="/ppt/slideMasters/slideMaster75.xml" ContentType="application/vnd.openxmlformats-officedocument.presentationml.slideMaster+xml"/>
  <Override PartName="/ppt/slideMasters/slideMaster76.xml" ContentType="application/vnd.openxmlformats-officedocument.presentationml.slideMaster+xml"/>
  <Override PartName="/ppt/slideMasters/slideMaster77.xml" ContentType="application/vnd.openxmlformats-officedocument.presentationml.slideMaster+xml"/>
  <Override PartName="/ppt/slideMasters/slideMaster78.xml" ContentType="application/vnd.openxmlformats-officedocument.presentationml.slideMaster+xml"/>
  <Override PartName="/ppt/slideMasters/slideMaster79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80.xml" ContentType="application/vnd.openxmlformats-officedocument.presentationml.slideMaster+xml"/>
  <Override PartName="/ppt/slideMasters/slideMaster81.xml" ContentType="application/vnd.openxmlformats-officedocument.presentationml.slideMaster+xml"/>
  <Override PartName="/ppt/slideMasters/slideMaster82.xml" ContentType="application/vnd.openxmlformats-officedocument.presentationml.slideMaster+xml"/>
  <Override PartName="/ppt/slideMasters/slideMaster83.xml" ContentType="application/vnd.openxmlformats-officedocument.presentationml.slideMaster+xml"/>
  <Override PartName="/ppt/slideMasters/slideMaster84.xml" ContentType="application/vnd.openxmlformats-officedocument.presentationml.slideMaster+xml"/>
  <Override PartName="/ppt/slideMasters/slideMaster85.xml" ContentType="application/vnd.openxmlformats-officedocument.presentationml.slideMaster+xml"/>
  <Override PartName="/ppt/slideMasters/slideMaster86.xml" ContentType="application/vnd.openxmlformats-officedocument.presentationml.slideMaster+xml"/>
  <Override PartName="/ppt/slideMasters/slideMaster87.xml" ContentType="application/vnd.openxmlformats-officedocument.presentationml.slideMaster+xml"/>
  <Override PartName="/ppt/slideMasters/slideMaster88.xml" ContentType="application/vnd.openxmlformats-officedocument.presentationml.slideMaster+xml"/>
  <Override PartName="/ppt/slideMasters/slideMaster89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90.xml" ContentType="application/vnd.openxmlformats-officedocument.presentationml.slideMaster+xml"/>
  <Override PartName="/ppt/slideMasters/slideMaster91.xml" ContentType="application/vnd.openxmlformats-officedocument.presentationml.slideMaster+xml"/>
  <Override PartName="/ppt/slideMasters/slideMaster92.xml" ContentType="application/vnd.openxmlformats-officedocument.presentationml.slideMaster+xml"/>
  <Override PartName="/ppt/slideMasters/slideMaster93.xml" ContentType="application/vnd.openxmlformats-officedocument.presentationml.slideMaster+xml"/>
  <Override PartName="/ppt/slideMasters/slideMaster94.xml" ContentType="application/vnd.openxmlformats-officedocument.presentationml.slideMaster+xml"/>
  <Override PartName="/ppt/slideMasters/slideMaster95.xml" ContentType="application/vnd.openxmlformats-officedocument.presentationml.slideMaster+xml"/>
  <Override PartName="/ppt/slideMasters/slideMaster96.xml" ContentType="application/vnd.openxmlformats-officedocument.presentationml.slideMaster+xml"/>
  <Override PartName="/ppt/slideMasters/slideMaster97.xml" ContentType="application/vnd.openxmlformats-officedocument.presentationml.slideMaster+xml"/>
  <Override PartName="/ppt/slideMasters/slideMaster98.xml" ContentType="application/vnd.openxmlformats-officedocument.presentationml.slideMaster+xml"/>
  <Override PartName="/ppt/slideMasters/slideMaster99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tags/tag47.xml" ContentType="application/vnd.openxmlformats-officedocument.presentationml.tags+xml"/>
  <Override PartName="/ppt/tags/tag470.xml" ContentType="application/vnd.openxmlformats-officedocument.presentationml.tags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tags/tag473.xml" ContentType="application/vnd.openxmlformats-officedocument.presentationml.tags+xml"/>
  <Override PartName="/ppt/tags/tag474.xml" ContentType="application/vnd.openxmlformats-officedocument.presentationml.tags+xml"/>
  <Override PartName="/ppt/tags/tag475.xml" ContentType="application/vnd.openxmlformats-officedocument.presentationml.tags+xml"/>
  <Override PartName="/ppt/tags/tag476.xml" ContentType="application/vnd.openxmlformats-officedocument.presentationml.tags+xml"/>
  <Override PartName="/ppt/tags/tag477.xml" ContentType="application/vnd.openxmlformats-officedocument.presentationml.tags+xml"/>
  <Override PartName="/ppt/tags/tag478.xml" ContentType="application/vnd.openxmlformats-officedocument.presentationml.tags+xml"/>
  <Override PartName="/ppt/tags/tag479.xml" ContentType="application/vnd.openxmlformats-officedocument.presentationml.tags+xml"/>
  <Override PartName="/ppt/tags/tag48.xml" ContentType="application/vnd.openxmlformats-officedocument.presentationml.tags+xml"/>
  <Override PartName="/ppt/tags/tag480.xml" ContentType="application/vnd.openxmlformats-officedocument.presentationml.tags+xml"/>
  <Override PartName="/ppt/tags/tag481.xml" ContentType="application/vnd.openxmlformats-officedocument.presentationml.tags+xml"/>
  <Override PartName="/ppt/tags/tag482.xml" ContentType="application/vnd.openxmlformats-officedocument.presentationml.tags+xml"/>
  <Override PartName="/ppt/tags/tag483.xml" ContentType="application/vnd.openxmlformats-officedocument.presentationml.tags+xml"/>
  <Override PartName="/ppt/tags/tag484.xml" ContentType="application/vnd.openxmlformats-officedocument.presentationml.tags+xml"/>
  <Override PartName="/ppt/tags/tag485.xml" ContentType="application/vnd.openxmlformats-officedocument.presentationml.tags+xml"/>
  <Override PartName="/ppt/tags/tag486.xml" ContentType="application/vnd.openxmlformats-officedocument.presentationml.tags+xml"/>
  <Override PartName="/ppt/tags/tag487.xml" ContentType="application/vnd.openxmlformats-officedocument.presentationml.tags+xml"/>
  <Override PartName="/ppt/tags/tag488.xml" ContentType="application/vnd.openxmlformats-officedocument.presentationml.tags+xml"/>
  <Override PartName="/ppt/tags/tag489.xml" ContentType="application/vnd.openxmlformats-officedocument.presentationml.tags+xml"/>
  <Override PartName="/ppt/tags/tag49.xml" ContentType="application/vnd.openxmlformats-officedocument.presentationml.tags+xml"/>
  <Override PartName="/ppt/tags/tag490.xml" ContentType="application/vnd.openxmlformats-officedocument.presentationml.tags+xml"/>
  <Override PartName="/ppt/tags/tag491.xml" ContentType="application/vnd.openxmlformats-officedocument.presentationml.tags+xml"/>
  <Override PartName="/ppt/tags/tag492.xml" ContentType="application/vnd.openxmlformats-officedocument.presentationml.tags+xml"/>
  <Override PartName="/ppt/tags/tag493.xml" ContentType="application/vnd.openxmlformats-officedocument.presentationml.tags+xml"/>
  <Override PartName="/ppt/tags/tag494.xml" ContentType="application/vnd.openxmlformats-officedocument.presentationml.tags+xml"/>
  <Override PartName="/ppt/tags/tag495.xml" ContentType="application/vnd.openxmlformats-officedocument.presentationml.tags+xml"/>
  <Override PartName="/ppt/tags/tag496.xml" ContentType="application/vnd.openxmlformats-officedocument.presentationml.tags+xml"/>
  <Override PartName="/ppt/tags/tag497.xml" ContentType="application/vnd.openxmlformats-officedocument.presentationml.tags+xml"/>
  <Override PartName="/ppt/tags/tag498.xml" ContentType="application/vnd.openxmlformats-officedocument.presentationml.tags+xml"/>
  <Override PartName="/ppt/tags/tag49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00.xml" ContentType="application/vnd.openxmlformats-officedocument.presentationml.tags+xml"/>
  <Override PartName="/ppt/tags/tag501.xml" ContentType="application/vnd.openxmlformats-officedocument.presentationml.tags+xml"/>
  <Override PartName="/ppt/tags/tag502.xml" ContentType="application/vnd.openxmlformats-officedocument.presentationml.tags+xml"/>
  <Override PartName="/ppt/tags/tag503.xml" ContentType="application/vnd.openxmlformats-officedocument.presentationml.tags+xml"/>
  <Override PartName="/ppt/tags/tag504.xml" ContentType="application/vnd.openxmlformats-officedocument.presentationml.tags+xml"/>
  <Override PartName="/ppt/tags/tag505.xml" ContentType="application/vnd.openxmlformats-officedocument.presentationml.tags+xml"/>
  <Override PartName="/ppt/tags/tag506.xml" ContentType="application/vnd.openxmlformats-officedocument.presentationml.tags+xml"/>
  <Override PartName="/ppt/tags/tag507.xml" ContentType="application/vnd.openxmlformats-officedocument.presentationml.tags+xml"/>
  <Override PartName="/ppt/tags/tag508.xml" ContentType="application/vnd.openxmlformats-officedocument.presentationml.tags+xml"/>
  <Override PartName="/ppt/tags/tag509.xml" ContentType="application/vnd.openxmlformats-officedocument.presentationml.tags+xml"/>
  <Override PartName="/ppt/tags/tag51.xml" ContentType="application/vnd.openxmlformats-officedocument.presentationml.tags+xml"/>
  <Override PartName="/ppt/tags/tag510.xml" ContentType="application/vnd.openxmlformats-officedocument.presentationml.tags+xml"/>
  <Override PartName="/ppt/tags/tag511.xml" ContentType="application/vnd.openxmlformats-officedocument.presentationml.tags+xml"/>
  <Override PartName="/ppt/tags/tag512.xml" ContentType="application/vnd.openxmlformats-officedocument.presentationml.tags+xml"/>
  <Override PartName="/ppt/tags/tag513.xml" ContentType="application/vnd.openxmlformats-officedocument.presentationml.tags+xml"/>
  <Override PartName="/ppt/tags/tag514.xml" ContentType="application/vnd.openxmlformats-officedocument.presentationml.tags+xml"/>
  <Override PartName="/ppt/tags/tag515.xml" ContentType="application/vnd.openxmlformats-officedocument.presentationml.tags+xml"/>
  <Override PartName="/ppt/tags/tag516.xml" ContentType="application/vnd.openxmlformats-officedocument.presentationml.tags+xml"/>
  <Override PartName="/ppt/tags/tag517.xml" ContentType="application/vnd.openxmlformats-officedocument.presentationml.tags+xml"/>
  <Override PartName="/ppt/tags/tag518.xml" ContentType="application/vnd.openxmlformats-officedocument.presentationml.tags+xml"/>
  <Override PartName="/ppt/tags/tag519.xml" ContentType="application/vnd.openxmlformats-officedocument.presentationml.tags+xml"/>
  <Override PartName="/ppt/tags/tag52.xml" ContentType="application/vnd.openxmlformats-officedocument.presentationml.tags+xml"/>
  <Override PartName="/ppt/tags/tag520.xml" ContentType="application/vnd.openxmlformats-officedocument.presentationml.tags+xml"/>
  <Override PartName="/ppt/tags/tag521.xml" ContentType="application/vnd.openxmlformats-officedocument.presentationml.tags+xml"/>
  <Override PartName="/ppt/tags/tag522.xml" ContentType="application/vnd.openxmlformats-officedocument.presentationml.tags+xml"/>
  <Override PartName="/ppt/tags/tag523.xml" ContentType="application/vnd.openxmlformats-officedocument.presentationml.tags+xml"/>
  <Override PartName="/ppt/tags/tag524.xml" ContentType="application/vnd.openxmlformats-officedocument.presentationml.tags+xml"/>
  <Override PartName="/ppt/tags/tag525.xml" ContentType="application/vnd.openxmlformats-officedocument.presentationml.tags+xml"/>
  <Override PartName="/ppt/tags/tag526.xml" ContentType="application/vnd.openxmlformats-officedocument.presentationml.tags+xml"/>
  <Override PartName="/ppt/tags/tag527.xml" ContentType="application/vnd.openxmlformats-officedocument.presentationml.tags+xml"/>
  <Override PartName="/ppt/tags/tag528.xml" ContentType="application/vnd.openxmlformats-officedocument.presentationml.tags+xml"/>
  <Override PartName="/ppt/tags/tag529.xml" ContentType="application/vnd.openxmlformats-officedocument.presentationml.tags+xml"/>
  <Override PartName="/ppt/tags/tag53.xml" ContentType="application/vnd.openxmlformats-officedocument.presentationml.tags+xml"/>
  <Override PartName="/ppt/tags/tag530.xml" ContentType="application/vnd.openxmlformats-officedocument.presentationml.tags+xml"/>
  <Override PartName="/ppt/tags/tag531.xml" ContentType="application/vnd.openxmlformats-officedocument.presentationml.tags+xml"/>
  <Override PartName="/ppt/tags/tag532.xml" ContentType="application/vnd.openxmlformats-officedocument.presentationml.tags+xml"/>
  <Override PartName="/ppt/tags/tag533.xml" ContentType="application/vnd.openxmlformats-officedocument.presentationml.tags+xml"/>
  <Override PartName="/ppt/tags/tag534.xml" ContentType="application/vnd.openxmlformats-officedocument.presentationml.tags+xml"/>
  <Override PartName="/ppt/tags/tag535.xml" ContentType="application/vnd.openxmlformats-officedocument.presentationml.tags+xml"/>
  <Override PartName="/ppt/tags/tag536.xml" ContentType="application/vnd.openxmlformats-officedocument.presentationml.tags+xml"/>
  <Override PartName="/ppt/tags/tag537.xml" ContentType="application/vnd.openxmlformats-officedocument.presentationml.tags+xml"/>
  <Override PartName="/ppt/tags/tag538.xml" ContentType="application/vnd.openxmlformats-officedocument.presentationml.tags+xml"/>
  <Override PartName="/ppt/tags/tag539.xml" ContentType="application/vnd.openxmlformats-officedocument.presentationml.tags+xml"/>
  <Override PartName="/ppt/tags/tag54.xml" ContentType="application/vnd.openxmlformats-officedocument.presentationml.tags+xml"/>
  <Override PartName="/ppt/tags/tag540.xml" ContentType="application/vnd.openxmlformats-officedocument.presentationml.tags+xml"/>
  <Override PartName="/ppt/tags/tag541.xml" ContentType="application/vnd.openxmlformats-officedocument.presentationml.tags+xml"/>
  <Override PartName="/ppt/tags/tag542.xml" ContentType="application/vnd.openxmlformats-officedocument.presentationml.tags+xml"/>
  <Override PartName="/ppt/tags/tag543.xml" ContentType="application/vnd.openxmlformats-officedocument.presentationml.tags+xml"/>
  <Override PartName="/ppt/tags/tag544.xml" ContentType="application/vnd.openxmlformats-officedocument.presentationml.tags+xml"/>
  <Override PartName="/ppt/tags/tag545.xml" ContentType="application/vnd.openxmlformats-officedocument.presentationml.tags+xml"/>
  <Override PartName="/ppt/tags/tag546.xml" ContentType="application/vnd.openxmlformats-officedocument.presentationml.tags+xml"/>
  <Override PartName="/ppt/tags/tag547.xml" ContentType="application/vnd.openxmlformats-officedocument.presentationml.tags+xml"/>
  <Override PartName="/ppt/tags/tag548.xml" ContentType="application/vnd.openxmlformats-officedocument.presentationml.tags+xml"/>
  <Override PartName="/ppt/tags/tag549.xml" ContentType="application/vnd.openxmlformats-officedocument.presentationml.tags+xml"/>
  <Override PartName="/ppt/tags/tag55.xml" ContentType="application/vnd.openxmlformats-officedocument.presentationml.tags+xml"/>
  <Override PartName="/ppt/tags/tag550.xml" ContentType="application/vnd.openxmlformats-officedocument.presentationml.tags+xml"/>
  <Override PartName="/ppt/tags/tag551.xml" ContentType="application/vnd.openxmlformats-officedocument.presentationml.tags+xml"/>
  <Override PartName="/ppt/tags/tag552.xml" ContentType="application/vnd.openxmlformats-officedocument.presentationml.tags+xml"/>
  <Override PartName="/ppt/tags/tag553.xml" ContentType="application/vnd.openxmlformats-officedocument.presentationml.tags+xml"/>
  <Override PartName="/ppt/tags/tag554.xml" ContentType="application/vnd.openxmlformats-officedocument.presentationml.tags+xml"/>
  <Override PartName="/ppt/tags/tag555.xml" ContentType="application/vnd.openxmlformats-officedocument.presentationml.tags+xml"/>
  <Override PartName="/ppt/tags/tag556.xml" ContentType="application/vnd.openxmlformats-officedocument.presentationml.tags+xml"/>
  <Override PartName="/ppt/tags/tag557.xml" ContentType="application/vnd.openxmlformats-officedocument.presentationml.tags+xml"/>
  <Override PartName="/ppt/tags/tag558.xml" ContentType="application/vnd.openxmlformats-officedocument.presentationml.tags+xml"/>
  <Override PartName="/ppt/tags/tag559.xml" ContentType="application/vnd.openxmlformats-officedocument.presentationml.tags+xml"/>
  <Override PartName="/ppt/tags/tag56.xml" ContentType="application/vnd.openxmlformats-officedocument.presentationml.tags+xml"/>
  <Override PartName="/ppt/tags/tag560.xml" ContentType="application/vnd.openxmlformats-officedocument.presentationml.tags+xml"/>
  <Override PartName="/ppt/tags/tag561.xml" ContentType="application/vnd.openxmlformats-officedocument.presentationml.tags+xml"/>
  <Override PartName="/ppt/tags/tag562.xml" ContentType="application/vnd.openxmlformats-officedocument.presentationml.tags+xml"/>
  <Override PartName="/ppt/tags/tag563.xml" ContentType="application/vnd.openxmlformats-officedocument.presentationml.tags+xml"/>
  <Override PartName="/ppt/tags/tag564.xml" ContentType="application/vnd.openxmlformats-officedocument.presentationml.tags+xml"/>
  <Override PartName="/ppt/tags/tag565.xml" ContentType="application/vnd.openxmlformats-officedocument.presentationml.tags+xml"/>
  <Override PartName="/ppt/tags/tag566.xml" ContentType="application/vnd.openxmlformats-officedocument.presentationml.tags+xml"/>
  <Override PartName="/ppt/tags/tag567.xml" ContentType="application/vnd.openxmlformats-officedocument.presentationml.tags+xml"/>
  <Override PartName="/ppt/tags/tag568.xml" ContentType="application/vnd.openxmlformats-officedocument.presentationml.tags+xml"/>
  <Override PartName="/ppt/tags/tag569.xml" ContentType="application/vnd.openxmlformats-officedocument.presentationml.tags+xml"/>
  <Override PartName="/ppt/tags/tag57.xml" ContentType="application/vnd.openxmlformats-officedocument.presentationml.tags+xml"/>
  <Override PartName="/ppt/tags/tag570.xml" ContentType="application/vnd.openxmlformats-officedocument.presentationml.tags+xml"/>
  <Override PartName="/ppt/tags/tag571.xml" ContentType="application/vnd.openxmlformats-officedocument.presentationml.tags+xml"/>
  <Override PartName="/ppt/tags/tag572.xml" ContentType="application/vnd.openxmlformats-officedocument.presentationml.tags+xml"/>
  <Override PartName="/ppt/tags/tag573.xml" ContentType="application/vnd.openxmlformats-officedocument.presentationml.tags+xml"/>
  <Override PartName="/ppt/tags/tag574.xml" ContentType="application/vnd.openxmlformats-officedocument.presentationml.tags+xml"/>
  <Override PartName="/ppt/tags/tag575.xml" ContentType="application/vnd.openxmlformats-officedocument.presentationml.tags+xml"/>
  <Override PartName="/ppt/tags/tag576.xml" ContentType="application/vnd.openxmlformats-officedocument.presentationml.tags+xml"/>
  <Override PartName="/ppt/tags/tag577.xml" ContentType="application/vnd.openxmlformats-officedocument.presentationml.tags+xml"/>
  <Override PartName="/ppt/tags/tag578.xml" ContentType="application/vnd.openxmlformats-officedocument.presentationml.tags+xml"/>
  <Override PartName="/ppt/tags/tag579.xml" ContentType="application/vnd.openxmlformats-officedocument.presentationml.tags+xml"/>
  <Override PartName="/ppt/tags/tag58.xml" ContentType="application/vnd.openxmlformats-officedocument.presentationml.tags+xml"/>
  <Override PartName="/ppt/tags/tag580.xml" ContentType="application/vnd.openxmlformats-officedocument.presentationml.tags+xml"/>
  <Override PartName="/ppt/tags/tag581.xml" ContentType="application/vnd.openxmlformats-officedocument.presentationml.tags+xml"/>
  <Override PartName="/ppt/tags/tag582.xml" ContentType="application/vnd.openxmlformats-officedocument.presentationml.tags+xml"/>
  <Override PartName="/ppt/tags/tag583.xml" ContentType="application/vnd.openxmlformats-officedocument.presentationml.tags+xml"/>
  <Override PartName="/ppt/tags/tag584.xml" ContentType="application/vnd.openxmlformats-officedocument.presentationml.tags+xml"/>
  <Override PartName="/ppt/tags/tag585.xml" ContentType="application/vnd.openxmlformats-officedocument.presentationml.tags+xml"/>
  <Override PartName="/ppt/tags/tag586.xml" ContentType="application/vnd.openxmlformats-officedocument.presentationml.tags+xml"/>
  <Override PartName="/ppt/tags/tag587.xml" ContentType="application/vnd.openxmlformats-officedocument.presentationml.tags+xml"/>
  <Override PartName="/ppt/tags/tag588.xml" ContentType="application/vnd.openxmlformats-officedocument.presentationml.tags+xml"/>
  <Override PartName="/ppt/tags/tag589.xml" ContentType="application/vnd.openxmlformats-officedocument.presentationml.tags+xml"/>
  <Override PartName="/ppt/tags/tag59.xml" ContentType="application/vnd.openxmlformats-officedocument.presentationml.tags+xml"/>
  <Override PartName="/ppt/tags/tag590.xml" ContentType="application/vnd.openxmlformats-officedocument.presentationml.tags+xml"/>
  <Override PartName="/ppt/tags/tag591.xml" ContentType="application/vnd.openxmlformats-officedocument.presentationml.tags+xml"/>
  <Override PartName="/ppt/tags/tag592.xml" ContentType="application/vnd.openxmlformats-officedocument.presentationml.tags+xml"/>
  <Override PartName="/ppt/tags/tag593.xml" ContentType="application/vnd.openxmlformats-officedocument.presentationml.tags+xml"/>
  <Override PartName="/ppt/tags/tag594.xml" ContentType="application/vnd.openxmlformats-officedocument.presentationml.tags+xml"/>
  <Override PartName="/ppt/tags/tag595.xml" ContentType="application/vnd.openxmlformats-officedocument.presentationml.tags+xml"/>
  <Override PartName="/ppt/tags/tag596.xml" ContentType="application/vnd.openxmlformats-officedocument.presentationml.tags+xml"/>
  <Override PartName="/ppt/tags/tag597.xml" ContentType="application/vnd.openxmlformats-officedocument.presentationml.tags+xml"/>
  <Override PartName="/ppt/tags/tag598.xml" ContentType="application/vnd.openxmlformats-officedocument.presentationml.tags+xml"/>
  <Override PartName="/ppt/tags/tag59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00.xml" ContentType="application/vnd.openxmlformats-officedocument.presentationml.tags+xml"/>
  <Override PartName="/ppt/tags/tag601.xml" ContentType="application/vnd.openxmlformats-officedocument.presentationml.tags+xml"/>
  <Override PartName="/ppt/tags/tag602.xml" ContentType="application/vnd.openxmlformats-officedocument.presentationml.tags+xml"/>
  <Override PartName="/ppt/tags/tag603.xml" ContentType="application/vnd.openxmlformats-officedocument.presentationml.tags+xml"/>
  <Override PartName="/ppt/tags/tag604.xml" ContentType="application/vnd.openxmlformats-officedocument.presentationml.tags+xml"/>
  <Override PartName="/ppt/tags/tag605.xml" ContentType="application/vnd.openxmlformats-officedocument.presentationml.tags+xml"/>
  <Override PartName="/ppt/tags/tag606.xml" ContentType="application/vnd.openxmlformats-officedocument.presentationml.tags+xml"/>
  <Override PartName="/ppt/tags/tag607.xml" ContentType="application/vnd.openxmlformats-officedocument.presentationml.tags+xml"/>
  <Override PartName="/ppt/tags/tag608.xml" ContentType="application/vnd.openxmlformats-officedocument.presentationml.tags+xml"/>
  <Override PartName="/ppt/tags/tag609.xml" ContentType="application/vnd.openxmlformats-officedocument.presentationml.tags+xml"/>
  <Override PartName="/ppt/tags/tag61.xml" ContentType="application/vnd.openxmlformats-officedocument.presentationml.tags+xml"/>
  <Override PartName="/ppt/tags/tag610.xml" ContentType="application/vnd.openxmlformats-officedocument.presentationml.tags+xml"/>
  <Override PartName="/ppt/tags/tag611.xml" ContentType="application/vnd.openxmlformats-officedocument.presentationml.tags+xml"/>
  <Override PartName="/ppt/tags/tag612.xml" ContentType="application/vnd.openxmlformats-officedocument.presentationml.tags+xml"/>
  <Override PartName="/ppt/tags/tag613.xml" ContentType="application/vnd.openxmlformats-officedocument.presentationml.tags+xml"/>
  <Override PartName="/ppt/tags/tag614.xml" ContentType="application/vnd.openxmlformats-officedocument.presentationml.tags+xml"/>
  <Override PartName="/ppt/tags/tag615.xml" ContentType="application/vnd.openxmlformats-officedocument.presentationml.tags+xml"/>
  <Override PartName="/ppt/tags/tag616.xml" ContentType="application/vnd.openxmlformats-officedocument.presentationml.tags+xml"/>
  <Override PartName="/ppt/tags/tag617.xml" ContentType="application/vnd.openxmlformats-officedocument.presentationml.tags+xml"/>
  <Override PartName="/ppt/tags/tag618.xml" ContentType="application/vnd.openxmlformats-officedocument.presentationml.tags+xml"/>
  <Override PartName="/ppt/tags/tag619.xml" ContentType="application/vnd.openxmlformats-officedocument.presentationml.tags+xml"/>
  <Override PartName="/ppt/tags/tag62.xml" ContentType="application/vnd.openxmlformats-officedocument.presentationml.tags+xml"/>
  <Override PartName="/ppt/tags/tag620.xml" ContentType="application/vnd.openxmlformats-officedocument.presentationml.tags+xml"/>
  <Override PartName="/ppt/tags/tag621.xml" ContentType="application/vnd.openxmlformats-officedocument.presentationml.tags+xml"/>
  <Override PartName="/ppt/tags/tag622.xml" ContentType="application/vnd.openxmlformats-officedocument.presentationml.tags+xml"/>
  <Override PartName="/ppt/tags/tag623.xml" ContentType="application/vnd.openxmlformats-officedocument.presentationml.tags+xml"/>
  <Override PartName="/ppt/tags/tag624.xml" ContentType="application/vnd.openxmlformats-officedocument.presentationml.tags+xml"/>
  <Override PartName="/ppt/tags/tag625.xml" ContentType="application/vnd.openxmlformats-officedocument.presentationml.tags+xml"/>
  <Override PartName="/ppt/tags/tag626.xml" ContentType="application/vnd.openxmlformats-officedocument.presentationml.tags+xml"/>
  <Override PartName="/ppt/tags/tag627.xml" ContentType="application/vnd.openxmlformats-officedocument.presentationml.tags+xml"/>
  <Override PartName="/ppt/tags/tag628.xml" ContentType="application/vnd.openxmlformats-officedocument.presentationml.tags+xml"/>
  <Override PartName="/ppt/tags/tag629.xml" ContentType="application/vnd.openxmlformats-officedocument.presentationml.tags+xml"/>
  <Override PartName="/ppt/tags/tag63.xml" ContentType="application/vnd.openxmlformats-officedocument.presentationml.tags+xml"/>
  <Override PartName="/ppt/tags/tag630.xml" ContentType="application/vnd.openxmlformats-officedocument.presentationml.tags+xml"/>
  <Override PartName="/ppt/tags/tag631.xml" ContentType="application/vnd.openxmlformats-officedocument.presentationml.tags+xml"/>
  <Override PartName="/ppt/tags/tag632.xml" ContentType="application/vnd.openxmlformats-officedocument.presentationml.tags+xml"/>
  <Override PartName="/ppt/tags/tag633.xml" ContentType="application/vnd.openxmlformats-officedocument.presentationml.tags+xml"/>
  <Override PartName="/ppt/tags/tag634.xml" ContentType="application/vnd.openxmlformats-officedocument.presentationml.tags+xml"/>
  <Override PartName="/ppt/tags/tag635.xml" ContentType="application/vnd.openxmlformats-officedocument.presentationml.tags+xml"/>
  <Override PartName="/ppt/tags/tag636.xml" ContentType="application/vnd.openxmlformats-officedocument.presentationml.tags+xml"/>
  <Override PartName="/ppt/tags/tag637.xml" ContentType="application/vnd.openxmlformats-officedocument.presentationml.tags+xml"/>
  <Override PartName="/ppt/tags/tag638.xml" ContentType="application/vnd.openxmlformats-officedocument.presentationml.tags+xml"/>
  <Override PartName="/ppt/tags/tag639.xml" ContentType="application/vnd.openxmlformats-officedocument.presentationml.tags+xml"/>
  <Override PartName="/ppt/tags/tag64.xml" ContentType="application/vnd.openxmlformats-officedocument.presentationml.tags+xml"/>
  <Override PartName="/ppt/tags/tag640.xml" ContentType="application/vnd.openxmlformats-officedocument.presentationml.tags+xml"/>
  <Override PartName="/ppt/tags/tag641.xml" ContentType="application/vnd.openxmlformats-officedocument.presentationml.tags+xml"/>
  <Override PartName="/ppt/tags/tag642.xml" ContentType="application/vnd.openxmlformats-officedocument.presentationml.tags+xml"/>
  <Override PartName="/ppt/tags/tag643.xml" ContentType="application/vnd.openxmlformats-officedocument.presentationml.tags+xml"/>
  <Override PartName="/ppt/tags/tag644.xml" ContentType="application/vnd.openxmlformats-officedocument.presentationml.tags+xml"/>
  <Override PartName="/ppt/tags/tag645.xml" ContentType="application/vnd.openxmlformats-officedocument.presentationml.tags+xml"/>
  <Override PartName="/ppt/tags/tag646.xml" ContentType="application/vnd.openxmlformats-officedocument.presentationml.tags+xml"/>
  <Override PartName="/ppt/tags/tag647.xml" ContentType="application/vnd.openxmlformats-officedocument.presentationml.tags+xml"/>
  <Override PartName="/ppt/tags/tag648.xml" ContentType="application/vnd.openxmlformats-officedocument.presentationml.tags+xml"/>
  <Override PartName="/ppt/tags/tag649.xml" ContentType="application/vnd.openxmlformats-officedocument.presentationml.tags+xml"/>
  <Override PartName="/ppt/tags/tag65.xml" ContentType="application/vnd.openxmlformats-officedocument.presentationml.tags+xml"/>
  <Override PartName="/ppt/tags/tag650.xml" ContentType="application/vnd.openxmlformats-officedocument.presentationml.tags+xml"/>
  <Override PartName="/ppt/tags/tag651.xml" ContentType="application/vnd.openxmlformats-officedocument.presentationml.tags+xml"/>
  <Override PartName="/ppt/tags/tag652.xml" ContentType="application/vnd.openxmlformats-officedocument.presentationml.tags+xml"/>
  <Override PartName="/ppt/tags/tag653.xml" ContentType="application/vnd.openxmlformats-officedocument.presentationml.tags+xml"/>
  <Override PartName="/ppt/tags/tag654.xml" ContentType="application/vnd.openxmlformats-officedocument.presentationml.tags+xml"/>
  <Override PartName="/ppt/tags/tag655.xml" ContentType="application/vnd.openxmlformats-officedocument.presentationml.tags+xml"/>
  <Override PartName="/ppt/tags/tag656.xml" ContentType="application/vnd.openxmlformats-officedocument.presentationml.tags+xml"/>
  <Override PartName="/ppt/tags/tag657.xml" ContentType="application/vnd.openxmlformats-officedocument.presentationml.tags+xml"/>
  <Override PartName="/ppt/tags/tag658.xml" ContentType="application/vnd.openxmlformats-officedocument.presentationml.tags+xml"/>
  <Override PartName="/ppt/tags/tag659.xml" ContentType="application/vnd.openxmlformats-officedocument.presentationml.tags+xml"/>
  <Override PartName="/ppt/tags/tag66.xml" ContentType="application/vnd.openxmlformats-officedocument.presentationml.tags+xml"/>
  <Override PartName="/ppt/tags/tag660.xml" ContentType="application/vnd.openxmlformats-officedocument.presentationml.tags+xml"/>
  <Override PartName="/ppt/tags/tag661.xml" ContentType="application/vnd.openxmlformats-officedocument.presentationml.tags+xml"/>
  <Override PartName="/ppt/tags/tag662.xml" ContentType="application/vnd.openxmlformats-officedocument.presentationml.tags+xml"/>
  <Override PartName="/ppt/tags/tag663.xml" ContentType="application/vnd.openxmlformats-officedocument.presentationml.tags+xml"/>
  <Override PartName="/ppt/tags/tag664.xml" ContentType="application/vnd.openxmlformats-officedocument.presentationml.tags+xml"/>
  <Override PartName="/ppt/tags/tag665.xml" ContentType="application/vnd.openxmlformats-officedocument.presentationml.tags+xml"/>
  <Override PartName="/ppt/tags/tag666.xml" ContentType="application/vnd.openxmlformats-officedocument.presentationml.tags+xml"/>
  <Override PartName="/ppt/tags/tag667.xml" ContentType="application/vnd.openxmlformats-officedocument.presentationml.tags+xml"/>
  <Override PartName="/ppt/tags/tag668.xml" ContentType="application/vnd.openxmlformats-officedocument.presentationml.tags+xml"/>
  <Override PartName="/ppt/tags/tag669.xml" ContentType="application/vnd.openxmlformats-officedocument.presentationml.tags+xml"/>
  <Override PartName="/ppt/tags/tag67.xml" ContentType="application/vnd.openxmlformats-officedocument.presentationml.tags+xml"/>
  <Override PartName="/ppt/tags/tag670.xml" ContentType="application/vnd.openxmlformats-officedocument.presentationml.tags+xml"/>
  <Override PartName="/ppt/tags/tag671.xml" ContentType="application/vnd.openxmlformats-officedocument.presentationml.tags+xml"/>
  <Override PartName="/ppt/tags/tag672.xml" ContentType="application/vnd.openxmlformats-officedocument.presentationml.tags+xml"/>
  <Override PartName="/ppt/tags/tag673.xml" ContentType="application/vnd.openxmlformats-officedocument.presentationml.tags+xml"/>
  <Override PartName="/ppt/tags/tag674.xml" ContentType="application/vnd.openxmlformats-officedocument.presentationml.tags+xml"/>
  <Override PartName="/ppt/tags/tag675.xml" ContentType="application/vnd.openxmlformats-officedocument.presentationml.tags+xml"/>
  <Override PartName="/ppt/tags/tag676.xml" ContentType="application/vnd.openxmlformats-officedocument.presentationml.tags+xml"/>
  <Override PartName="/ppt/tags/tag677.xml" ContentType="application/vnd.openxmlformats-officedocument.presentationml.tags+xml"/>
  <Override PartName="/ppt/tags/tag678.xml" ContentType="application/vnd.openxmlformats-officedocument.presentationml.tags+xml"/>
  <Override PartName="/ppt/tags/tag679.xml" ContentType="application/vnd.openxmlformats-officedocument.presentationml.tags+xml"/>
  <Override PartName="/ppt/tags/tag68.xml" ContentType="application/vnd.openxmlformats-officedocument.presentationml.tags+xml"/>
  <Override PartName="/ppt/tags/tag680.xml" ContentType="application/vnd.openxmlformats-officedocument.presentationml.tags+xml"/>
  <Override PartName="/ppt/tags/tag681.xml" ContentType="application/vnd.openxmlformats-officedocument.presentationml.tags+xml"/>
  <Override PartName="/ppt/tags/tag682.xml" ContentType="application/vnd.openxmlformats-officedocument.presentationml.tags+xml"/>
  <Override PartName="/ppt/tags/tag683.xml" ContentType="application/vnd.openxmlformats-officedocument.presentationml.tags+xml"/>
  <Override PartName="/ppt/tags/tag684.xml" ContentType="application/vnd.openxmlformats-officedocument.presentationml.tags+xml"/>
  <Override PartName="/ppt/tags/tag685.xml" ContentType="application/vnd.openxmlformats-officedocument.presentationml.tags+xml"/>
  <Override PartName="/ppt/tags/tag686.xml" ContentType="application/vnd.openxmlformats-officedocument.presentationml.tags+xml"/>
  <Override PartName="/ppt/tags/tag687.xml" ContentType="application/vnd.openxmlformats-officedocument.presentationml.tags+xml"/>
  <Override PartName="/ppt/tags/tag688.xml" ContentType="application/vnd.openxmlformats-officedocument.presentationml.tags+xml"/>
  <Override PartName="/ppt/tags/tag689.xml" ContentType="application/vnd.openxmlformats-officedocument.presentationml.tags+xml"/>
  <Override PartName="/ppt/tags/tag69.xml" ContentType="application/vnd.openxmlformats-officedocument.presentationml.tags+xml"/>
  <Override PartName="/ppt/tags/tag690.xml" ContentType="application/vnd.openxmlformats-officedocument.presentationml.tags+xml"/>
  <Override PartName="/ppt/tags/tag691.xml" ContentType="application/vnd.openxmlformats-officedocument.presentationml.tags+xml"/>
  <Override PartName="/ppt/tags/tag692.xml" ContentType="application/vnd.openxmlformats-officedocument.presentationml.tags+xml"/>
  <Override PartName="/ppt/tags/tag693.xml" ContentType="application/vnd.openxmlformats-officedocument.presentationml.tags+xml"/>
  <Override PartName="/ppt/tags/tag694.xml" ContentType="application/vnd.openxmlformats-officedocument.presentationml.tags+xml"/>
  <Override PartName="/ppt/tags/tag695.xml" ContentType="application/vnd.openxmlformats-officedocument.presentationml.tags+xml"/>
  <Override PartName="/ppt/tags/tag696.xml" ContentType="application/vnd.openxmlformats-officedocument.presentationml.tags+xml"/>
  <Override PartName="/ppt/tags/tag697.xml" ContentType="application/vnd.openxmlformats-officedocument.presentationml.tags+xml"/>
  <Override PartName="/ppt/tags/tag698.xml" ContentType="application/vnd.openxmlformats-officedocument.presentationml.tags+xml"/>
  <Override PartName="/ppt/tags/tag69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00.xml" ContentType="application/vnd.openxmlformats-officedocument.presentationml.tags+xml"/>
  <Override PartName="/ppt/tags/tag701.xml" ContentType="application/vnd.openxmlformats-officedocument.presentationml.tags+xml"/>
  <Override PartName="/ppt/tags/tag702.xml" ContentType="application/vnd.openxmlformats-officedocument.presentationml.tags+xml"/>
  <Override PartName="/ppt/tags/tag703.xml" ContentType="application/vnd.openxmlformats-officedocument.presentationml.tags+xml"/>
  <Override PartName="/ppt/tags/tag704.xml" ContentType="application/vnd.openxmlformats-officedocument.presentationml.tags+xml"/>
  <Override PartName="/ppt/tags/tag705.xml" ContentType="application/vnd.openxmlformats-officedocument.presentationml.tags+xml"/>
  <Override PartName="/ppt/tags/tag706.xml" ContentType="application/vnd.openxmlformats-officedocument.presentationml.tags+xml"/>
  <Override PartName="/ppt/tags/tag707.xml" ContentType="application/vnd.openxmlformats-officedocument.presentationml.tags+xml"/>
  <Override PartName="/ppt/tags/tag708.xml" ContentType="application/vnd.openxmlformats-officedocument.presentationml.tags+xml"/>
  <Override PartName="/ppt/tags/tag709.xml" ContentType="application/vnd.openxmlformats-officedocument.presentationml.tags+xml"/>
  <Override PartName="/ppt/tags/tag71.xml" ContentType="application/vnd.openxmlformats-officedocument.presentationml.tags+xml"/>
  <Override PartName="/ppt/tags/tag710.xml" ContentType="application/vnd.openxmlformats-officedocument.presentationml.tags+xml"/>
  <Override PartName="/ppt/tags/tag711.xml" ContentType="application/vnd.openxmlformats-officedocument.presentationml.tags+xml"/>
  <Override PartName="/ppt/tags/tag712.xml" ContentType="application/vnd.openxmlformats-officedocument.presentationml.tags+xml"/>
  <Override PartName="/ppt/tags/tag713.xml" ContentType="application/vnd.openxmlformats-officedocument.presentationml.tags+xml"/>
  <Override PartName="/ppt/tags/tag714.xml" ContentType="application/vnd.openxmlformats-officedocument.presentationml.tags+xml"/>
  <Override PartName="/ppt/tags/tag715.xml" ContentType="application/vnd.openxmlformats-officedocument.presentationml.tags+xml"/>
  <Override PartName="/ppt/tags/tag716.xml" ContentType="application/vnd.openxmlformats-officedocument.presentationml.tags+xml"/>
  <Override PartName="/ppt/tags/tag717.xml" ContentType="application/vnd.openxmlformats-officedocument.presentationml.tags+xml"/>
  <Override PartName="/ppt/tags/tag718.xml" ContentType="application/vnd.openxmlformats-officedocument.presentationml.tags+xml"/>
  <Override PartName="/ppt/tags/tag719.xml" ContentType="application/vnd.openxmlformats-officedocument.presentationml.tags+xml"/>
  <Override PartName="/ppt/tags/tag72.xml" ContentType="application/vnd.openxmlformats-officedocument.presentationml.tags+xml"/>
  <Override PartName="/ppt/tags/tag720.xml" ContentType="application/vnd.openxmlformats-officedocument.presentationml.tags+xml"/>
  <Override PartName="/ppt/tags/tag721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10.xml" ContentType="application/vnd.openxmlformats-officedocument.theme+xml"/>
  <Override PartName="/ppt/theme/theme100.xml" ContentType="application/vnd.openxmlformats-officedocument.theme+xml"/>
  <Override PartName="/ppt/theme/theme101.xml" ContentType="application/vnd.openxmlformats-officedocument.theme+xml"/>
  <Override PartName="/ppt/theme/theme102.xml" ContentType="application/vnd.openxmlformats-officedocument.theme+xml"/>
  <Override PartName="/ppt/theme/theme103.xml" ContentType="application/vnd.openxmlformats-officedocument.theme+xml"/>
  <Override PartName="/ppt/theme/theme104.xml" ContentType="application/vnd.openxmlformats-officedocument.theme+xml"/>
  <Override PartName="/ppt/theme/theme105.xml" ContentType="application/vnd.openxmlformats-officedocument.theme+xml"/>
  <Override PartName="/ppt/theme/theme106.xml" ContentType="application/vnd.openxmlformats-officedocument.theme+xml"/>
  <Override PartName="/ppt/theme/theme107.xml" ContentType="application/vnd.openxmlformats-officedocument.theme+xml"/>
  <Override PartName="/ppt/theme/theme108.xml" ContentType="application/vnd.openxmlformats-officedocument.theme+xml"/>
  <Override PartName="/ppt/theme/theme109.xml" ContentType="application/vnd.openxmlformats-officedocument.theme+xml"/>
  <Override PartName="/ppt/theme/theme11.xml" ContentType="application/vnd.openxmlformats-officedocument.theme+xml"/>
  <Override PartName="/ppt/theme/theme110.xml" ContentType="application/vnd.openxmlformats-officedocument.theme+xml"/>
  <Override PartName="/ppt/theme/theme111.xml" ContentType="application/vnd.openxmlformats-officedocument.theme+xml"/>
  <Override PartName="/ppt/theme/theme112.xml" ContentType="application/vnd.openxmlformats-officedocument.theme+xml"/>
  <Override PartName="/ppt/theme/theme113.xml" ContentType="application/vnd.openxmlformats-officedocument.theme+xml"/>
  <Override PartName="/ppt/theme/theme114.xml" ContentType="application/vnd.openxmlformats-officedocument.theme+xml"/>
  <Override PartName="/ppt/theme/theme115.xml" ContentType="application/vnd.openxmlformats-officedocument.theme+xml"/>
  <Override PartName="/ppt/theme/theme116.xml" ContentType="application/vnd.openxmlformats-officedocument.theme+xml"/>
  <Override PartName="/ppt/theme/theme117.xml" ContentType="application/vnd.openxmlformats-officedocument.theme+xml"/>
  <Override PartName="/ppt/theme/theme118.xml" ContentType="application/vnd.openxmlformats-officedocument.theme+xml"/>
  <Override PartName="/ppt/theme/theme119.xml" ContentType="application/vnd.openxmlformats-officedocument.theme+xml"/>
  <Override PartName="/ppt/theme/theme12.xml" ContentType="application/vnd.openxmlformats-officedocument.theme+xml"/>
  <Override PartName="/ppt/theme/theme120.xml" ContentType="application/vnd.openxmlformats-officedocument.theme+xml"/>
  <Override PartName="/ppt/theme/theme121.xml" ContentType="application/vnd.openxmlformats-officedocument.theme+xml"/>
  <Override PartName="/ppt/theme/theme122.xml" ContentType="application/vnd.openxmlformats-officedocument.theme+xml"/>
  <Override PartName="/ppt/theme/theme13.xml" ContentType="application/vnd.openxmlformats-officedocument.theme+xml"/>
  <Override PartName="/ppt/theme/theme14.xml" ContentType="application/vnd.openxmlformats-officedocument.theme+xml"/>
  <Override PartName="/ppt/theme/theme15.xml" ContentType="application/vnd.openxmlformats-officedocument.theme+xml"/>
  <Override PartName="/ppt/theme/theme16.xml" ContentType="application/vnd.openxmlformats-officedocument.theme+xml"/>
  <Override PartName="/ppt/theme/theme17.xml" ContentType="application/vnd.openxmlformats-officedocument.theme+xml"/>
  <Override PartName="/ppt/theme/theme18.xml" ContentType="application/vnd.openxmlformats-officedocument.theme+xml"/>
  <Override PartName="/ppt/theme/theme19.xml" ContentType="application/vnd.openxmlformats-officedocument.theme+xml"/>
  <Override PartName="/ppt/theme/theme2.xml" ContentType="application/vnd.openxmlformats-officedocument.theme+xml"/>
  <Override PartName="/ppt/theme/theme20.xml" ContentType="application/vnd.openxmlformats-officedocument.theme+xml"/>
  <Override PartName="/ppt/theme/theme21.xml" ContentType="application/vnd.openxmlformats-officedocument.theme+xml"/>
  <Override PartName="/ppt/theme/theme22.xml" ContentType="application/vnd.openxmlformats-officedocument.theme+xml"/>
  <Override PartName="/ppt/theme/theme23.xml" ContentType="application/vnd.openxmlformats-officedocument.theme+xml"/>
  <Override PartName="/ppt/theme/theme24.xml" ContentType="application/vnd.openxmlformats-officedocument.theme+xml"/>
  <Override PartName="/ppt/theme/theme25.xml" ContentType="application/vnd.openxmlformats-officedocument.theme+xml"/>
  <Override PartName="/ppt/theme/theme26.xml" ContentType="application/vnd.openxmlformats-officedocument.theme+xml"/>
  <Override PartName="/ppt/theme/theme27.xml" ContentType="application/vnd.openxmlformats-officedocument.theme+xml"/>
  <Override PartName="/ppt/theme/theme28.xml" ContentType="application/vnd.openxmlformats-officedocument.theme+xml"/>
  <Override PartName="/ppt/theme/theme29.xml" ContentType="application/vnd.openxmlformats-officedocument.theme+xml"/>
  <Override PartName="/ppt/theme/theme3.xml" ContentType="application/vnd.openxmlformats-officedocument.theme+xml"/>
  <Override PartName="/ppt/theme/theme30.xml" ContentType="application/vnd.openxmlformats-officedocument.theme+xml"/>
  <Override PartName="/ppt/theme/theme31.xml" ContentType="application/vnd.openxmlformats-officedocument.theme+xml"/>
  <Override PartName="/ppt/theme/theme32.xml" ContentType="application/vnd.openxmlformats-officedocument.theme+xml"/>
  <Override PartName="/ppt/theme/theme33.xml" ContentType="application/vnd.openxmlformats-officedocument.theme+xml"/>
  <Override PartName="/ppt/theme/theme34.xml" ContentType="application/vnd.openxmlformats-officedocument.theme+xml"/>
  <Override PartName="/ppt/theme/theme35.xml" ContentType="application/vnd.openxmlformats-officedocument.theme+xml"/>
  <Override PartName="/ppt/theme/theme36.xml" ContentType="application/vnd.openxmlformats-officedocument.theme+xml"/>
  <Override PartName="/ppt/theme/theme37.xml" ContentType="application/vnd.openxmlformats-officedocument.theme+xml"/>
  <Override PartName="/ppt/theme/theme38.xml" ContentType="application/vnd.openxmlformats-officedocument.theme+xml"/>
  <Override PartName="/ppt/theme/theme39.xml" ContentType="application/vnd.openxmlformats-officedocument.theme+xml"/>
  <Override PartName="/ppt/theme/theme4.xml" ContentType="application/vnd.openxmlformats-officedocument.theme+xml"/>
  <Override PartName="/ppt/theme/theme40.xml" ContentType="application/vnd.openxmlformats-officedocument.theme+xml"/>
  <Override PartName="/ppt/theme/theme41.xml" ContentType="application/vnd.openxmlformats-officedocument.theme+xml"/>
  <Override PartName="/ppt/theme/theme42.xml" ContentType="application/vnd.openxmlformats-officedocument.theme+xml"/>
  <Override PartName="/ppt/theme/theme43.xml" ContentType="application/vnd.openxmlformats-officedocument.theme+xml"/>
  <Override PartName="/ppt/theme/theme44.xml" ContentType="application/vnd.openxmlformats-officedocument.theme+xml"/>
  <Override PartName="/ppt/theme/theme45.xml" ContentType="application/vnd.openxmlformats-officedocument.theme+xml"/>
  <Override PartName="/ppt/theme/theme46.xml" ContentType="application/vnd.openxmlformats-officedocument.theme+xml"/>
  <Override PartName="/ppt/theme/theme47.xml" ContentType="application/vnd.openxmlformats-officedocument.theme+xml"/>
  <Override PartName="/ppt/theme/theme48.xml" ContentType="application/vnd.openxmlformats-officedocument.theme+xml"/>
  <Override PartName="/ppt/theme/theme49.xml" ContentType="application/vnd.openxmlformats-officedocument.theme+xml"/>
  <Override PartName="/ppt/theme/theme5.xml" ContentType="application/vnd.openxmlformats-officedocument.theme+xml"/>
  <Override PartName="/ppt/theme/theme50.xml" ContentType="application/vnd.openxmlformats-officedocument.theme+xml"/>
  <Override PartName="/ppt/theme/theme51.xml" ContentType="application/vnd.openxmlformats-officedocument.theme+xml"/>
  <Override PartName="/ppt/theme/theme52.xml" ContentType="application/vnd.openxmlformats-officedocument.theme+xml"/>
  <Override PartName="/ppt/theme/theme53.xml" ContentType="application/vnd.openxmlformats-officedocument.theme+xml"/>
  <Override PartName="/ppt/theme/theme54.xml" ContentType="application/vnd.openxmlformats-officedocument.theme+xml"/>
  <Override PartName="/ppt/theme/theme55.xml" ContentType="application/vnd.openxmlformats-officedocument.theme+xml"/>
  <Override PartName="/ppt/theme/theme56.xml" ContentType="application/vnd.openxmlformats-officedocument.theme+xml"/>
  <Override PartName="/ppt/theme/theme57.xml" ContentType="application/vnd.openxmlformats-officedocument.theme+xml"/>
  <Override PartName="/ppt/theme/theme58.xml" ContentType="application/vnd.openxmlformats-officedocument.theme+xml"/>
  <Override PartName="/ppt/theme/theme59.xml" ContentType="application/vnd.openxmlformats-officedocument.theme+xml"/>
  <Override PartName="/ppt/theme/theme6.xml" ContentType="application/vnd.openxmlformats-officedocument.theme+xml"/>
  <Override PartName="/ppt/theme/theme60.xml" ContentType="application/vnd.openxmlformats-officedocument.theme+xml"/>
  <Override PartName="/ppt/theme/theme61.xml" ContentType="application/vnd.openxmlformats-officedocument.theme+xml"/>
  <Override PartName="/ppt/theme/theme62.xml" ContentType="application/vnd.openxmlformats-officedocument.theme+xml"/>
  <Override PartName="/ppt/theme/theme63.xml" ContentType="application/vnd.openxmlformats-officedocument.theme+xml"/>
  <Override PartName="/ppt/theme/theme64.xml" ContentType="application/vnd.openxmlformats-officedocument.theme+xml"/>
  <Override PartName="/ppt/theme/theme65.xml" ContentType="application/vnd.openxmlformats-officedocument.theme+xml"/>
  <Override PartName="/ppt/theme/theme66.xml" ContentType="application/vnd.openxmlformats-officedocument.theme+xml"/>
  <Override PartName="/ppt/theme/theme67.xml" ContentType="application/vnd.openxmlformats-officedocument.theme+xml"/>
  <Override PartName="/ppt/theme/theme68.xml" ContentType="application/vnd.openxmlformats-officedocument.theme+xml"/>
  <Override PartName="/ppt/theme/theme69.xml" ContentType="application/vnd.openxmlformats-officedocument.theme+xml"/>
  <Override PartName="/ppt/theme/theme7.xml" ContentType="application/vnd.openxmlformats-officedocument.theme+xml"/>
  <Override PartName="/ppt/theme/theme70.xml" ContentType="application/vnd.openxmlformats-officedocument.theme+xml"/>
  <Override PartName="/ppt/theme/theme71.xml" ContentType="application/vnd.openxmlformats-officedocument.theme+xml"/>
  <Override PartName="/ppt/theme/theme72.xml" ContentType="application/vnd.openxmlformats-officedocument.theme+xml"/>
  <Override PartName="/ppt/theme/theme73.xml" ContentType="application/vnd.openxmlformats-officedocument.theme+xml"/>
  <Override PartName="/ppt/theme/theme74.xml" ContentType="application/vnd.openxmlformats-officedocument.theme+xml"/>
  <Override PartName="/ppt/theme/theme75.xml" ContentType="application/vnd.openxmlformats-officedocument.theme+xml"/>
  <Override PartName="/ppt/theme/theme76.xml" ContentType="application/vnd.openxmlformats-officedocument.theme+xml"/>
  <Override PartName="/ppt/theme/theme77.xml" ContentType="application/vnd.openxmlformats-officedocument.theme+xml"/>
  <Override PartName="/ppt/theme/theme78.xml" ContentType="application/vnd.openxmlformats-officedocument.theme+xml"/>
  <Override PartName="/ppt/theme/theme79.xml" ContentType="application/vnd.openxmlformats-officedocument.theme+xml"/>
  <Override PartName="/ppt/theme/theme8.xml" ContentType="application/vnd.openxmlformats-officedocument.theme+xml"/>
  <Override PartName="/ppt/theme/theme80.xml" ContentType="application/vnd.openxmlformats-officedocument.theme+xml"/>
  <Override PartName="/ppt/theme/theme81.xml" ContentType="application/vnd.openxmlformats-officedocument.theme+xml"/>
  <Override PartName="/ppt/theme/theme82.xml" ContentType="application/vnd.openxmlformats-officedocument.theme+xml"/>
  <Override PartName="/ppt/theme/theme83.xml" ContentType="application/vnd.openxmlformats-officedocument.theme+xml"/>
  <Override PartName="/ppt/theme/theme84.xml" ContentType="application/vnd.openxmlformats-officedocument.theme+xml"/>
  <Override PartName="/ppt/theme/theme85.xml" ContentType="application/vnd.openxmlformats-officedocument.theme+xml"/>
  <Override PartName="/ppt/theme/theme86.xml" ContentType="application/vnd.openxmlformats-officedocument.theme+xml"/>
  <Override PartName="/ppt/theme/theme87.xml" ContentType="application/vnd.openxmlformats-officedocument.theme+xml"/>
  <Override PartName="/ppt/theme/theme88.xml" ContentType="application/vnd.openxmlformats-officedocument.theme+xml"/>
  <Override PartName="/ppt/theme/theme89.xml" ContentType="application/vnd.openxmlformats-officedocument.theme+xml"/>
  <Override PartName="/ppt/theme/theme9.xml" ContentType="application/vnd.openxmlformats-officedocument.theme+xml"/>
  <Override PartName="/ppt/theme/theme90.xml" ContentType="application/vnd.openxmlformats-officedocument.theme+xml"/>
  <Override PartName="/ppt/theme/theme91.xml" ContentType="application/vnd.openxmlformats-officedocument.theme+xml"/>
  <Override PartName="/ppt/theme/theme92.xml" ContentType="application/vnd.openxmlformats-officedocument.theme+xml"/>
  <Override PartName="/ppt/theme/theme93.xml" ContentType="application/vnd.openxmlformats-officedocument.theme+xml"/>
  <Override PartName="/ppt/theme/theme94.xml" ContentType="application/vnd.openxmlformats-officedocument.theme+xml"/>
  <Override PartName="/ppt/theme/theme95.xml" ContentType="application/vnd.openxmlformats-officedocument.theme+xml"/>
  <Override PartName="/ppt/theme/theme96.xml" ContentType="application/vnd.openxmlformats-officedocument.theme+xml"/>
  <Override PartName="/ppt/theme/theme97.xml" ContentType="application/vnd.openxmlformats-officedocument.theme+xml"/>
  <Override PartName="/ppt/theme/theme98.xml" ContentType="application/vnd.openxmlformats-officedocument.theme+xml"/>
  <Override PartName="/ppt/theme/theme99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648" r:id="rId1"/>
    <p:sldMasterId id="2147483650" r:id="rId3"/>
    <p:sldMasterId id="2147483652" r:id="rId4"/>
    <p:sldMasterId id="2147483654" r:id="rId5"/>
    <p:sldMasterId id="2147483657" r:id="rId6"/>
    <p:sldMasterId id="2147483660" r:id="rId7"/>
    <p:sldMasterId id="2147483663" r:id="rId8"/>
    <p:sldMasterId id="2147483666" r:id="rId9"/>
    <p:sldMasterId id="2147483670" r:id="rId10"/>
    <p:sldMasterId id="2147483672" r:id="rId11"/>
    <p:sldMasterId id="2147483674" r:id="rId12"/>
    <p:sldMasterId id="2147483676" r:id="rId13"/>
    <p:sldMasterId id="2147483678" r:id="rId14"/>
    <p:sldMasterId id="2147483680" r:id="rId15"/>
    <p:sldMasterId id="2147483682" r:id="rId16"/>
    <p:sldMasterId id="2147483684" r:id="rId17"/>
    <p:sldMasterId id="2147483686" r:id="rId18"/>
    <p:sldMasterId id="2147483688" r:id="rId19"/>
    <p:sldMasterId id="2147483690" r:id="rId20"/>
    <p:sldMasterId id="2147483692" r:id="rId21"/>
    <p:sldMasterId id="2147483694" r:id="rId22"/>
    <p:sldMasterId id="2147483696" r:id="rId23"/>
    <p:sldMasterId id="2147483698" r:id="rId24"/>
    <p:sldMasterId id="2147483700" r:id="rId25"/>
    <p:sldMasterId id="2147483702" r:id="rId26"/>
    <p:sldMasterId id="2147483704" r:id="rId27"/>
    <p:sldMasterId id="2147483706" r:id="rId28"/>
    <p:sldMasterId id="2147483708" r:id="rId29"/>
    <p:sldMasterId id="2147483710" r:id="rId30"/>
    <p:sldMasterId id="2147483712" r:id="rId31"/>
    <p:sldMasterId id="2147483714" r:id="rId32"/>
    <p:sldMasterId id="2147483716" r:id="rId33"/>
    <p:sldMasterId id="2147483718" r:id="rId34"/>
    <p:sldMasterId id="2147483720" r:id="rId35"/>
    <p:sldMasterId id="2147483722" r:id="rId36"/>
    <p:sldMasterId id="2147483724" r:id="rId37"/>
    <p:sldMasterId id="2147483726" r:id="rId38"/>
    <p:sldMasterId id="2147483728" r:id="rId39"/>
    <p:sldMasterId id="2147483730" r:id="rId40"/>
    <p:sldMasterId id="2147483732" r:id="rId41"/>
    <p:sldMasterId id="2147483734" r:id="rId42"/>
    <p:sldMasterId id="2147483736" r:id="rId43"/>
    <p:sldMasterId id="2147483738" r:id="rId44"/>
    <p:sldMasterId id="2147483740" r:id="rId45"/>
    <p:sldMasterId id="2147483742" r:id="rId46"/>
    <p:sldMasterId id="2147483744" r:id="rId47"/>
    <p:sldMasterId id="2147483746" r:id="rId48"/>
    <p:sldMasterId id="2147483748" r:id="rId49"/>
    <p:sldMasterId id="2147483750" r:id="rId50"/>
    <p:sldMasterId id="2147483752" r:id="rId51"/>
    <p:sldMasterId id="2147483754" r:id="rId52"/>
    <p:sldMasterId id="2147483756" r:id="rId53"/>
    <p:sldMasterId id="2147483758" r:id="rId54"/>
    <p:sldMasterId id="2147483760" r:id="rId55"/>
    <p:sldMasterId id="2147483762" r:id="rId56"/>
    <p:sldMasterId id="2147483764" r:id="rId57"/>
    <p:sldMasterId id="2147483766" r:id="rId58"/>
    <p:sldMasterId id="2147483768" r:id="rId59"/>
    <p:sldMasterId id="2147483770" r:id="rId60"/>
    <p:sldMasterId id="2147483772" r:id="rId61"/>
    <p:sldMasterId id="2147483774" r:id="rId62"/>
    <p:sldMasterId id="2147483776" r:id="rId63"/>
    <p:sldMasterId id="2147483778" r:id="rId64"/>
    <p:sldMasterId id="2147483780" r:id="rId65"/>
    <p:sldMasterId id="2147483782" r:id="rId66"/>
    <p:sldMasterId id="2147483784" r:id="rId67"/>
    <p:sldMasterId id="2147483786" r:id="rId68"/>
    <p:sldMasterId id="2147483788" r:id="rId69"/>
    <p:sldMasterId id="2147483790" r:id="rId70"/>
    <p:sldMasterId id="2147483792" r:id="rId71"/>
    <p:sldMasterId id="2147483794" r:id="rId72"/>
    <p:sldMasterId id="2147483796" r:id="rId73"/>
    <p:sldMasterId id="2147483798" r:id="rId74"/>
    <p:sldMasterId id="2147483800" r:id="rId75"/>
    <p:sldMasterId id="2147483802" r:id="rId76"/>
    <p:sldMasterId id="2147483804" r:id="rId77"/>
    <p:sldMasterId id="2147483806" r:id="rId78"/>
    <p:sldMasterId id="2147483808" r:id="rId79"/>
    <p:sldMasterId id="2147483810" r:id="rId80"/>
    <p:sldMasterId id="2147483812" r:id="rId81"/>
    <p:sldMasterId id="2147483814" r:id="rId82"/>
    <p:sldMasterId id="2147483816" r:id="rId83"/>
    <p:sldMasterId id="2147483818" r:id="rId84"/>
    <p:sldMasterId id="2147483820" r:id="rId85"/>
    <p:sldMasterId id="2147483822" r:id="rId86"/>
    <p:sldMasterId id="2147483824" r:id="rId87"/>
    <p:sldMasterId id="2147483826" r:id="rId88"/>
    <p:sldMasterId id="2147483828" r:id="rId89"/>
    <p:sldMasterId id="2147483830" r:id="rId90"/>
    <p:sldMasterId id="2147483832" r:id="rId91"/>
    <p:sldMasterId id="2147483834" r:id="rId92"/>
    <p:sldMasterId id="2147483836" r:id="rId93"/>
    <p:sldMasterId id="2147483838" r:id="rId94"/>
    <p:sldMasterId id="2147483840" r:id="rId95"/>
    <p:sldMasterId id="2147483842" r:id="rId96"/>
    <p:sldMasterId id="2147483844" r:id="rId97"/>
    <p:sldMasterId id="2147483846" r:id="rId98"/>
    <p:sldMasterId id="2147483848" r:id="rId99"/>
    <p:sldMasterId id="2147483850" r:id="rId100"/>
    <p:sldMasterId id="2147483852" r:id="rId101"/>
    <p:sldMasterId id="2147483854" r:id="rId102"/>
    <p:sldMasterId id="2147483856" r:id="rId103"/>
    <p:sldMasterId id="2147483858" r:id="rId104"/>
    <p:sldMasterId id="2147483860" r:id="rId105"/>
    <p:sldMasterId id="2147483862" r:id="rId106"/>
    <p:sldMasterId id="2147483864" r:id="rId107"/>
    <p:sldMasterId id="2147483866" r:id="rId108"/>
    <p:sldMasterId id="2147483868" r:id="rId109"/>
    <p:sldMasterId id="2147483870" r:id="rId110"/>
    <p:sldMasterId id="2147483872" r:id="rId111"/>
    <p:sldMasterId id="2147483874" r:id="rId112"/>
    <p:sldMasterId id="2147483876" r:id="rId113"/>
    <p:sldMasterId id="2147483878" r:id="rId114"/>
    <p:sldMasterId id="2147483880" r:id="rId115"/>
    <p:sldMasterId id="2147483882" r:id="rId116"/>
    <p:sldMasterId id="2147483885" r:id="rId117"/>
    <p:sldMasterId id="2147483887" r:id="rId118"/>
    <p:sldMasterId id="2147483889" r:id="rId119"/>
    <p:sldMasterId id="2147483891" r:id="rId120"/>
    <p:sldMasterId id="2147483893" r:id="rId121"/>
  </p:sldMasterIdLst>
  <p:notesMasterIdLst>
    <p:notesMasterId r:id="rId126"/>
  </p:notesMasterIdLst>
  <p:handoutMasterIdLst>
    <p:handoutMasterId r:id="rId153"/>
  </p:handoutMasterIdLst>
  <p:sldIdLst>
    <p:sldId id="256" r:id="rId122"/>
    <p:sldId id="263" r:id="rId123"/>
    <p:sldId id="264" r:id="rId124"/>
    <p:sldId id="265" r:id="rId125"/>
    <p:sldId id="377" r:id="rId127"/>
    <p:sldId id="378" r:id="rId128"/>
    <p:sldId id="379" r:id="rId129"/>
    <p:sldId id="282" r:id="rId130"/>
    <p:sldId id="285" r:id="rId131"/>
    <p:sldId id="383" r:id="rId132"/>
    <p:sldId id="384" r:id="rId133"/>
    <p:sldId id="471" r:id="rId134"/>
    <p:sldId id="472" r:id="rId135"/>
    <p:sldId id="473" r:id="rId136"/>
    <p:sldId id="573" r:id="rId137"/>
    <p:sldId id="474" r:id="rId138"/>
    <p:sldId id="385" r:id="rId139"/>
    <p:sldId id="475" r:id="rId140"/>
    <p:sldId id="476" r:id="rId141"/>
    <p:sldId id="477" r:id="rId142"/>
    <p:sldId id="399" r:id="rId143"/>
    <p:sldId id="478" r:id="rId144"/>
    <p:sldId id="479" r:id="rId145"/>
    <p:sldId id="298" r:id="rId146"/>
    <p:sldId id="300" r:id="rId147"/>
    <p:sldId id="403" r:id="rId148"/>
    <p:sldId id="404" r:id="rId149"/>
    <p:sldId id="564" r:id="rId150"/>
    <p:sldId id="565" r:id="rId151"/>
    <p:sldId id="569" r:id="rId152"/>
  </p:sldIdLst>
  <p:sldSz cx="12192000" cy="6858000"/>
  <p:notesSz cx="6858000" cy="9144000"/>
  <p:embeddedFontLst>
    <p:embeddedFont>
      <p:font typeface="华文楷体" panose="02010600040101010101" pitchFamily="2" charset="-122"/>
      <p:regular r:id="rId158"/>
    </p:embeddedFont>
  </p:embeddedFontLst>
  <p:custDataLst>
    <p:tags r:id="rId15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ia Vida Villanueva" initials="MVV" lastIdx="1" clrIdx="0"/>
  <p:cmAuthor id="7" name="1206988966@qq.com" initials="1" lastIdx="1" clrIdx="2"/>
  <p:cmAuthor id="1" name="刘 文杰" initials="刘" lastIdx="0" clrIdx="0"/>
  <p:cmAuthor id="8" name="姜伟光" initials="姜" lastIdx="1" clrIdx="0"/>
  <p:cmAuthor id="2" name="钟 方天" initials="钟" lastIdx="4" clrIdx="1"/>
  <p:cmAuthor id="3" name="lenovo" initials="l" lastIdx="1" clrIdx="2"/>
  <p:cmAuthor id="4" name="Administrator" initials="A" lastIdx="4" clrIdx="3"/>
  <p:cmAuthor id="5" name="宋洁然" initials="宋" lastIdx="2" clrIdx="1"/>
  <p:cmAuthor id="6" name="ming qiu" initials="m" lastIdx="17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EF6F7"/>
    <a:srgbClr val="53CED5"/>
    <a:srgbClr val="AE3CC4"/>
    <a:srgbClr val="0000FF"/>
    <a:srgbClr val="07A7AF"/>
    <a:srgbClr val="A728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8B58294-7C98-454F-8B8E-5373267BDF32}" styleName="{385b2ea8-0d66-414d-9127-dde3b277f022}">
    <a:wholeTbl>
      <a:tcTxStyle>
        <a:fontRef idx="none">
          <a:prstClr val="black"/>
        </a:fontRef>
      </a:tcTxStyle>
      <a:tcStyle>
        <a:tcBdr>
          <a:top>
            <a:ln w="76200" cmpd="sng">
              <a:solidFill>
                <a:srgbClr val="53CED5"/>
              </a:solidFill>
            </a:ln>
          </a:top>
          <a:bottom>
            <a:ln w="76200" cmpd="sng">
              <a:solidFill>
                <a:srgbClr val="53CED5"/>
              </a:solidFill>
            </a:ln>
          </a:bottom>
        </a:tcBdr>
        <a:fill>
          <a:solidFill>
            <a:srgbClr val="FFFFFF"/>
          </a:solidFill>
        </a:fill>
      </a:tcStyle>
    </a:wholeTbl>
    <a:band1H>
      <a:tcTxStyle>
        <a:fontRef idx="none">
          <a:prstClr val="black"/>
        </a:fontRef>
      </a:tcTxStyle>
      <a:tcStyle>
        <a:tcBdr/>
        <a:fill>
          <a:solidFill>
            <a:srgbClr val="DEF6F7"/>
          </a:solidFill>
        </a:fill>
      </a:tcStyle>
    </a:band1H>
    <a:firstRow>
      <a:tcTxStyle>
        <a:fontRef idx="none">
          <a:prstClr val="black"/>
        </a:fontRef>
      </a:tcTxStyle>
      <a:tcStyle>
        <a:tcBdr/>
        <a:fill>
          <a:solidFill>
            <a:srgbClr val="53CED5"/>
          </a:solidFill>
        </a:fill>
      </a:tcStyle>
    </a:firstRow>
  </a:tblStyle>
  <a:tblStyle styleId="{A554F2FC-47F3-4EAF-B5D7-61143E9EB01A}" styleName="{385b2ea8-0d66-414d-9127-dde3b277f022}">
    <a:wholeTbl>
      <a:tcTxStyle>
        <a:fontRef idx="none">
          <a:prstClr val="black"/>
        </a:fontRef>
      </a:tcTxStyle>
      <a:tcStyle>
        <a:tcBdr>
          <a:top>
            <a:ln w="76200" cmpd="sng">
              <a:solidFill>
                <a:srgbClr val="339669"/>
              </a:solidFill>
            </a:ln>
          </a:top>
          <a:bottom>
            <a:ln w="76200" cmpd="sng">
              <a:solidFill>
                <a:srgbClr val="339669"/>
              </a:solidFill>
            </a:ln>
          </a:bottom>
        </a:tcBdr>
        <a:fill>
          <a:solidFill>
            <a:srgbClr val="FFFFFF"/>
          </a:solidFill>
        </a:fill>
      </a:tcStyle>
    </a:wholeTbl>
    <a:band1H>
      <a:tcTxStyle>
        <a:fontRef idx="none">
          <a:prstClr val="black"/>
        </a:fontRef>
      </a:tcTxStyle>
      <a:tcStyle>
        <a:tcBdr/>
        <a:fill>
          <a:solidFill>
            <a:srgbClr val="E0F7EF"/>
          </a:solidFill>
        </a:fill>
      </a:tcStyle>
    </a:band1H>
    <a:firstRow>
      <a:tcTxStyle>
        <a:fontRef idx="none">
          <a:prstClr val="black"/>
        </a:fontRef>
      </a:tcTxStyle>
      <a:tcStyle>
        <a:tcBdr/>
        <a:fill>
          <a:solidFill>
            <a:srgbClr val="339669"/>
          </a:solidFill>
        </a:fill>
      </a:tcStyle>
    </a:firstRow>
  </a:tblStyle>
  <a:tblStyle styleId="{4A9E6038-D4B9-49A0-A123-A8C29825C4A2}" styleName="{7fa9662f-551d-47aa-833c-e8f19beed989}">
    <a:wholeTbl>
      <a:tcTxStyle>
        <a:fontRef idx="none">
          <a:prstClr val="black"/>
        </a:fontRef>
      </a:tcTxStyle>
      <a:tcStyle>
        <a:tcBdr>
          <a:top>
            <a:ln w="28575" cmpd="sng">
              <a:solidFill>
                <a:srgbClr val="7BBFEA"/>
              </a:solidFill>
            </a:ln>
          </a:top>
          <a:bottom>
            <a:ln w="28575" cmpd="sng">
              <a:solidFill>
                <a:srgbClr val="7BBFEA"/>
              </a:solidFill>
            </a:ln>
          </a:bottom>
        </a:tcBdr>
        <a:fill>
          <a:solidFill>
            <a:srgbClr val="FFFFFF"/>
          </a:solidFill>
        </a:fill>
      </a:tcStyle>
    </a:wholeTbl>
    <a:band1H>
      <a:tcTxStyle>
        <a:fontRef idx="none">
          <a:prstClr val="black"/>
        </a:fontRef>
      </a:tcTxStyle>
      <a:tcStyle>
        <a:tcBdr/>
        <a:fill>
          <a:solidFill>
            <a:srgbClr val="7BBFEA"/>
          </a:solidFill>
        </a:fill>
      </a:tcStyle>
    </a:band1H>
    <a:band2H>
      <a:tcTxStyle>
        <a:fontRef idx="none">
          <a:prstClr val="black"/>
        </a:fontRef>
      </a:tcTxStyle>
      <a:tcStyle>
        <a:tcBdr/>
        <a:fill>
          <a:solidFill>
            <a:srgbClr val="FFFFFF"/>
          </a:solidFill>
        </a:fill>
      </a:tcStyle>
    </a:band2H>
    <a:firstRow>
      <a:tcTxStyle>
        <a:fontRef idx="none">
          <a:prstClr val="black"/>
        </a:fontRef>
      </a:tcTxStyle>
      <a:tcStyle>
        <a:tcBdr/>
        <a:fill>
          <a:solidFill>
            <a:srgbClr val="FFFFFF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6" autoAdjust="0"/>
    <p:restoredTop sz="88296" autoAdjust="0"/>
  </p:normalViewPr>
  <p:slideViewPr>
    <p:cSldViewPr snapToGrid="0">
      <p:cViewPr varScale="1">
        <p:scale>
          <a:sx n="53" d="100"/>
          <a:sy n="53" d="100"/>
        </p:scale>
        <p:origin x="116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slideMaster" Target="slideMasters/slideMaster98.xml"/><Relationship Id="rId98" Type="http://schemas.openxmlformats.org/officeDocument/2006/relationships/slideMaster" Target="slideMasters/slideMaster97.xml"/><Relationship Id="rId97" Type="http://schemas.openxmlformats.org/officeDocument/2006/relationships/slideMaster" Target="slideMasters/slideMaster96.xml"/><Relationship Id="rId96" Type="http://schemas.openxmlformats.org/officeDocument/2006/relationships/slideMaster" Target="slideMasters/slideMaster95.xml"/><Relationship Id="rId95" Type="http://schemas.openxmlformats.org/officeDocument/2006/relationships/slideMaster" Target="slideMasters/slideMaster94.xml"/><Relationship Id="rId94" Type="http://schemas.openxmlformats.org/officeDocument/2006/relationships/slideMaster" Target="slideMasters/slideMaster93.xml"/><Relationship Id="rId93" Type="http://schemas.openxmlformats.org/officeDocument/2006/relationships/slideMaster" Target="slideMasters/slideMaster92.xml"/><Relationship Id="rId92" Type="http://schemas.openxmlformats.org/officeDocument/2006/relationships/slideMaster" Target="slideMasters/slideMaster91.xml"/><Relationship Id="rId91" Type="http://schemas.openxmlformats.org/officeDocument/2006/relationships/slideMaster" Target="slideMasters/slideMaster90.xml"/><Relationship Id="rId90" Type="http://schemas.openxmlformats.org/officeDocument/2006/relationships/slideMaster" Target="slideMasters/slideMaster89.xml"/><Relationship Id="rId9" Type="http://schemas.openxmlformats.org/officeDocument/2006/relationships/slideMaster" Target="slideMasters/slideMaster8.xml"/><Relationship Id="rId89" Type="http://schemas.openxmlformats.org/officeDocument/2006/relationships/slideMaster" Target="slideMasters/slideMaster88.xml"/><Relationship Id="rId88" Type="http://schemas.openxmlformats.org/officeDocument/2006/relationships/slideMaster" Target="slideMasters/slideMaster87.xml"/><Relationship Id="rId87" Type="http://schemas.openxmlformats.org/officeDocument/2006/relationships/slideMaster" Target="slideMasters/slideMaster86.xml"/><Relationship Id="rId86" Type="http://schemas.openxmlformats.org/officeDocument/2006/relationships/slideMaster" Target="slideMasters/slideMaster85.xml"/><Relationship Id="rId85" Type="http://schemas.openxmlformats.org/officeDocument/2006/relationships/slideMaster" Target="slideMasters/slideMaster84.xml"/><Relationship Id="rId84" Type="http://schemas.openxmlformats.org/officeDocument/2006/relationships/slideMaster" Target="slideMasters/slideMaster83.xml"/><Relationship Id="rId83" Type="http://schemas.openxmlformats.org/officeDocument/2006/relationships/slideMaster" Target="slideMasters/slideMaster82.xml"/><Relationship Id="rId82" Type="http://schemas.openxmlformats.org/officeDocument/2006/relationships/slideMaster" Target="slideMasters/slideMaster81.xml"/><Relationship Id="rId81" Type="http://schemas.openxmlformats.org/officeDocument/2006/relationships/slideMaster" Target="slideMasters/slideMaster80.xml"/><Relationship Id="rId80" Type="http://schemas.openxmlformats.org/officeDocument/2006/relationships/slideMaster" Target="slideMasters/slideMaster79.xml"/><Relationship Id="rId8" Type="http://schemas.openxmlformats.org/officeDocument/2006/relationships/slideMaster" Target="slideMasters/slideMaster7.xml"/><Relationship Id="rId79" Type="http://schemas.openxmlformats.org/officeDocument/2006/relationships/slideMaster" Target="slideMasters/slideMaster78.xml"/><Relationship Id="rId78" Type="http://schemas.openxmlformats.org/officeDocument/2006/relationships/slideMaster" Target="slideMasters/slideMaster77.xml"/><Relationship Id="rId77" Type="http://schemas.openxmlformats.org/officeDocument/2006/relationships/slideMaster" Target="slideMasters/slideMaster76.xml"/><Relationship Id="rId76" Type="http://schemas.openxmlformats.org/officeDocument/2006/relationships/slideMaster" Target="slideMasters/slideMaster75.xml"/><Relationship Id="rId75" Type="http://schemas.openxmlformats.org/officeDocument/2006/relationships/slideMaster" Target="slideMasters/slideMaster74.xml"/><Relationship Id="rId74" Type="http://schemas.openxmlformats.org/officeDocument/2006/relationships/slideMaster" Target="slideMasters/slideMaster73.xml"/><Relationship Id="rId73" Type="http://schemas.openxmlformats.org/officeDocument/2006/relationships/slideMaster" Target="slideMasters/slideMaster72.xml"/><Relationship Id="rId72" Type="http://schemas.openxmlformats.org/officeDocument/2006/relationships/slideMaster" Target="slideMasters/slideMaster71.xml"/><Relationship Id="rId71" Type="http://schemas.openxmlformats.org/officeDocument/2006/relationships/slideMaster" Target="slideMasters/slideMaster70.xml"/><Relationship Id="rId70" Type="http://schemas.openxmlformats.org/officeDocument/2006/relationships/slideMaster" Target="slideMasters/slideMaster69.xml"/><Relationship Id="rId7" Type="http://schemas.openxmlformats.org/officeDocument/2006/relationships/slideMaster" Target="slideMasters/slideMaster6.xml"/><Relationship Id="rId69" Type="http://schemas.openxmlformats.org/officeDocument/2006/relationships/slideMaster" Target="slideMasters/slideMaster68.xml"/><Relationship Id="rId68" Type="http://schemas.openxmlformats.org/officeDocument/2006/relationships/slideMaster" Target="slideMasters/slideMaster67.xml"/><Relationship Id="rId67" Type="http://schemas.openxmlformats.org/officeDocument/2006/relationships/slideMaster" Target="slideMasters/slideMaster66.xml"/><Relationship Id="rId66" Type="http://schemas.openxmlformats.org/officeDocument/2006/relationships/slideMaster" Target="slideMasters/slideMaster65.xml"/><Relationship Id="rId65" Type="http://schemas.openxmlformats.org/officeDocument/2006/relationships/slideMaster" Target="slideMasters/slideMaster64.xml"/><Relationship Id="rId64" Type="http://schemas.openxmlformats.org/officeDocument/2006/relationships/slideMaster" Target="slideMasters/slideMaster63.xml"/><Relationship Id="rId63" Type="http://schemas.openxmlformats.org/officeDocument/2006/relationships/slideMaster" Target="slideMasters/slideMaster62.xml"/><Relationship Id="rId62" Type="http://schemas.openxmlformats.org/officeDocument/2006/relationships/slideMaster" Target="slideMasters/slideMaster61.xml"/><Relationship Id="rId61" Type="http://schemas.openxmlformats.org/officeDocument/2006/relationships/slideMaster" Target="slideMasters/slideMaster60.xml"/><Relationship Id="rId60" Type="http://schemas.openxmlformats.org/officeDocument/2006/relationships/slideMaster" Target="slideMasters/slideMaster59.xml"/><Relationship Id="rId6" Type="http://schemas.openxmlformats.org/officeDocument/2006/relationships/slideMaster" Target="slideMasters/slideMaster5.xml"/><Relationship Id="rId59" Type="http://schemas.openxmlformats.org/officeDocument/2006/relationships/slideMaster" Target="slideMasters/slideMaster58.xml"/><Relationship Id="rId58" Type="http://schemas.openxmlformats.org/officeDocument/2006/relationships/slideMaster" Target="slideMasters/slideMaster57.xml"/><Relationship Id="rId57" Type="http://schemas.openxmlformats.org/officeDocument/2006/relationships/slideMaster" Target="slideMasters/slideMaster56.xml"/><Relationship Id="rId56" Type="http://schemas.openxmlformats.org/officeDocument/2006/relationships/slideMaster" Target="slideMasters/slideMaster55.xml"/><Relationship Id="rId55" Type="http://schemas.openxmlformats.org/officeDocument/2006/relationships/slideMaster" Target="slideMasters/slideMaster54.xml"/><Relationship Id="rId54" Type="http://schemas.openxmlformats.org/officeDocument/2006/relationships/slideMaster" Target="slideMasters/slideMaster53.xml"/><Relationship Id="rId53" Type="http://schemas.openxmlformats.org/officeDocument/2006/relationships/slideMaster" Target="slideMasters/slideMaster52.xml"/><Relationship Id="rId52" Type="http://schemas.openxmlformats.org/officeDocument/2006/relationships/slideMaster" Target="slideMasters/slideMaster51.xml"/><Relationship Id="rId51" Type="http://schemas.openxmlformats.org/officeDocument/2006/relationships/slideMaster" Target="slideMasters/slideMaster50.xml"/><Relationship Id="rId50" Type="http://schemas.openxmlformats.org/officeDocument/2006/relationships/slideMaster" Target="slideMasters/slideMaster49.xml"/><Relationship Id="rId5" Type="http://schemas.openxmlformats.org/officeDocument/2006/relationships/slideMaster" Target="slideMasters/slideMaster4.xml"/><Relationship Id="rId49" Type="http://schemas.openxmlformats.org/officeDocument/2006/relationships/slideMaster" Target="slideMasters/slideMaster48.xml"/><Relationship Id="rId48" Type="http://schemas.openxmlformats.org/officeDocument/2006/relationships/slideMaster" Target="slideMasters/slideMaster47.xml"/><Relationship Id="rId47" Type="http://schemas.openxmlformats.org/officeDocument/2006/relationships/slideMaster" Target="slideMasters/slideMaster46.xml"/><Relationship Id="rId46" Type="http://schemas.openxmlformats.org/officeDocument/2006/relationships/slideMaster" Target="slideMasters/slideMaster45.xml"/><Relationship Id="rId45" Type="http://schemas.openxmlformats.org/officeDocument/2006/relationships/slideMaster" Target="slideMasters/slideMaster44.xml"/><Relationship Id="rId44" Type="http://schemas.openxmlformats.org/officeDocument/2006/relationships/slideMaster" Target="slideMasters/slideMaster43.xml"/><Relationship Id="rId43" Type="http://schemas.openxmlformats.org/officeDocument/2006/relationships/slideMaster" Target="slideMasters/slideMaster42.xml"/><Relationship Id="rId42" Type="http://schemas.openxmlformats.org/officeDocument/2006/relationships/slideMaster" Target="slideMasters/slideMaster41.xml"/><Relationship Id="rId41" Type="http://schemas.openxmlformats.org/officeDocument/2006/relationships/slideMaster" Target="slideMasters/slideMaster40.xml"/><Relationship Id="rId40" Type="http://schemas.openxmlformats.org/officeDocument/2006/relationships/slideMaster" Target="slideMasters/slideMaster39.xml"/><Relationship Id="rId4" Type="http://schemas.openxmlformats.org/officeDocument/2006/relationships/slideMaster" Target="slideMasters/slideMaster3.xml"/><Relationship Id="rId39" Type="http://schemas.openxmlformats.org/officeDocument/2006/relationships/slideMaster" Target="slideMasters/slideMaster38.xml"/><Relationship Id="rId38" Type="http://schemas.openxmlformats.org/officeDocument/2006/relationships/slideMaster" Target="slideMasters/slideMaster37.xml"/><Relationship Id="rId37" Type="http://schemas.openxmlformats.org/officeDocument/2006/relationships/slideMaster" Target="slideMasters/slideMaster36.xml"/><Relationship Id="rId36" Type="http://schemas.openxmlformats.org/officeDocument/2006/relationships/slideMaster" Target="slideMasters/slideMaster35.xml"/><Relationship Id="rId35" Type="http://schemas.openxmlformats.org/officeDocument/2006/relationships/slideMaster" Target="slideMasters/slideMaster34.xml"/><Relationship Id="rId34" Type="http://schemas.openxmlformats.org/officeDocument/2006/relationships/slideMaster" Target="slideMasters/slideMaster33.xml"/><Relationship Id="rId33" Type="http://schemas.openxmlformats.org/officeDocument/2006/relationships/slideMaster" Target="slideMasters/slideMaster32.xml"/><Relationship Id="rId32" Type="http://schemas.openxmlformats.org/officeDocument/2006/relationships/slideMaster" Target="slideMasters/slideMaster31.xml"/><Relationship Id="rId31" Type="http://schemas.openxmlformats.org/officeDocument/2006/relationships/slideMaster" Target="slideMasters/slideMaster30.xml"/><Relationship Id="rId30" Type="http://schemas.openxmlformats.org/officeDocument/2006/relationships/slideMaster" Target="slideMasters/slideMaster29.xml"/><Relationship Id="rId3" Type="http://schemas.openxmlformats.org/officeDocument/2006/relationships/slideMaster" Target="slideMasters/slideMaster2.xml"/><Relationship Id="rId29" Type="http://schemas.openxmlformats.org/officeDocument/2006/relationships/slideMaster" Target="slideMasters/slideMaster28.xml"/><Relationship Id="rId28" Type="http://schemas.openxmlformats.org/officeDocument/2006/relationships/slideMaster" Target="slideMasters/slideMaster27.xml"/><Relationship Id="rId27" Type="http://schemas.openxmlformats.org/officeDocument/2006/relationships/slideMaster" Target="slideMasters/slideMaster26.xml"/><Relationship Id="rId26" Type="http://schemas.openxmlformats.org/officeDocument/2006/relationships/slideMaster" Target="slideMasters/slideMaster25.xml"/><Relationship Id="rId25" Type="http://schemas.openxmlformats.org/officeDocument/2006/relationships/slideMaster" Target="slideMasters/slideMaster24.xml"/><Relationship Id="rId24" Type="http://schemas.openxmlformats.org/officeDocument/2006/relationships/slideMaster" Target="slideMasters/slideMaster23.xml"/><Relationship Id="rId23" Type="http://schemas.openxmlformats.org/officeDocument/2006/relationships/slideMaster" Target="slideMasters/slideMaster22.xml"/><Relationship Id="rId22" Type="http://schemas.openxmlformats.org/officeDocument/2006/relationships/slideMaster" Target="slideMasters/slideMaster21.xml"/><Relationship Id="rId21" Type="http://schemas.openxmlformats.org/officeDocument/2006/relationships/slideMaster" Target="slideMasters/slideMaster20.xml"/><Relationship Id="rId20" Type="http://schemas.openxmlformats.org/officeDocument/2006/relationships/slideMaster" Target="slideMasters/slideMaster19.xml"/><Relationship Id="rId2" Type="http://schemas.openxmlformats.org/officeDocument/2006/relationships/theme" Target="theme/theme1.xml"/><Relationship Id="rId19" Type="http://schemas.openxmlformats.org/officeDocument/2006/relationships/slideMaster" Target="slideMasters/slideMaster18.xml"/><Relationship Id="rId18" Type="http://schemas.openxmlformats.org/officeDocument/2006/relationships/slideMaster" Target="slideMasters/slideMaster17.xml"/><Relationship Id="rId17" Type="http://schemas.openxmlformats.org/officeDocument/2006/relationships/slideMaster" Target="slideMasters/slideMaster16.xml"/><Relationship Id="rId16" Type="http://schemas.openxmlformats.org/officeDocument/2006/relationships/slideMaster" Target="slideMasters/slideMaster15.xml"/><Relationship Id="rId159" Type="http://schemas.openxmlformats.org/officeDocument/2006/relationships/tags" Target="tags/tag721.xml"/><Relationship Id="rId158" Type="http://schemas.openxmlformats.org/officeDocument/2006/relationships/font" Target="fonts/font1.fntdata"/><Relationship Id="rId157" Type="http://schemas.openxmlformats.org/officeDocument/2006/relationships/commentAuthors" Target="commentAuthors.xml"/><Relationship Id="rId156" Type="http://schemas.openxmlformats.org/officeDocument/2006/relationships/tableStyles" Target="tableStyles.xml"/><Relationship Id="rId155" Type="http://schemas.openxmlformats.org/officeDocument/2006/relationships/viewProps" Target="viewProps.xml"/><Relationship Id="rId154" Type="http://schemas.openxmlformats.org/officeDocument/2006/relationships/presProps" Target="presProps.xml"/><Relationship Id="rId153" Type="http://schemas.openxmlformats.org/officeDocument/2006/relationships/handoutMaster" Target="handoutMasters/handoutMaster1.xml"/><Relationship Id="rId152" Type="http://schemas.openxmlformats.org/officeDocument/2006/relationships/slide" Target="slides/slide30.xml"/><Relationship Id="rId151" Type="http://schemas.openxmlformats.org/officeDocument/2006/relationships/slide" Target="slides/slide29.xml"/><Relationship Id="rId150" Type="http://schemas.openxmlformats.org/officeDocument/2006/relationships/slide" Target="slides/slide28.xml"/><Relationship Id="rId15" Type="http://schemas.openxmlformats.org/officeDocument/2006/relationships/slideMaster" Target="slideMasters/slideMaster14.xml"/><Relationship Id="rId149" Type="http://schemas.openxmlformats.org/officeDocument/2006/relationships/slide" Target="slides/slide27.xml"/><Relationship Id="rId148" Type="http://schemas.openxmlformats.org/officeDocument/2006/relationships/slide" Target="slides/slide26.xml"/><Relationship Id="rId147" Type="http://schemas.openxmlformats.org/officeDocument/2006/relationships/slide" Target="slides/slide25.xml"/><Relationship Id="rId146" Type="http://schemas.openxmlformats.org/officeDocument/2006/relationships/slide" Target="slides/slide24.xml"/><Relationship Id="rId145" Type="http://schemas.openxmlformats.org/officeDocument/2006/relationships/slide" Target="slides/slide23.xml"/><Relationship Id="rId144" Type="http://schemas.openxmlformats.org/officeDocument/2006/relationships/slide" Target="slides/slide22.xml"/><Relationship Id="rId143" Type="http://schemas.openxmlformats.org/officeDocument/2006/relationships/slide" Target="slides/slide21.xml"/><Relationship Id="rId142" Type="http://schemas.openxmlformats.org/officeDocument/2006/relationships/slide" Target="slides/slide20.xml"/><Relationship Id="rId141" Type="http://schemas.openxmlformats.org/officeDocument/2006/relationships/slide" Target="slides/slide19.xml"/><Relationship Id="rId140" Type="http://schemas.openxmlformats.org/officeDocument/2006/relationships/slide" Target="slides/slide18.xml"/><Relationship Id="rId14" Type="http://schemas.openxmlformats.org/officeDocument/2006/relationships/slideMaster" Target="slideMasters/slideMaster13.xml"/><Relationship Id="rId139" Type="http://schemas.openxmlformats.org/officeDocument/2006/relationships/slide" Target="slides/slide17.xml"/><Relationship Id="rId138" Type="http://schemas.openxmlformats.org/officeDocument/2006/relationships/slide" Target="slides/slide16.xml"/><Relationship Id="rId137" Type="http://schemas.openxmlformats.org/officeDocument/2006/relationships/slide" Target="slides/slide15.xml"/><Relationship Id="rId136" Type="http://schemas.openxmlformats.org/officeDocument/2006/relationships/slide" Target="slides/slide14.xml"/><Relationship Id="rId135" Type="http://schemas.openxmlformats.org/officeDocument/2006/relationships/slide" Target="slides/slide13.xml"/><Relationship Id="rId134" Type="http://schemas.openxmlformats.org/officeDocument/2006/relationships/slide" Target="slides/slide12.xml"/><Relationship Id="rId133" Type="http://schemas.openxmlformats.org/officeDocument/2006/relationships/slide" Target="slides/slide11.xml"/><Relationship Id="rId132" Type="http://schemas.openxmlformats.org/officeDocument/2006/relationships/slide" Target="slides/slide10.xml"/><Relationship Id="rId131" Type="http://schemas.openxmlformats.org/officeDocument/2006/relationships/slide" Target="slides/slide9.xml"/><Relationship Id="rId130" Type="http://schemas.openxmlformats.org/officeDocument/2006/relationships/slide" Target="slides/slide8.xml"/><Relationship Id="rId13" Type="http://schemas.openxmlformats.org/officeDocument/2006/relationships/slideMaster" Target="slideMasters/slideMaster12.xml"/><Relationship Id="rId129" Type="http://schemas.openxmlformats.org/officeDocument/2006/relationships/slide" Target="slides/slide7.xml"/><Relationship Id="rId128" Type="http://schemas.openxmlformats.org/officeDocument/2006/relationships/slide" Target="slides/slide6.xml"/><Relationship Id="rId127" Type="http://schemas.openxmlformats.org/officeDocument/2006/relationships/slide" Target="slides/slide5.xml"/><Relationship Id="rId126" Type="http://schemas.openxmlformats.org/officeDocument/2006/relationships/notesMaster" Target="notesMasters/notesMaster1.xml"/><Relationship Id="rId125" Type="http://schemas.openxmlformats.org/officeDocument/2006/relationships/slide" Target="slides/slide4.xml"/><Relationship Id="rId124" Type="http://schemas.openxmlformats.org/officeDocument/2006/relationships/slide" Target="slides/slide3.xml"/><Relationship Id="rId123" Type="http://schemas.openxmlformats.org/officeDocument/2006/relationships/slide" Target="slides/slide2.xml"/><Relationship Id="rId122" Type="http://schemas.openxmlformats.org/officeDocument/2006/relationships/slide" Target="slides/slide1.xml"/><Relationship Id="rId121" Type="http://schemas.openxmlformats.org/officeDocument/2006/relationships/slideMaster" Target="slideMasters/slideMaster120.xml"/><Relationship Id="rId120" Type="http://schemas.openxmlformats.org/officeDocument/2006/relationships/slideMaster" Target="slideMasters/slideMaster119.xml"/><Relationship Id="rId12" Type="http://schemas.openxmlformats.org/officeDocument/2006/relationships/slideMaster" Target="slideMasters/slideMaster11.xml"/><Relationship Id="rId119" Type="http://schemas.openxmlformats.org/officeDocument/2006/relationships/slideMaster" Target="slideMasters/slideMaster118.xml"/><Relationship Id="rId118" Type="http://schemas.openxmlformats.org/officeDocument/2006/relationships/slideMaster" Target="slideMasters/slideMaster117.xml"/><Relationship Id="rId117" Type="http://schemas.openxmlformats.org/officeDocument/2006/relationships/slideMaster" Target="slideMasters/slideMaster116.xml"/><Relationship Id="rId116" Type="http://schemas.openxmlformats.org/officeDocument/2006/relationships/slideMaster" Target="slideMasters/slideMaster115.xml"/><Relationship Id="rId115" Type="http://schemas.openxmlformats.org/officeDocument/2006/relationships/slideMaster" Target="slideMasters/slideMaster114.xml"/><Relationship Id="rId114" Type="http://schemas.openxmlformats.org/officeDocument/2006/relationships/slideMaster" Target="slideMasters/slideMaster113.xml"/><Relationship Id="rId113" Type="http://schemas.openxmlformats.org/officeDocument/2006/relationships/slideMaster" Target="slideMasters/slideMaster112.xml"/><Relationship Id="rId112" Type="http://schemas.openxmlformats.org/officeDocument/2006/relationships/slideMaster" Target="slideMasters/slideMaster111.xml"/><Relationship Id="rId111" Type="http://schemas.openxmlformats.org/officeDocument/2006/relationships/slideMaster" Target="slideMasters/slideMaster110.xml"/><Relationship Id="rId110" Type="http://schemas.openxmlformats.org/officeDocument/2006/relationships/slideMaster" Target="slideMasters/slideMaster109.xml"/><Relationship Id="rId11" Type="http://schemas.openxmlformats.org/officeDocument/2006/relationships/slideMaster" Target="slideMasters/slideMaster10.xml"/><Relationship Id="rId109" Type="http://schemas.openxmlformats.org/officeDocument/2006/relationships/slideMaster" Target="slideMasters/slideMaster108.xml"/><Relationship Id="rId108" Type="http://schemas.openxmlformats.org/officeDocument/2006/relationships/slideMaster" Target="slideMasters/slideMaster107.xml"/><Relationship Id="rId107" Type="http://schemas.openxmlformats.org/officeDocument/2006/relationships/slideMaster" Target="slideMasters/slideMaster106.xml"/><Relationship Id="rId106" Type="http://schemas.openxmlformats.org/officeDocument/2006/relationships/slideMaster" Target="slideMasters/slideMaster105.xml"/><Relationship Id="rId105" Type="http://schemas.openxmlformats.org/officeDocument/2006/relationships/slideMaster" Target="slideMasters/slideMaster104.xml"/><Relationship Id="rId104" Type="http://schemas.openxmlformats.org/officeDocument/2006/relationships/slideMaster" Target="slideMasters/slideMaster103.xml"/><Relationship Id="rId103" Type="http://schemas.openxmlformats.org/officeDocument/2006/relationships/slideMaster" Target="slideMasters/slideMaster102.xml"/><Relationship Id="rId102" Type="http://schemas.openxmlformats.org/officeDocument/2006/relationships/slideMaster" Target="slideMasters/slideMaster101.xml"/><Relationship Id="rId101" Type="http://schemas.openxmlformats.org/officeDocument/2006/relationships/slideMaster" Target="slideMasters/slideMaster100.xml"/><Relationship Id="rId100" Type="http://schemas.openxmlformats.org/officeDocument/2006/relationships/slideMaster" Target="slideMasters/slideMaster99.xml"/><Relationship Id="rId10" Type="http://schemas.openxmlformats.org/officeDocument/2006/relationships/slideMaster" Target="slideMasters/slideMaster9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9B0BEA-76DE-4287-BBA1-DF40C70A48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1A58A6-7A86-4FFA-8579-CF7AA79F06C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ED9B99-81A9-43B1-8A0C-A71755FF026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284FBA-1E51-41CA-94CE-3C4A9B97CA2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E284FBA-1E51-41CA-94CE-3C4A9B97CA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284FBA-1E51-41CA-94CE-3C4A9B97CA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284FBA-1E51-41CA-94CE-3C4A9B97CA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284FBA-1E51-41CA-94CE-3C4A9B97CA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284FBA-1E51-41CA-94CE-3C4A9B97CA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284FBA-1E51-41CA-94CE-3C4A9B97CA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284FBA-1E51-41CA-94CE-3C4A9B97CA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284FBA-1E51-41CA-94CE-3C4A9B97CA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020B4-C4F0-47FB-9EF6-DA1D8CA35CE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284FBA-1E51-41CA-94CE-3C4A9B97CA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284FBA-1E51-41CA-94CE-3C4A9B97CA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284FBA-1E51-41CA-94CE-3C4A9B97CA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284FBA-1E51-41CA-94CE-3C4A9B97CA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284FBA-1E51-41CA-94CE-3C4A9B97CA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284FBA-1E51-41CA-94CE-3C4A9B97CA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284FBA-1E51-41CA-94CE-3C4A9B97CA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284FBA-1E51-41CA-94CE-3C4A9B97CA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4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5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6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7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8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9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1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2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4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5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6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7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8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9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0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2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4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5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5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6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7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8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9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0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tags" Target="../tags/tag41.xml"/><Relationship Id="rId7" Type="http://schemas.openxmlformats.org/officeDocument/2006/relationships/image" Target="../media/image1.svg"/><Relationship Id="rId6" Type="http://schemas.openxmlformats.org/officeDocument/2006/relationships/image" Target="../media/image1.png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8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7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8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9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0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7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8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9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0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4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5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8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9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0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1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4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5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6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9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0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1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2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4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5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6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7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0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1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2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7" name="矩形 6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D12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quarter" idx="10" hasCustomPrompt="1"/>
            <p:custDataLst>
              <p:tags r:id="rId4"/>
            </p:custDataLst>
          </p:nvPr>
        </p:nvSpPr>
        <p:spPr>
          <a:xfrm>
            <a:off x="975360" y="318770"/>
            <a:ext cx="5685155" cy="44196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="1">
                <a:solidFill>
                  <a:srgbClr val="D1202F"/>
                </a:solidFill>
                <a:latin typeface="Arial" panose="020B0604020202020204" pitchFamily="34" charset="0"/>
                <a:ea typeface="Microsoft YaHei" panose="020B0503020204020204" charset="-122"/>
              </a:defRPr>
            </a:lvl1pPr>
            <a:lvl2pPr marL="457200" indent="0">
              <a:buNone/>
              <a:defRPr b="1">
                <a:solidFill>
                  <a:schemeClr val="accent1"/>
                </a:solidFill>
                <a:latin typeface="+mj-ea"/>
                <a:ea typeface="+mj-ea"/>
              </a:defRPr>
            </a:lvl2pPr>
          </a:lstStyle>
          <a:p>
            <a:pPr lvl="0"/>
            <a:r>
              <a:rPr lang="en-US" altLang="zh-CN" dirty="0"/>
              <a:t>abc</a:t>
            </a:r>
            <a:endParaRPr lang="en-US" altLang="zh-CN" dirty="0"/>
          </a:p>
        </p:txBody>
      </p:sp>
      <p:pic>
        <p:nvPicPr>
          <p:cNvPr id="5" name="图形 4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2" name="直接连接符 1"/>
          <p:cNvCxnSpPr/>
          <p:nvPr userDrawn="1">
            <p:custDataLst>
              <p:tags r:id="rId8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D1202F"/>
                </a:gs>
                <a:gs pos="100000">
                  <a:schemeClr val="bg1">
                    <a:lumMod val="95000"/>
                  </a:schemeClr>
                </a:gs>
                <a:gs pos="47000">
                  <a:srgbClr val="C00000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7" Type="http://schemas.openxmlformats.org/officeDocument/2006/relationships/tags" Target="../tags/tag4.xml"/><Relationship Id="rId6" Type="http://schemas.openxmlformats.org/officeDocument/2006/relationships/image" Target="../media/image1.svg"/><Relationship Id="rId5" Type="http://schemas.openxmlformats.org/officeDocument/2006/relationships/image" Target="../media/image1.png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theme" Target="../theme/theme10.xml"/><Relationship Id="rId7" Type="http://schemas.openxmlformats.org/officeDocument/2006/relationships/tags" Target="../tags/tag53.xml"/><Relationship Id="rId6" Type="http://schemas.openxmlformats.org/officeDocument/2006/relationships/image" Target="../media/image1.svg"/><Relationship Id="rId5" Type="http://schemas.openxmlformats.org/officeDocument/2006/relationships/image" Target="../media/image1.png"/><Relationship Id="rId4" Type="http://schemas.openxmlformats.org/officeDocument/2006/relationships/tags" Target="../tags/tag52.xml"/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slideLayout" Target="../slideLayouts/slideLayout16.xml"/></Relationships>
</file>

<file path=ppt/slideMasters/_rels/slideMaster100.xml.rels><?xml version="1.0" encoding="UTF-8" standalone="yes"?>
<Relationships xmlns="http://schemas.openxmlformats.org/package/2006/relationships"><Relationship Id="rId8" Type="http://schemas.openxmlformats.org/officeDocument/2006/relationships/theme" Target="../theme/theme100.xml"/><Relationship Id="rId7" Type="http://schemas.openxmlformats.org/officeDocument/2006/relationships/tags" Target="../tags/tag529.xml"/><Relationship Id="rId6" Type="http://schemas.openxmlformats.org/officeDocument/2006/relationships/image" Target="../media/image2.svg"/><Relationship Id="rId5" Type="http://schemas.openxmlformats.org/officeDocument/2006/relationships/image" Target="../media/image2.png"/><Relationship Id="rId4" Type="http://schemas.openxmlformats.org/officeDocument/2006/relationships/tags" Target="../tags/tag528.xml"/><Relationship Id="rId3" Type="http://schemas.openxmlformats.org/officeDocument/2006/relationships/tags" Target="../tags/tag527.xml"/><Relationship Id="rId2" Type="http://schemas.openxmlformats.org/officeDocument/2006/relationships/tags" Target="../tags/tag526.xml"/><Relationship Id="rId1" Type="http://schemas.openxmlformats.org/officeDocument/2006/relationships/slideLayout" Target="../slideLayouts/slideLayout106.xml"/></Relationships>
</file>

<file path=ppt/slideMasters/_rels/slideMaster10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01.xml"/><Relationship Id="rId7" Type="http://schemas.openxmlformats.org/officeDocument/2006/relationships/tags" Target="../tags/tag533.xml"/><Relationship Id="rId6" Type="http://schemas.openxmlformats.org/officeDocument/2006/relationships/image" Target="../media/image2.svg"/><Relationship Id="rId5" Type="http://schemas.openxmlformats.org/officeDocument/2006/relationships/image" Target="../media/image2.png"/><Relationship Id="rId4" Type="http://schemas.openxmlformats.org/officeDocument/2006/relationships/tags" Target="../tags/tag532.xml"/><Relationship Id="rId3" Type="http://schemas.openxmlformats.org/officeDocument/2006/relationships/tags" Target="../tags/tag531.xml"/><Relationship Id="rId2" Type="http://schemas.openxmlformats.org/officeDocument/2006/relationships/tags" Target="../tags/tag530.xml"/><Relationship Id="rId1" Type="http://schemas.openxmlformats.org/officeDocument/2006/relationships/slideLayout" Target="../slideLayouts/slideLayout107.xml"/></Relationships>
</file>

<file path=ppt/slideMasters/_rels/slideMaster102.xml.rels><?xml version="1.0" encoding="UTF-8" standalone="yes"?>
<Relationships xmlns="http://schemas.openxmlformats.org/package/2006/relationships"><Relationship Id="rId8" Type="http://schemas.openxmlformats.org/officeDocument/2006/relationships/theme" Target="../theme/theme102.xml"/><Relationship Id="rId7" Type="http://schemas.openxmlformats.org/officeDocument/2006/relationships/tags" Target="../tags/tag537.xml"/><Relationship Id="rId6" Type="http://schemas.openxmlformats.org/officeDocument/2006/relationships/image" Target="../media/image2.svg"/><Relationship Id="rId5" Type="http://schemas.openxmlformats.org/officeDocument/2006/relationships/image" Target="../media/image2.png"/><Relationship Id="rId4" Type="http://schemas.openxmlformats.org/officeDocument/2006/relationships/tags" Target="../tags/tag536.xml"/><Relationship Id="rId3" Type="http://schemas.openxmlformats.org/officeDocument/2006/relationships/tags" Target="../tags/tag535.xml"/><Relationship Id="rId2" Type="http://schemas.openxmlformats.org/officeDocument/2006/relationships/tags" Target="../tags/tag534.xml"/><Relationship Id="rId1" Type="http://schemas.openxmlformats.org/officeDocument/2006/relationships/slideLayout" Target="../slideLayouts/slideLayout108.xml"/></Relationships>
</file>

<file path=ppt/slideMasters/_rels/slideMaster103.xml.rels><?xml version="1.0" encoding="UTF-8" standalone="yes"?>
<Relationships xmlns="http://schemas.openxmlformats.org/package/2006/relationships"><Relationship Id="rId8" Type="http://schemas.openxmlformats.org/officeDocument/2006/relationships/theme" Target="../theme/theme103.xml"/><Relationship Id="rId7" Type="http://schemas.openxmlformats.org/officeDocument/2006/relationships/tags" Target="../tags/tag541.xml"/><Relationship Id="rId6" Type="http://schemas.openxmlformats.org/officeDocument/2006/relationships/image" Target="../media/image2.svg"/><Relationship Id="rId5" Type="http://schemas.openxmlformats.org/officeDocument/2006/relationships/image" Target="../media/image2.png"/><Relationship Id="rId4" Type="http://schemas.openxmlformats.org/officeDocument/2006/relationships/tags" Target="../tags/tag540.xml"/><Relationship Id="rId3" Type="http://schemas.openxmlformats.org/officeDocument/2006/relationships/tags" Target="../tags/tag539.xml"/><Relationship Id="rId2" Type="http://schemas.openxmlformats.org/officeDocument/2006/relationships/tags" Target="../tags/tag538.xml"/><Relationship Id="rId1" Type="http://schemas.openxmlformats.org/officeDocument/2006/relationships/slideLayout" Target="../slideLayouts/slideLayout109.xml"/></Relationships>
</file>

<file path=ppt/slideMasters/_rels/slideMaster104.xml.rels><?xml version="1.0" encoding="UTF-8" standalone="yes"?>
<Relationships xmlns="http://schemas.openxmlformats.org/package/2006/relationships"><Relationship Id="rId8" Type="http://schemas.openxmlformats.org/officeDocument/2006/relationships/theme" Target="../theme/theme104.xml"/><Relationship Id="rId7" Type="http://schemas.openxmlformats.org/officeDocument/2006/relationships/tags" Target="../tags/tag545.xml"/><Relationship Id="rId6" Type="http://schemas.openxmlformats.org/officeDocument/2006/relationships/image" Target="../media/image2.svg"/><Relationship Id="rId5" Type="http://schemas.openxmlformats.org/officeDocument/2006/relationships/image" Target="../media/image2.png"/><Relationship Id="rId4" Type="http://schemas.openxmlformats.org/officeDocument/2006/relationships/tags" Target="../tags/tag544.xml"/><Relationship Id="rId3" Type="http://schemas.openxmlformats.org/officeDocument/2006/relationships/tags" Target="../tags/tag543.xml"/><Relationship Id="rId2" Type="http://schemas.openxmlformats.org/officeDocument/2006/relationships/tags" Target="../tags/tag542.xml"/><Relationship Id="rId1" Type="http://schemas.openxmlformats.org/officeDocument/2006/relationships/slideLayout" Target="../slideLayouts/slideLayout110.xml"/></Relationships>
</file>

<file path=ppt/slideMasters/_rels/slideMaster105.xml.rels><?xml version="1.0" encoding="UTF-8" standalone="yes"?>
<Relationships xmlns="http://schemas.openxmlformats.org/package/2006/relationships"><Relationship Id="rId8" Type="http://schemas.openxmlformats.org/officeDocument/2006/relationships/theme" Target="../theme/theme105.xml"/><Relationship Id="rId7" Type="http://schemas.openxmlformats.org/officeDocument/2006/relationships/tags" Target="../tags/tag549.xml"/><Relationship Id="rId6" Type="http://schemas.openxmlformats.org/officeDocument/2006/relationships/image" Target="../media/image2.svg"/><Relationship Id="rId5" Type="http://schemas.openxmlformats.org/officeDocument/2006/relationships/image" Target="../media/image2.png"/><Relationship Id="rId4" Type="http://schemas.openxmlformats.org/officeDocument/2006/relationships/tags" Target="../tags/tag548.xml"/><Relationship Id="rId3" Type="http://schemas.openxmlformats.org/officeDocument/2006/relationships/tags" Target="../tags/tag547.xml"/><Relationship Id="rId2" Type="http://schemas.openxmlformats.org/officeDocument/2006/relationships/tags" Target="../tags/tag546.xml"/><Relationship Id="rId1" Type="http://schemas.openxmlformats.org/officeDocument/2006/relationships/slideLayout" Target="../slideLayouts/slideLayout111.xml"/></Relationships>
</file>

<file path=ppt/slideMasters/_rels/slideMaster106.xml.rels><?xml version="1.0" encoding="UTF-8" standalone="yes"?>
<Relationships xmlns="http://schemas.openxmlformats.org/package/2006/relationships"><Relationship Id="rId8" Type="http://schemas.openxmlformats.org/officeDocument/2006/relationships/theme" Target="../theme/theme106.xml"/><Relationship Id="rId7" Type="http://schemas.openxmlformats.org/officeDocument/2006/relationships/tags" Target="../tags/tag553.xml"/><Relationship Id="rId6" Type="http://schemas.openxmlformats.org/officeDocument/2006/relationships/image" Target="../media/image2.svg"/><Relationship Id="rId5" Type="http://schemas.openxmlformats.org/officeDocument/2006/relationships/image" Target="../media/image2.png"/><Relationship Id="rId4" Type="http://schemas.openxmlformats.org/officeDocument/2006/relationships/tags" Target="../tags/tag552.xml"/><Relationship Id="rId3" Type="http://schemas.openxmlformats.org/officeDocument/2006/relationships/tags" Target="../tags/tag551.xml"/><Relationship Id="rId2" Type="http://schemas.openxmlformats.org/officeDocument/2006/relationships/tags" Target="../tags/tag550.xml"/><Relationship Id="rId1" Type="http://schemas.openxmlformats.org/officeDocument/2006/relationships/slideLayout" Target="../slideLayouts/slideLayout112.xml"/></Relationships>
</file>

<file path=ppt/slideMasters/_rels/slideMaster107.xml.rels><?xml version="1.0" encoding="UTF-8" standalone="yes"?>
<Relationships xmlns="http://schemas.openxmlformats.org/package/2006/relationships"><Relationship Id="rId8" Type="http://schemas.openxmlformats.org/officeDocument/2006/relationships/theme" Target="../theme/theme107.xml"/><Relationship Id="rId7" Type="http://schemas.openxmlformats.org/officeDocument/2006/relationships/tags" Target="../tags/tag557.xml"/><Relationship Id="rId6" Type="http://schemas.openxmlformats.org/officeDocument/2006/relationships/image" Target="../media/image2.svg"/><Relationship Id="rId5" Type="http://schemas.openxmlformats.org/officeDocument/2006/relationships/image" Target="../media/image2.png"/><Relationship Id="rId4" Type="http://schemas.openxmlformats.org/officeDocument/2006/relationships/tags" Target="../tags/tag556.xml"/><Relationship Id="rId3" Type="http://schemas.openxmlformats.org/officeDocument/2006/relationships/tags" Target="../tags/tag555.xml"/><Relationship Id="rId2" Type="http://schemas.openxmlformats.org/officeDocument/2006/relationships/tags" Target="../tags/tag554.xml"/><Relationship Id="rId1" Type="http://schemas.openxmlformats.org/officeDocument/2006/relationships/slideLayout" Target="../slideLayouts/slideLayout113.xml"/></Relationships>
</file>

<file path=ppt/slideMasters/_rels/slideMaster108.xml.rels><?xml version="1.0" encoding="UTF-8" standalone="yes"?>
<Relationships xmlns="http://schemas.openxmlformats.org/package/2006/relationships"><Relationship Id="rId8" Type="http://schemas.openxmlformats.org/officeDocument/2006/relationships/theme" Target="../theme/theme108.xml"/><Relationship Id="rId7" Type="http://schemas.openxmlformats.org/officeDocument/2006/relationships/tags" Target="../tags/tag561.xml"/><Relationship Id="rId6" Type="http://schemas.openxmlformats.org/officeDocument/2006/relationships/image" Target="../media/image2.svg"/><Relationship Id="rId5" Type="http://schemas.openxmlformats.org/officeDocument/2006/relationships/image" Target="../media/image2.png"/><Relationship Id="rId4" Type="http://schemas.openxmlformats.org/officeDocument/2006/relationships/tags" Target="../tags/tag560.xml"/><Relationship Id="rId3" Type="http://schemas.openxmlformats.org/officeDocument/2006/relationships/tags" Target="../tags/tag559.xml"/><Relationship Id="rId2" Type="http://schemas.openxmlformats.org/officeDocument/2006/relationships/tags" Target="../tags/tag558.xml"/><Relationship Id="rId1" Type="http://schemas.openxmlformats.org/officeDocument/2006/relationships/slideLayout" Target="../slideLayouts/slideLayout114.xml"/></Relationships>
</file>

<file path=ppt/slideMasters/_rels/slideMaster109.xml.rels><?xml version="1.0" encoding="UTF-8" standalone="yes"?>
<Relationships xmlns="http://schemas.openxmlformats.org/package/2006/relationships"><Relationship Id="rId8" Type="http://schemas.openxmlformats.org/officeDocument/2006/relationships/theme" Target="../theme/theme109.xml"/><Relationship Id="rId7" Type="http://schemas.openxmlformats.org/officeDocument/2006/relationships/tags" Target="../tags/tag565.xml"/><Relationship Id="rId6" Type="http://schemas.openxmlformats.org/officeDocument/2006/relationships/image" Target="../media/image2.svg"/><Relationship Id="rId5" Type="http://schemas.openxmlformats.org/officeDocument/2006/relationships/image" Target="../media/image2.png"/><Relationship Id="rId4" Type="http://schemas.openxmlformats.org/officeDocument/2006/relationships/tags" Target="../tags/tag564.xml"/><Relationship Id="rId3" Type="http://schemas.openxmlformats.org/officeDocument/2006/relationships/tags" Target="../tags/tag563.xml"/><Relationship Id="rId2" Type="http://schemas.openxmlformats.org/officeDocument/2006/relationships/tags" Target="../tags/tag562.xml"/><Relationship Id="rId1" Type="http://schemas.openxmlformats.org/officeDocument/2006/relationships/slideLayout" Target="../slideLayouts/slideLayout115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1.xml"/><Relationship Id="rId7" Type="http://schemas.openxmlformats.org/officeDocument/2006/relationships/tags" Target="../tags/tag57.xml"/><Relationship Id="rId6" Type="http://schemas.openxmlformats.org/officeDocument/2006/relationships/image" Target="../media/image1.svg"/><Relationship Id="rId5" Type="http://schemas.openxmlformats.org/officeDocument/2006/relationships/image" Target="../media/image1.png"/><Relationship Id="rId4" Type="http://schemas.openxmlformats.org/officeDocument/2006/relationships/tags" Target="../tags/tag56.xml"/><Relationship Id="rId3" Type="http://schemas.openxmlformats.org/officeDocument/2006/relationships/tags" Target="../tags/tag55.xml"/><Relationship Id="rId2" Type="http://schemas.openxmlformats.org/officeDocument/2006/relationships/tags" Target="../tags/tag54.xml"/><Relationship Id="rId1" Type="http://schemas.openxmlformats.org/officeDocument/2006/relationships/slideLayout" Target="../slideLayouts/slideLayout17.xml"/></Relationships>
</file>

<file path=ppt/slideMasters/_rels/slideMaster110.xml.rels><?xml version="1.0" encoding="UTF-8" standalone="yes"?>
<Relationships xmlns="http://schemas.openxmlformats.org/package/2006/relationships"><Relationship Id="rId8" Type="http://schemas.openxmlformats.org/officeDocument/2006/relationships/theme" Target="../theme/theme110.xml"/><Relationship Id="rId7" Type="http://schemas.openxmlformats.org/officeDocument/2006/relationships/tags" Target="../tags/tag569.xml"/><Relationship Id="rId6" Type="http://schemas.openxmlformats.org/officeDocument/2006/relationships/image" Target="../media/image2.svg"/><Relationship Id="rId5" Type="http://schemas.openxmlformats.org/officeDocument/2006/relationships/image" Target="../media/image2.png"/><Relationship Id="rId4" Type="http://schemas.openxmlformats.org/officeDocument/2006/relationships/tags" Target="../tags/tag568.xml"/><Relationship Id="rId3" Type="http://schemas.openxmlformats.org/officeDocument/2006/relationships/tags" Target="../tags/tag567.xml"/><Relationship Id="rId2" Type="http://schemas.openxmlformats.org/officeDocument/2006/relationships/tags" Target="../tags/tag566.xml"/><Relationship Id="rId1" Type="http://schemas.openxmlformats.org/officeDocument/2006/relationships/slideLayout" Target="../slideLayouts/slideLayout116.xml"/></Relationships>
</file>

<file path=ppt/slideMasters/_rels/slideMaster11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11.xml"/><Relationship Id="rId7" Type="http://schemas.openxmlformats.org/officeDocument/2006/relationships/tags" Target="../tags/tag573.xml"/><Relationship Id="rId6" Type="http://schemas.openxmlformats.org/officeDocument/2006/relationships/image" Target="../media/image2.svg"/><Relationship Id="rId5" Type="http://schemas.openxmlformats.org/officeDocument/2006/relationships/image" Target="../media/image2.png"/><Relationship Id="rId4" Type="http://schemas.openxmlformats.org/officeDocument/2006/relationships/tags" Target="../tags/tag572.xml"/><Relationship Id="rId3" Type="http://schemas.openxmlformats.org/officeDocument/2006/relationships/tags" Target="../tags/tag571.xml"/><Relationship Id="rId2" Type="http://schemas.openxmlformats.org/officeDocument/2006/relationships/tags" Target="../tags/tag570.xml"/><Relationship Id="rId1" Type="http://schemas.openxmlformats.org/officeDocument/2006/relationships/slideLayout" Target="../slideLayouts/slideLayout117.xml"/></Relationships>
</file>

<file path=ppt/slideMasters/_rels/slideMaster112.xml.rels><?xml version="1.0" encoding="UTF-8" standalone="yes"?>
<Relationships xmlns="http://schemas.openxmlformats.org/package/2006/relationships"><Relationship Id="rId9" Type="http://schemas.openxmlformats.org/officeDocument/2006/relationships/tags" Target="../tags/tag579.xml"/><Relationship Id="rId8" Type="http://schemas.openxmlformats.org/officeDocument/2006/relationships/tags" Target="../tags/tag578.xml"/><Relationship Id="rId7" Type="http://schemas.openxmlformats.org/officeDocument/2006/relationships/tags" Target="../tags/tag577.xml"/><Relationship Id="rId6" Type="http://schemas.openxmlformats.org/officeDocument/2006/relationships/image" Target="../media/image3.svg"/><Relationship Id="rId5" Type="http://schemas.openxmlformats.org/officeDocument/2006/relationships/image" Target="../media/image3.png"/><Relationship Id="rId4" Type="http://schemas.openxmlformats.org/officeDocument/2006/relationships/tags" Target="../tags/tag576.xml"/><Relationship Id="rId3" Type="http://schemas.openxmlformats.org/officeDocument/2006/relationships/tags" Target="../tags/tag575.xml"/><Relationship Id="rId2" Type="http://schemas.openxmlformats.org/officeDocument/2006/relationships/tags" Target="../tags/tag574.xml"/><Relationship Id="rId10" Type="http://schemas.openxmlformats.org/officeDocument/2006/relationships/theme" Target="../theme/theme112.xml"/><Relationship Id="rId1" Type="http://schemas.openxmlformats.org/officeDocument/2006/relationships/slideLayout" Target="../slideLayouts/slideLayout118.xml"/></Relationships>
</file>

<file path=ppt/slideMasters/_rels/slideMaster113.xml.rels><?xml version="1.0" encoding="UTF-8" standalone="yes"?>
<Relationships xmlns="http://schemas.openxmlformats.org/package/2006/relationships"><Relationship Id="rId9" Type="http://schemas.openxmlformats.org/officeDocument/2006/relationships/tags" Target="../tags/tag585.xml"/><Relationship Id="rId8" Type="http://schemas.openxmlformats.org/officeDocument/2006/relationships/tags" Target="../tags/tag584.xml"/><Relationship Id="rId7" Type="http://schemas.openxmlformats.org/officeDocument/2006/relationships/tags" Target="../tags/tag583.xml"/><Relationship Id="rId6" Type="http://schemas.openxmlformats.org/officeDocument/2006/relationships/image" Target="../media/image3.svg"/><Relationship Id="rId5" Type="http://schemas.openxmlformats.org/officeDocument/2006/relationships/image" Target="../media/image3.png"/><Relationship Id="rId4" Type="http://schemas.openxmlformats.org/officeDocument/2006/relationships/tags" Target="../tags/tag582.xml"/><Relationship Id="rId3" Type="http://schemas.openxmlformats.org/officeDocument/2006/relationships/tags" Target="../tags/tag581.xml"/><Relationship Id="rId2" Type="http://schemas.openxmlformats.org/officeDocument/2006/relationships/tags" Target="../tags/tag580.xml"/><Relationship Id="rId10" Type="http://schemas.openxmlformats.org/officeDocument/2006/relationships/theme" Target="../theme/theme113.xml"/><Relationship Id="rId1" Type="http://schemas.openxmlformats.org/officeDocument/2006/relationships/slideLayout" Target="../slideLayouts/slideLayout119.xml"/></Relationships>
</file>

<file path=ppt/slideMasters/_rels/slideMaster114.xml.rels><?xml version="1.0" encoding="UTF-8" standalone="yes"?>
<Relationships xmlns="http://schemas.openxmlformats.org/package/2006/relationships"><Relationship Id="rId9" Type="http://schemas.openxmlformats.org/officeDocument/2006/relationships/tags" Target="../tags/tag591.xml"/><Relationship Id="rId8" Type="http://schemas.openxmlformats.org/officeDocument/2006/relationships/tags" Target="../tags/tag590.xml"/><Relationship Id="rId7" Type="http://schemas.openxmlformats.org/officeDocument/2006/relationships/tags" Target="../tags/tag589.xml"/><Relationship Id="rId6" Type="http://schemas.openxmlformats.org/officeDocument/2006/relationships/image" Target="../media/image3.svg"/><Relationship Id="rId5" Type="http://schemas.openxmlformats.org/officeDocument/2006/relationships/image" Target="../media/image3.png"/><Relationship Id="rId4" Type="http://schemas.openxmlformats.org/officeDocument/2006/relationships/tags" Target="../tags/tag588.xml"/><Relationship Id="rId3" Type="http://schemas.openxmlformats.org/officeDocument/2006/relationships/tags" Target="../tags/tag587.xml"/><Relationship Id="rId2" Type="http://schemas.openxmlformats.org/officeDocument/2006/relationships/tags" Target="../tags/tag586.xml"/><Relationship Id="rId10" Type="http://schemas.openxmlformats.org/officeDocument/2006/relationships/theme" Target="../theme/theme114.xml"/><Relationship Id="rId1" Type="http://schemas.openxmlformats.org/officeDocument/2006/relationships/slideLayout" Target="../slideLayouts/slideLayout120.xml"/></Relationships>
</file>

<file path=ppt/slideMasters/_rels/slideMaster115.xml.rels><?xml version="1.0" encoding="UTF-8" standalone="yes"?>
<Relationships xmlns="http://schemas.openxmlformats.org/package/2006/relationships"><Relationship Id="rId9" Type="http://schemas.openxmlformats.org/officeDocument/2006/relationships/tags" Target="../tags/tag596.xml"/><Relationship Id="rId8" Type="http://schemas.openxmlformats.org/officeDocument/2006/relationships/tags" Target="../tags/tag595.xml"/><Relationship Id="rId7" Type="http://schemas.openxmlformats.org/officeDocument/2006/relationships/image" Target="../media/image3.svg"/><Relationship Id="rId6" Type="http://schemas.openxmlformats.org/officeDocument/2006/relationships/image" Target="../media/image3.png"/><Relationship Id="rId5" Type="http://schemas.openxmlformats.org/officeDocument/2006/relationships/tags" Target="../tags/tag594.xml"/><Relationship Id="rId4" Type="http://schemas.openxmlformats.org/officeDocument/2006/relationships/tags" Target="../tags/tag593.xml"/><Relationship Id="rId3" Type="http://schemas.openxmlformats.org/officeDocument/2006/relationships/tags" Target="../tags/tag592.xml"/><Relationship Id="rId2" Type="http://schemas.openxmlformats.org/officeDocument/2006/relationships/slideLayout" Target="../slideLayouts/slideLayout122.xml"/><Relationship Id="rId11" Type="http://schemas.openxmlformats.org/officeDocument/2006/relationships/theme" Target="../theme/theme115.xml"/><Relationship Id="rId10" Type="http://schemas.openxmlformats.org/officeDocument/2006/relationships/tags" Target="../tags/tag597.xml"/><Relationship Id="rId1" Type="http://schemas.openxmlformats.org/officeDocument/2006/relationships/slideLayout" Target="../slideLayouts/slideLayout121.xml"/></Relationships>
</file>

<file path=ppt/slideMasters/_rels/slideMaster116.xml.rels><?xml version="1.0" encoding="UTF-8" standalone="yes"?>
<Relationships xmlns="http://schemas.openxmlformats.org/package/2006/relationships"><Relationship Id="rId9" Type="http://schemas.openxmlformats.org/officeDocument/2006/relationships/tags" Target="../tags/tag603.xml"/><Relationship Id="rId8" Type="http://schemas.openxmlformats.org/officeDocument/2006/relationships/tags" Target="../tags/tag602.xml"/><Relationship Id="rId7" Type="http://schemas.openxmlformats.org/officeDocument/2006/relationships/tags" Target="../tags/tag601.xml"/><Relationship Id="rId6" Type="http://schemas.openxmlformats.org/officeDocument/2006/relationships/image" Target="../media/image3.svg"/><Relationship Id="rId5" Type="http://schemas.openxmlformats.org/officeDocument/2006/relationships/image" Target="../media/image3.png"/><Relationship Id="rId4" Type="http://schemas.openxmlformats.org/officeDocument/2006/relationships/tags" Target="../tags/tag600.xml"/><Relationship Id="rId3" Type="http://schemas.openxmlformats.org/officeDocument/2006/relationships/tags" Target="../tags/tag599.xml"/><Relationship Id="rId2" Type="http://schemas.openxmlformats.org/officeDocument/2006/relationships/tags" Target="../tags/tag598.xml"/><Relationship Id="rId10" Type="http://schemas.openxmlformats.org/officeDocument/2006/relationships/theme" Target="../theme/theme116.xml"/><Relationship Id="rId1" Type="http://schemas.openxmlformats.org/officeDocument/2006/relationships/slideLayout" Target="../slideLayouts/slideLayout123.xml"/></Relationships>
</file>

<file path=ppt/slideMasters/_rels/slideMaster117.xml.rels><?xml version="1.0" encoding="UTF-8" standalone="yes"?>
<Relationships xmlns="http://schemas.openxmlformats.org/package/2006/relationships"><Relationship Id="rId8" Type="http://schemas.openxmlformats.org/officeDocument/2006/relationships/theme" Target="../theme/theme117.xml"/><Relationship Id="rId7" Type="http://schemas.openxmlformats.org/officeDocument/2006/relationships/tags" Target="../tags/tag607.xml"/><Relationship Id="rId6" Type="http://schemas.openxmlformats.org/officeDocument/2006/relationships/image" Target="../media/image2.svg"/><Relationship Id="rId5" Type="http://schemas.openxmlformats.org/officeDocument/2006/relationships/image" Target="../media/image2.png"/><Relationship Id="rId4" Type="http://schemas.openxmlformats.org/officeDocument/2006/relationships/tags" Target="../tags/tag606.xml"/><Relationship Id="rId3" Type="http://schemas.openxmlformats.org/officeDocument/2006/relationships/tags" Target="../tags/tag605.xml"/><Relationship Id="rId2" Type="http://schemas.openxmlformats.org/officeDocument/2006/relationships/tags" Target="../tags/tag604.xml"/><Relationship Id="rId1" Type="http://schemas.openxmlformats.org/officeDocument/2006/relationships/slideLayout" Target="../slideLayouts/slideLayout124.xml"/></Relationships>
</file>

<file path=ppt/slideMasters/_rels/slideMaster118.xml.rels><?xml version="1.0" encoding="UTF-8" standalone="yes"?>
<Relationships xmlns="http://schemas.openxmlformats.org/package/2006/relationships"><Relationship Id="rId8" Type="http://schemas.openxmlformats.org/officeDocument/2006/relationships/theme" Target="../theme/theme118.xml"/><Relationship Id="rId7" Type="http://schemas.openxmlformats.org/officeDocument/2006/relationships/tags" Target="../tags/tag611.xml"/><Relationship Id="rId6" Type="http://schemas.openxmlformats.org/officeDocument/2006/relationships/image" Target="../media/image2.svg"/><Relationship Id="rId5" Type="http://schemas.openxmlformats.org/officeDocument/2006/relationships/image" Target="../media/image2.png"/><Relationship Id="rId4" Type="http://schemas.openxmlformats.org/officeDocument/2006/relationships/tags" Target="../tags/tag610.xml"/><Relationship Id="rId3" Type="http://schemas.openxmlformats.org/officeDocument/2006/relationships/tags" Target="../tags/tag609.xml"/><Relationship Id="rId2" Type="http://schemas.openxmlformats.org/officeDocument/2006/relationships/tags" Target="../tags/tag608.xml"/><Relationship Id="rId1" Type="http://schemas.openxmlformats.org/officeDocument/2006/relationships/slideLayout" Target="../slideLayouts/slideLayout125.xml"/></Relationships>
</file>

<file path=ppt/slideMasters/_rels/slideMaster119.xml.rels><?xml version="1.0" encoding="UTF-8" standalone="yes"?>
<Relationships xmlns="http://schemas.openxmlformats.org/package/2006/relationships"><Relationship Id="rId8" Type="http://schemas.openxmlformats.org/officeDocument/2006/relationships/theme" Target="../theme/theme119.xml"/><Relationship Id="rId7" Type="http://schemas.openxmlformats.org/officeDocument/2006/relationships/tags" Target="../tags/tag615.xml"/><Relationship Id="rId6" Type="http://schemas.openxmlformats.org/officeDocument/2006/relationships/image" Target="../media/image2.svg"/><Relationship Id="rId5" Type="http://schemas.openxmlformats.org/officeDocument/2006/relationships/image" Target="../media/image2.png"/><Relationship Id="rId4" Type="http://schemas.openxmlformats.org/officeDocument/2006/relationships/tags" Target="../tags/tag614.xml"/><Relationship Id="rId3" Type="http://schemas.openxmlformats.org/officeDocument/2006/relationships/tags" Target="../tags/tag613.xml"/><Relationship Id="rId2" Type="http://schemas.openxmlformats.org/officeDocument/2006/relationships/tags" Target="../tags/tag612.xml"/><Relationship Id="rId1" Type="http://schemas.openxmlformats.org/officeDocument/2006/relationships/slideLayout" Target="../slideLayouts/slideLayout126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theme" Target="../theme/theme12.xml"/><Relationship Id="rId7" Type="http://schemas.openxmlformats.org/officeDocument/2006/relationships/tags" Target="../tags/tag61.xml"/><Relationship Id="rId6" Type="http://schemas.openxmlformats.org/officeDocument/2006/relationships/image" Target="../media/image2.svg"/><Relationship Id="rId5" Type="http://schemas.openxmlformats.org/officeDocument/2006/relationships/image" Target="../media/image2.png"/><Relationship Id="rId4" Type="http://schemas.openxmlformats.org/officeDocument/2006/relationships/tags" Target="../tags/tag60.xml"/><Relationship Id="rId3" Type="http://schemas.openxmlformats.org/officeDocument/2006/relationships/tags" Target="../tags/tag59.xml"/><Relationship Id="rId2" Type="http://schemas.openxmlformats.org/officeDocument/2006/relationships/tags" Target="../tags/tag58.xml"/><Relationship Id="rId1" Type="http://schemas.openxmlformats.org/officeDocument/2006/relationships/slideLayout" Target="../slideLayouts/slideLayout18.xml"/></Relationships>
</file>

<file path=ppt/slideMasters/_rels/slideMaster120.xml.rels><?xml version="1.0" encoding="UTF-8" standalone="yes"?>
<Relationships xmlns="http://schemas.openxmlformats.org/package/2006/relationships"><Relationship Id="rId8" Type="http://schemas.openxmlformats.org/officeDocument/2006/relationships/theme" Target="../theme/theme120.xml"/><Relationship Id="rId7" Type="http://schemas.openxmlformats.org/officeDocument/2006/relationships/tags" Target="../tags/tag619.xml"/><Relationship Id="rId6" Type="http://schemas.openxmlformats.org/officeDocument/2006/relationships/image" Target="../media/image2.svg"/><Relationship Id="rId5" Type="http://schemas.openxmlformats.org/officeDocument/2006/relationships/image" Target="../media/image2.png"/><Relationship Id="rId4" Type="http://schemas.openxmlformats.org/officeDocument/2006/relationships/tags" Target="../tags/tag618.xml"/><Relationship Id="rId3" Type="http://schemas.openxmlformats.org/officeDocument/2006/relationships/tags" Target="../tags/tag617.xml"/><Relationship Id="rId2" Type="http://schemas.openxmlformats.org/officeDocument/2006/relationships/tags" Target="../tags/tag616.xml"/><Relationship Id="rId1" Type="http://schemas.openxmlformats.org/officeDocument/2006/relationships/slideLayout" Target="../slideLayouts/slideLayout127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theme" Target="../theme/theme13.xml"/><Relationship Id="rId7" Type="http://schemas.openxmlformats.org/officeDocument/2006/relationships/tags" Target="../tags/tag65.xml"/><Relationship Id="rId6" Type="http://schemas.openxmlformats.org/officeDocument/2006/relationships/image" Target="../media/image2.svg"/><Relationship Id="rId5" Type="http://schemas.openxmlformats.org/officeDocument/2006/relationships/image" Target="../media/image2.png"/><Relationship Id="rId4" Type="http://schemas.openxmlformats.org/officeDocument/2006/relationships/tags" Target="../tags/tag64.xml"/><Relationship Id="rId3" Type="http://schemas.openxmlformats.org/officeDocument/2006/relationships/tags" Target="../tags/tag63.xml"/><Relationship Id="rId2" Type="http://schemas.openxmlformats.org/officeDocument/2006/relationships/tags" Target="../tags/tag62.xml"/><Relationship Id="rId1" Type="http://schemas.openxmlformats.org/officeDocument/2006/relationships/slideLayout" Target="../slideLayouts/slideLayout19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theme" Target="../theme/theme14.xml"/><Relationship Id="rId7" Type="http://schemas.openxmlformats.org/officeDocument/2006/relationships/tags" Target="../tags/tag69.xml"/><Relationship Id="rId6" Type="http://schemas.openxmlformats.org/officeDocument/2006/relationships/image" Target="../media/image2.svg"/><Relationship Id="rId5" Type="http://schemas.openxmlformats.org/officeDocument/2006/relationships/image" Target="../media/image2.png"/><Relationship Id="rId4" Type="http://schemas.openxmlformats.org/officeDocument/2006/relationships/tags" Target="../tags/tag68.xml"/><Relationship Id="rId3" Type="http://schemas.openxmlformats.org/officeDocument/2006/relationships/tags" Target="../tags/tag67.xml"/><Relationship Id="rId2" Type="http://schemas.openxmlformats.org/officeDocument/2006/relationships/tags" Target="../tags/tag66.xml"/><Relationship Id="rId1" Type="http://schemas.openxmlformats.org/officeDocument/2006/relationships/slideLayout" Target="../slideLayouts/slideLayout20.xml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theme" Target="../theme/theme15.xml"/><Relationship Id="rId7" Type="http://schemas.openxmlformats.org/officeDocument/2006/relationships/tags" Target="../tags/tag73.xml"/><Relationship Id="rId6" Type="http://schemas.openxmlformats.org/officeDocument/2006/relationships/image" Target="../media/image2.svg"/><Relationship Id="rId5" Type="http://schemas.openxmlformats.org/officeDocument/2006/relationships/image" Target="../media/image2.png"/><Relationship Id="rId4" Type="http://schemas.openxmlformats.org/officeDocument/2006/relationships/tags" Target="../tags/tag72.xml"/><Relationship Id="rId3" Type="http://schemas.openxmlformats.org/officeDocument/2006/relationships/tags" Target="../tags/tag71.xml"/><Relationship Id="rId2" Type="http://schemas.openxmlformats.org/officeDocument/2006/relationships/tags" Target="../tags/tag70.xml"/><Relationship Id="rId1" Type="http://schemas.openxmlformats.org/officeDocument/2006/relationships/slideLayout" Target="../slideLayouts/slideLayout21.xml"/></Relationships>
</file>

<file path=ppt/slideMasters/_rels/slideMaster16.xml.rels><?xml version="1.0" encoding="UTF-8" standalone="yes"?>
<Relationships xmlns="http://schemas.openxmlformats.org/package/2006/relationships"><Relationship Id="rId8" Type="http://schemas.openxmlformats.org/officeDocument/2006/relationships/theme" Target="../theme/theme16.xml"/><Relationship Id="rId7" Type="http://schemas.openxmlformats.org/officeDocument/2006/relationships/tags" Target="../tags/tag77.xml"/><Relationship Id="rId6" Type="http://schemas.openxmlformats.org/officeDocument/2006/relationships/image" Target="../media/image2.svg"/><Relationship Id="rId5" Type="http://schemas.openxmlformats.org/officeDocument/2006/relationships/image" Target="../media/image2.png"/><Relationship Id="rId4" Type="http://schemas.openxmlformats.org/officeDocument/2006/relationships/tags" Target="../tags/tag76.xml"/><Relationship Id="rId3" Type="http://schemas.openxmlformats.org/officeDocument/2006/relationships/tags" Target="../tags/tag75.xml"/><Relationship Id="rId2" Type="http://schemas.openxmlformats.org/officeDocument/2006/relationships/tags" Target="../tags/tag74.xml"/><Relationship Id="rId1" Type="http://schemas.openxmlformats.org/officeDocument/2006/relationships/slideLayout" Target="../slideLayouts/slideLayout22.xml"/></Relationships>
</file>

<file path=ppt/slideMasters/_rels/slideMaster17.xml.rels><?xml version="1.0" encoding="UTF-8" standalone="yes"?>
<Relationships xmlns="http://schemas.openxmlformats.org/package/2006/relationships"><Relationship Id="rId8" Type="http://schemas.openxmlformats.org/officeDocument/2006/relationships/theme" Target="../theme/theme17.xml"/><Relationship Id="rId7" Type="http://schemas.openxmlformats.org/officeDocument/2006/relationships/tags" Target="../tags/tag81.xml"/><Relationship Id="rId6" Type="http://schemas.openxmlformats.org/officeDocument/2006/relationships/image" Target="../media/image2.svg"/><Relationship Id="rId5" Type="http://schemas.openxmlformats.org/officeDocument/2006/relationships/image" Target="../media/image2.png"/><Relationship Id="rId4" Type="http://schemas.openxmlformats.org/officeDocument/2006/relationships/tags" Target="../tags/tag80.xml"/><Relationship Id="rId3" Type="http://schemas.openxmlformats.org/officeDocument/2006/relationships/tags" Target="../tags/tag79.xml"/><Relationship Id="rId2" Type="http://schemas.openxmlformats.org/officeDocument/2006/relationships/tags" Target="../tags/tag78.xml"/><Relationship Id="rId1" Type="http://schemas.openxmlformats.org/officeDocument/2006/relationships/slideLayout" Target="../slideLayouts/slideLayout23.xml"/></Relationships>
</file>

<file path=ppt/slideMasters/_rels/slideMaster18.xml.rels><?xml version="1.0" encoding="UTF-8" standalone="yes"?>
<Relationships xmlns="http://schemas.openxmlformats.org/package/2006/relationships"><Relationship Id="rId8" Type="http://schemas.openxmlformats.org/officeDocument/2006/relationships/theme" Target="../theme/theme18.xml"/><Relationship Id="rId7" Type="http://schemas.openxmlformats.org/officeDocument/2006/relationships/tags" Target="../tags/tag85.xml"/><Relationship Id="rId6" Type="http://schemas.openxmlformats.org/officeDocument/2006/relationships/image" Target="../media/image2.svg"/><Relationship Id="rId5" Type="http://schemas.openxmlformats.org/officeDocument/2006/relationships/image" Target="../media/image2.png"/><Relationship Id="rId4" Type="http://schemas.openxmlformats.org/officeDocument/2006/relationships/tags" Target="../tags/tag84.xml"/><Relationship Id="rId3" Type="http://schemas.openxmlformats.org/officeDocument/2006/relationships/tags" Target="../tags/tag83.xml"/><Relationship Id="rId2" Type="http://schemas.openxmlformats.org/officeDocument/2006/relationships/tags" Target="../tags/tag82.xml"/><Relationship Id="rId1" Type="http://schemas.openxmlformats.org/officeDocument/2006/relationships/slideLayout" Target="../slideLayouts/slideLayout24.xml"/></Relationships>
</file>

<file path=ppt/slideMasters/_rels/slideMaster19.xml.rels><?xml version="1.0" encoding="UTF-8" standalone="yes"?>
<Relationships xmlns="http://schemas.openxmlformats.org/package/2006/relationships"><Relationship Id="rId8" Type="http://schemas.openxmlformats.org/officeDocument/2006/relationships/theme" Target="../theme/theme19.xml"/><Relationship Id="rId7" Type="http://schemas.openxmlformats.org/officeDocument/2006/relationships/tags" Target="../tags/tag89.xml"/><Relationship Id="rId6" Type="http://schemas.openxmlformats.org/officeDocument/2006/relationships/image" Target="../media/image2.svg"/><Relationship Id="rId5" Type="http://schemas.openxmlformats.org/officeDocument/2006/relationships/image" Target="../media/image2.png"/><Relationship Id="rId4" Type="http://schemas.openxmlformats.org/officeDocument/2006/relationships/tags" Target="../tags/tag88.xml"/><Relationship Id="rId3" Type="http://schemas.openxmlformats.org/officeDocument/2006/relationships/tags" Target="../tags/tag87.xml"/><Relationship Id="rId2" Type="http://schemas.openxmlformats.org/officeDocument/2006/relationships/tags" Target="../tags/tag86.xml"/><Relationship Id="rId1" Type="http://schemas.openxmlformats.org/officeDocument/2006/relationships/slideLayout" Target="../slideLayouts/slideLayout25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7" Type="http://schemas.openxmlformats.org/officeDocument/2006/relationships/tags" Target="../tags/tag8.xml"/><Relationship Id="rId6" Type="http://schemas.openxmlformats.org/officeDocument/2006/relationships/image" Target="../media/image2.svg"/><Relationship Id="rId5" Type="http://schemas.openxmlformats.org/officeDocument/2006/relationships/image" Target="../media/image2.png"/><Relationship Id="rId4" Type="http://schemas.openxmlformats.org/officeDocument/2006/relationships/tags" Target="../tags/tag7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slideLayout" Target="../slideLayouts/slideLayout2.xml"/></Relationships>
</file>

<file path=ppt/slideMasters/_rels/slideMaster20.xml.rels><?xml version="1.0" encoding="UTF-8" standalone="yes"?>
<Relationships xmlns="http://schemas.openxmlformats.org/package/2006/relationships"><Relationship Id="rId8" Type="http://schemas.openxmlformats.org/officeDocument/2006/relationships/theme" Target="../theme/theme20.xml"/><Relationship Id="rId7" Type="http://schemas.openxmlformats.org/officeDocument/2006/relationships/tags" Target="../tags/tag93.xml"/><Relationship Id="rId6" Type="http://schemas.openxmlformats.org/officeDocument/2006/relationships/image" Target="../media/image2.svg"/><Relationship Id="rId5" Type="http://schemas.openxmlformats.org/officeDocument/2006/relationships/image" Target="../media/image2.png"/><Relationship Id="rId4" Type="http://schemas.openxmlformats.org/officeDocument/2006/relationships/tags" Target="../tags/tag92.xml"/><Relationship Id="rId3" Type="http://schemas.openxmlformats.org/officeDocument/2006/relationships/tags" Target="../tags/tag91.xml"/><Relationship Id="rId2" Type="http://schemas.openxmlformats.org/officeDocument/2006/relationships/tags" Target="../tags/tag90.xml"/><Relationship Id="rId1" Type="http://schemas.openxmlformats.org/officeDocument/2006/relationships/slideLayout" Target="../slideLayouts/slideLayout26.xml"/></Relationships>
</file>

<file path=ppt/slideMasters/_rels/slideMaster21.xml.rels><?xml version="1.0" encoding="UTF-8" standalone="yes"?>
<Relationships xmlns="http://schemas.openxmlformats.org/package/2006/relationships"><Relationship Id="rId8" Type="http://schemas.openxmlformats.org/officeDocument/2006/relationships/theme" Target="../theme/theme21.xml"/><Relationship Id="rId7" Type="http://schemas.openxmlformats.org/officeDocument/2006/relationships/tags" Target="../tags/tag97.xml"/><Relationship Id="rId6" Type="http://schemas.openxmlformats.org/officeDocument/2006/relationships/image" Target="../media/image2.svg"/><Relationship Id="rId5" Type="http://schemas.openxmlformats.org/officeDocument/2006/relationships/image" Target="../media/image2.png"/><Relationship Id="rId4" Type="http://schemas.openxmlformats.org/officeDocument/2006/relationships/tags" Target="../tags/tag96.xml"/><Relationship Id="rId3" Type="http://schemas.openxmlformats.org/officeDocument/2006/relationships/tags" Target="../tags/tag95.xml"/><Relationship Id="rId2" Type="http://schemas.openxmlformats.org/officeDocument/2006/relationships/tags" Target="../tags/tag94.xml"/><Relationship Id="rId1" Type="http://schemas.openxmlformats.org/officeDocument/2006/relationships/slideLayout" Target="../slideLayouts/slideLayout27.xml"/></Relationships>
</file>

<file path=ppt/slideMasters/_rels/slideMaster2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2.xml"/><Relationship Id="rId7" Type="http://schemas.openxmlformats.org/officeDocument/2006/relationships/tags" Target="../tags/tag101.xml"/><Relationship Id="rId6" Type="http://schemas.openxmlformats.org/officeDocument/2006/relationships/image" Target="../media/image2.svg"/><Relationship Id="rId5" Type="http://schemas.openxmlformats.org/officeDocument/2006/relationships/image" Target="../media/image2.png"/><Relationship Id="rId4" Type="http://schemas.openxmlformats.org/officeDocument/2006/relationships/tags" Target="../tags/tag100.xml"/><Relationship Id="rId3" Type="http://schemas.openxmlformats.org/officeDocument/2006/relationships/tags" Target="../tags/tag99.xml"/><Relationship Id="rId2" Type="http://schemas.openxmlformats.org/officeDocument/2006/relationships/tags" Target="../tags/tag98.xml"/><Relationship Id="rId1" Type="http://schemas.openxmlformats.org/officeDocument/2006/relationships/slideLayout" Target="../slideLayouts/slideLayout28.xml"/></Relationships>
</file>

<file path=ppt/slideMasters/_rels/slideMaster23.xml.rels><?xml version="1.0" encoding="UTF-8" standalone="yes"?>
<Relationships xmlns="http://schemas.openxmlformats.org/package/2006/relationships"><Relationship Id="rId8" Type="http://schemas.openxmlformats.org/officeDocument/2006/relationships/theme" Target="../theme/theme23.xml"/><Relationship Id="rId7" Type="http://schemas.openxmlformats.org/officeDocument/2006/relationships/tags" Target="../tags/tag105.xml"/><Relationship Id="rId6" Type="http://schemas.openxmlformats.org/officeDocument/2006/relationships/image" Target="../media/image2.svg"/><Relationship Id="rId5" Type="http://schemas.openxmlformats.org/officeDocument/2006/relationships/image" Target="../media/image2.png"/><Relationship Id="rId4" Type="http://schemas.openxmlformats.org/officeDocument/2006/relationships/tags" Target="../tags/tag104.xml"/><Relationship Id="rId3" Type="http://schemas.openxmlformats.org/officeDocument/2006/relationships/tags" Target="../tags/tag103.xml"/><Relationship Id="rId2" Type="http://schemas.openxmlformats.org/officeDocument/2006/relationships/tags" Target="../tags/tag102.xml"/><Relationship Id="rId1" Type="http://schemas.openxmlformats.org/officeDocument/2006/relationships/slideLayout" Target="../slideLayouts/slideLayout29.xml"/></Relationships>
</file>

<file path=ppt/slideMasters/_rels/slideMaster24.xml.rels><?xml version="1.0" encoding="UTF-8" standalone="yes"?>
<Relationships xmlns="http://schemas.openxmlformats.org/package/2006/relationships"><Relationship Id="rId8" Type="http://schemas.openxmlformats.org/officeDocument/2006/relationships/theme" Target="../theme/theme24.xml"/><Relationship Id="rId7" Type="http://schemas.openxmlformats.org/officeDocument/2006/relationships/tags" Target="../tags/tag109.xml"/><Relationship Id="rId6" Type="http://schemas.openxmlformats.org/officeDocument/2006/relationships/image" Target="../media/image2.svg"/><Relationship Id="rId5" Type="http://schemas.openxmlformats.org/officeDocument/2006/relationships/image" Target="../media/image2.png"/><Relationship Id="rId4" Type="http://schemas.openxmlformats.org/officeDocument/2006/relationships/tags" Target="../tags/tag108.xml"/><Relationship Id="rId3" Type="http://schemas.openxmlformats.org/officeDocument/2006/relationships/tags" Target="../tags/tag107.xml"/><Relationship Id="rId2" Type="http://schemas.openxmlformats.org/officeDocument/2006/relationships/tags" Target="../tags/tag106.xml"/><Relationship Id="rId1" Type="http://schemas.openxmlformats.org/officeDocument/2006/relationships/slideLayout" Target="../slideLayouts/slideLayout30.xml"/></Relationships>
</file>

<file path=ppt/slideMasters/_rels/slideMaster25.xml.rels><?xml version="1.0" encoding="UTF-8" standalone="yes"?>
<Relationships xmlns="http://schemas.openxmlformats.org/package/2006/relationships"><Relationship Id="rId8" Type="http://schemas.openxmlformats.org/officeDocument/2006/relationships/theme" Target="../theme/theme25.xml"/><Relationship Id="rId7" Type="http://schemas.openxmlformats.org/officeDocument/2006/relationships/tags" Target="../tags/tag113.xml"/><Relationship Id="rId6" Type="http://schemas.openxmlformats.org/officeDocument/2006/relationships/image" Target="../media/image2.svg"/><Relationship Id="rId5" Type="http://schemas.openxmlformats.org/officeDocument/2006/relationships/image" Target="../media/image2.png"/><Relationship Id="rId4" Type="http://schemas.openxmlformats.org/officeDocument/2006/relationships/tags" Target="../tags/tag112.xml"/><Relationship Id="rId3" Type="http://schemas.openxmlformats.org/officeDocument/2006/relationships/tags" Target="../tags/tag111.xml"/><Relationship Id="rId2" Type="http://schemas.openxmlformats.org/officeDocument/2006/relationships/tags" Target="../tags/tag110.xml"/><Relationship Id="rId1" Type="http://schemas.openxmlformats.org/officeDocument/2006/relationships/slideLayout" Target="../slideLayouts/slideLayout31.xml"/></Relationships>
</file>

<file path=ppt/slideMasters/_rels/slideMaster26.xml.rels><?xml version="1.0" encoding="UTF-8" standalone="yes"?>
<Relationships xmlns="http://schemas.openxmlformats.org/package/2006/relationships"><Relationship Id="rId8" Type="http://schemas.openxmlformats.org/officeDocument/2006/relationships/theme" Target="../theme/theme26.xml"/><Relationship Id="rId7" Type="http://schemas.openxmlformats.org/officeDocument/2006/relationships/tags" Target="../tags/tag117.xml"/><Relationship Id="rId6" Type="http://schemas.openxmlformats.org/officeDocument/2006/relationships/image" Target="../media/image2.svg"/><Relationship Id="rId5" Type="http://schemas.openxmlformats.org/officeDocument/2006/relationships/image" Target="../media/image2.png"/><Relationship Id="rId4" Type="http://schemas.openxmlformats.org/officeDocument/2006/relationships/tags" Target="../tags/tag116.xml"/><Relationship Id="rId3" Type="http://schemas.openxmlformats.org/officeDocument/2006/relationships/tags" Target="../tags/tag115.xml"/><Relationship Id="rId2" Type="http://schemas.openxmlformats.org/officeDocument/2006/relationships/tags" Target="../tags/tag114.xml"/><Relationship Id="rId1" Type="http://schemas.openxmlformats.org/officeDocument/2006/relationships/slideLayout" Target="../slideLayouts/slideLayout32.xml"/></Relationships>
</file>

<file path=ppt/slideMasters/_rels/slideMaster27.xml.rels><?xml version="1.0" encoding="UTF-8" standalone="yes"?>
<Relationships xmlns="http://schemas.openxmlformats.org/package/2006/relationships"><Relationship Id="rId8" Type="http://schemas.openxmlformats.org/officeDocument/2006/relationships/theme" Target="../theme/theme27.xml"/><Relationship Id="rId7" Type="http://schemas.openxmlformats.org/officeDocument/2006/relationships/tags" Target="../tags/tag121.xml"/><Relationship Id="rId6" Type="http://schemas.openxmlformats.org/officeDocument/2006/relationships/image" Target="../media/image2.svg"/><Relationship Id="rId5" Type="http://schemas.openxmlformats.org/officeDocument/2006/relationships/image" Target="../media/image2.png"/><Relationship Id="rId4" Type="http://schemas.openxmlformats.org/officeDocument/2006/relationships/tags" Target="../tags/tag120.xml"/><Relationship Id="rId3" Type="http://schemas.openxmlformats.org/officeDocument/2006/relationships/tags" Target="../tags/tag119.xml"/><Relationship Id="rId2" Type="http://schemas.openxmlformats.org/officeDocument/2006/relationships/tags" Target="../tags/tag118.xml"/><Relationship Id="rId1" Type="http://schemas.openxmlformats.org/officeDocument/2006/relationships/slideLayout" Target="../slideLayouts/slideLayout33.xml"/></Relationships>
</file>

<file path=ppt/slideMasters/_rels/slideMaster28.xml.rels><?xml version="1.0" encoding="UTF-8" standalone="yes"?>
<Relationships xmlns="http://schemas.openxmlformats.org/package/2006/relationships"><Relationship Id="rId8" Type="http://schemas.openxmlformats.org/officeDocument/2006/relationships/theme" Target="../theme/theme28.xml"/><Relationship Id="rId7" Type="http://schemas.openxmlformats.org/officeDocument/2006/relationships/tags" Target="../tags/tag125.xml"/><Relationship Id="rId6" Type="http://schemas.openxmlformats.org/officeDocument/2006/relationships/image" Target="../media/image2.svg"/><Relationship Id="rId5" Type="http://schemas.openxmlformats.org/officeDocument/2006/relationships/image" Target="../media/image2.png"/><Relationship Id="rId4" Type="http://schemas.openxmlformats.org/officeDocument/2006/relationships/tags" Target="../tags/tag124.xml"/><Relationship Id="rId3" Type="http://schemas.openxmlformats.org/officeDocument/2006/relationships/tags" Target="../tags/tag123.xml"/><Relationship Id="rId2" Type="http://schemas.openxmlformats.org/officeDocument/2006/relationships/tags" Target="../tags/tag122.xml"/><Relationship Id="rId1" Type="http://schemas.openxmlformats.org/officeDocument/2006/relationships/slideLayout" Target="../slideLayouts/slideLayout34.xml"/></Relationships>
</file>

<file path=ppt/slideMasters/_rels/slideMaster29.xml.rels><?xml version="1.0" encoding="UTF-8" standalone="yes"?>
<Relationships xmlns="http://schemas.openxmlformats.org/package/2006/relationships"><Relationship Id="rId8" Type="http://schemas.openxmlformats.org/officeDocument/2006/relationships/theme" Target="../theme/theme29.xml"/><Relationship Id="rId7" Type="http://schemas.openxmlformats.org/officeDocument/2006/relationships/tags" Target="../tags/tag129.xml"/><Relationship Id="rId6" Type="http://schemas.openxmlformats.org/officeDocument/2006/relationships/image" Target="../media/image2.svg"/><Relationship Id="rId5" Type="http://schemas.openxmlformats.org/officeDocument/2006/relationships/image" Target="../media/image2.png"/><Relationship Id="rId4" Type="http://schemas.openxmlformats.org/officeDocument/2006/relationships/tags" Target="../tags/tag128.xml"/><Relationship Id="rId3" Type="http://schemas.openxmlformats.org/officeDocument/2006/relationships/tags" Target="../tags/tag127.xml"/><Relationship Id="rId2" Type="http://schemas.openxmlformats.org/officeDocument/2006/relationships/tags" Target="../tags/tag126.xml"/><Relationship Id="rId1" Type="http://schemas.openxmlformats.org/officeDocument/2006/relationships/slideLayout" Target="../slideLayouts/slideLayout35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tags" Target="../tags/tag14.xml"/><Relationship Id="rId8" Type="http://schemas.openxmlformats.org/officeDocument/2006/relationships/tags" Target="../tags/tag13.xml"/><Relationship Id="rId7" Type="http://schemas.openxmlformats.org/officeDocument/2006/relationships/tags" Target="../tags/tag12.xml"/><Relationship Id="rId6" Type="http://schemas.openxmlformats.org/officeDocument/2006/relationships/image" Target="../media/image3.svg"/><Relationship Id="rId5" Type="http://schemas.openxmlformats.org/officeDocument/2006/relationships/image" Target="../media/image3.png"/><Relationship Id="rId4" Type="http://schemas.openxmlformats.org/officeDocument/2006/relationships/tags" Target="../tags/tag11.xml"/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0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30.xml.rels><?xml version="1.0" encoding="UTF-8" standalone="yes"?>
<Relationships xmlns="http://schemas.openxmlformats.org/package/2006/relationships"><Relationship Id="rId9" Type="http://schemas.openxmlformats.org/officeDocument/2006/relationships/tags" Target="../tags/tag135.xml"/><Relationship Id="rId8" Type="http://schemas.openxmlformats.org/officeDocument/2006/relationships/tags" Target="../tags/tag134.xml"/><Relationship Id="rId7" Type="http://schemas.openxmlformats.org/officeDocument/2006/relationships/tags" Target="../tags/tag133.xml"/><Relationship Id="rId6" Type="http://schemas.openxmlformats.org/officeDocument/2006/relationships/image" Target="../media/image3.svg"/><Relationship Id="rId5" Type="http://schemas.openxmlformats.org/officeDocument/2006/relationships/image" Target="../media/image3.png"/><Relationship Id="rId4" Type="http://schemas.openxmlformats.org/officeDocument/2006/relationships/tags" Target="../tags/tag132.xml"/><Relationship Id="rId3" Type="http://schemas.openxmlformats.org/officeDocument/2006/relationships/tags" Target="../tags/tag131.xml"/><Relationship Id="rId2" Type="http://schemas.openxmlformats.org/officeDocument/2006/relationships/tags" Target="../tags/tag130.xml"/><Relationship Id="rId10" Type="http://schemas.openxmlformats.org/officeDocument/2006/relationships/theme" Target="../theme/theme30.xml"/><Relationship Id="rId1" Type="http://schemas.openxmlformats.org/officeDocument/2006/relationships/slideLayout" Target="../slideLayouts/slideLayout36.xml"/></Relationships>
</file>

<file path=ppt/slideMasters/_rels/slideMaster31.xml.rels><?xml version="1.0" encoding="UTF-8" standalone="yes"?>
<Relationships xmlns="http://schemas.openxmlformats.org/package/2006/relationships"><Relationship Id="rId9" Type="http://schemas.openxmlformats.org/officeDocument/2006/relationships/tags" Target="../tags/tag141.xml"/><Relationship Id="rId8" Type="http://schemas.openxmlformats.org/officeDocument/2006/relationships/tags" Target="../tags/tag140.xml"/><Relationship Id="rId7" Type="http://schemas.openxmlformats.org/officeDocument/2006/relationships/tags" Target="../tags/tag139.xml"/><Relationship Id="rId6" Type="http://schemas.openxmlformats.org/officeDocument/2006/relationships/image" Target="../media/image3.svg"/><Relationship Id="rId5" Type="http://schemas.openxmlformats.org/officeDocument/2006/relationships/image" Target="../media/image3.png"/><Relationship Id="rId4" Type="http://schemas.openxmlformats.org/officeDocument/2006/relationships/tags" Target="../tags/tag138.xml"/><Relationship Id="rId3" Type="http://schemas.openxmlformats.org/officeDocument/2006/relationships/tags" Target="../tags/tag137.xml"/><Relationship Id="rId2" Type="http://schemas.openxmlformats.org/officeDocument/2006/relationships/tags" Target="../tags/tag136.xml"/><Relationship Id="rId10" Type="http://schemas.openxmlformats.org/officeDocument/2006/relationships/theme" Target="../theme/theme31.xml"/><Relationship Id="rId1" Type="http://schemas.openxmlformats.org/officeDocument/2006/relationships/slideLayout" Target="../slideLayouts/slideLayout37.xml"/></Relationships>
</file>

<file path=ppt/slideMasters/_rels/slideMaster32.xml.rels><?xml version="1.0" encoding="UTF-8" standalone="yes"?>
<Relationships xmlns="http://schemas.openxmlformats.org/package/2006/relationships"><Relationship Id="rId9" Type="http://schemas.openxmlformats.org/officeDocument/2006/relationships/tags" Target="../tags/tag147.xml"/><Relationship Id="rId8" Type="http://schemas.openxmlformats.org/officeDocument/2006/relationships/tags" Target="../tags/tag146.xml"/><Relationship Id="rId7" Type="http://schemas.openxmlformats.org/officeDocument/2006/relationships/tags" Target="../tags/tag145.xml"/><Relationship Id="rId6" Type="http://schemas.openxmlformats.org/officeDocument/2006/relationships/image" Target="../media/image3.svg"/><Relationship Id="rId5" Type="http://schemas.openxmlformats.org/officeDocument/2006/relationships/image" Target="../media/image3.png"/><Relationship Id="rId4" Type="http://schemas.openxmlformats.org/officeDocument/2006/relationships/tags" Target="../tags/tag144.xml"/><Relationship Id="rId3" Type="http://schemas.openxmlformats.org/officeDocument/2006/relationships/tags" Target="../tags/tag143.xml"/><Relationship Id="rId2" Type="http://schemas.openxmlformats.org/officeDocument/2006/relationships/tags" Target="../tags/tag142.xml"/><Relationship Id="rId10" Type="http://schemas.openxmlformats.org/officeDocument/2006/relationships/theme" Target="../theme/theme32.xml"/><Relationship Id="rId1" Type="http://schemas.openxmlformats.org/officeDocument/2006/relationships/slideLayout" Target="../slideLayouts/slideLayout38.xml"/></Relationships>
</file>

<file path=ppt/slideMasters/_rels/slideMaster33.xml.rels><?xml version="1.0" encoding="UTF-8" standalone="yes"?>
<Relationships xmlns="http://schemas.openxmlformats.org/package/2006/relationships"><Relationship Id="rId9" Type="http://schemas.openxmlformats.org/officeDocument/2006/relationships/tags" Target="../tags/tag153.xml"/><Relationship Id="rId8" Type="http://schemas.openxmlformats.org/officeDocument/2006/relationships/tags" Target="../tags/tag152.xml"/><Relationship Id="rId7" Type="http://schemas.openxmlformats.org/officeDocument/2006/relationships/tags" Target="../tags/tag151.xml"/><Relationship Id="rId6" Type="http://schemas.openxmlformats.org/officeDocument/2006/relationships/image" Target="../media/image3.svg"/><Relationship Id="rId5" Type="http://schemas.openxmlformats.org/officeDocument/2006/relationships/image" Target="../media/image3.png"/><Relationship Id="rId4" Type="http://schemas.openxmlformats.org/officeDocument/2006/relationships/tags" Target="../tags/tag150.xml"/><Relationship Id="rId3" Type="http://schemas.openxmlformats.org/officeDocument/2006/relationships/tags" Target="../tags/tag149.xml"/><Relationship Id="rId2" Type="http://schemas.openxmlformats.org/officeDocument/2006/relationships/tags" Target="../tags/tag148.xml"/><Relationship Id="rId10" Type="http://schemas.openxmlformats.org/officeDocument/2006/relationships/theme" Target="../theme/theme33.xml"/><Relationship Id="rId1" Type="http://schemas.openxmlformats.org/officeDocument/2006/relationships/slideLayout" Target="../slideLayouts/slideLayout39.xml"/></Relationships>
</file>

<file path=ppt/slideMasters/_rels/slideMaster34.xml.rels><?xml version="1.0" encoding="UTF-8" standalone="yes"?>
<Relationships xmlns="http://schemas.openxmlformats.org/package/2006/relationships"><Relationship Id="rId9" Type="http://schemas.openxmlformats.org/officeDocument/2006/relationships/tags" Target="../tags/tag159.xml"/><Relationship Id="rId8" Type="http://schemas.openxmlformats.org/officeDocument/2006/relationships/tags" Target="../tags/tag158.xml"/><Relationship Id="rId7" Type="http://schemas.openxmlformats.org/officeDocument/2006/relationships/tags" Target="../tags/tag157.xml"/><Relationship Id="rId6" Type="http://schemas.openxmlformats.org/officeDocument/2006/relationships/image" Target="../media/image3.svg"/><Relationship Id="rId5" Type="http://schemas.openxmlformats.org/officeDocument/2006/relationships/image" Target="../media/image3.png"/><Relationship Id="rId4" Type="http://schemas.openxmlformats.org/officeDocument/2006/relationships/tags" Target="../tags/tag156.xml"/><Relationship Id="rId3" Type="http://schemas.openxmlformats.org/officeDocument/2006/relationships/tags" Target="../tags/tag155.xml"/><Relationship Id="rId2" Type="http://schemas.openxmlformats.org/officeDocument/2006/relationships/tags" Target="../tags/tag154.xml"/><Relationship Id="rId10" Type="http://schemas.openxmlformats.org/officeDocument/2006/relationships/theme" Target="../theme/theme34.xml"/><Relationship Id="rId1" Type="http://schemas.openxmlformats.org/officeDocument/2006/relationships/slideLayout" Target="../slideLayouts/slideLayout40.xml"/></Relationships>
</file>

<file path=ppt/slideMasters/_rels/slideMaster35.xml.rels><?xml version="1.0" encoding="UTF-8" standalone="yes"?>
<Relationships xmlns="http://schemas.openxmlformats.org/package/2006/relationships"><Relationship Id="rId9" Type="http://schemas.openxmlformats.org/officeDocument/2006/relationships/tags" Target="../tags/tag165.xml"/><Relationship Id="rId8" Type="http://schemas.openxmlformats.org/officeDocument/2006/relationships/tags" Target="../tags/tag164.xml"/><Relationship Id="rId7" Type="http://schemas.openxmlformats.org/officeDocument/2006/relationships/tags" Target="../tags/tag163.xml"/><Relationship Id="rId6" Type="http://schemas.openxmlformats.org/officeDocument/2006/relationships/image" Target="../media/image3.svg"/><Relationship Id="rId5" Type="http://schemas.openxmlformats.org/officeDocument/2006/relationships/image" Target="../media/image3.png"/><Relationship Id="rId4" Type="http://schemas.openxmlformats.org/officeDocument/2006/relationships/tags" Target="../tags/tag162.xml"/><Relationship Id="rId3" Type="http://schemas.openxmlformats.org/officeDocument/2006/relationships/tags" Target="../tags/tag161.xml"/><Relationship Id="rId2" Type="http://schemas.openxmlformats.org/officeDocument/2006/relationships/tags" Target="../tags/tag160.xml"/><Relationship Id="rId10" Type="http://schemas.openxmlformats.org/officeDocument/2006/relationships/theme" Target="../theme/theme35.xml"/><Relationship Id="rId1" Type="http://schemas.openxmlformats.org/officeDocument/2006/relationships/slideLayout" Target="../slideLayouts/slideLayout41.xml"/></Relationships>
</file>

<file path=ppt/slideMasters/_rels/slideMaster36.xml.rels><?xml version="1.0" encoding="UTF-8" standalone="yes"?>
<Relationships xmlns="http://schemas.openxmlformats.org/package/2006/relationships"><Relationship Id="rId9" Type="http://schemas.openxmlformats.org/officeDocument/2006/relationships/tags" Target="../tags/tag171.xml"/><Relationship Id="rId8" Type="http://schemas.openxmlformats.org/officeDocument/2006/relationships/tags" Target="../tags/tag170.xml"/><Relationship Id="rId7" Type="http://schemas.openxmlformats.org/officeDocument/2006/relationships/tags" Target="../tags/tag169.xml"/><Relationship Id="rId6" Type="http://schemas.openxmlformats.org/officeDocument/2006/relationships/image" Target="../media/image3.svg"/><Relationship Id="rId5" Type="http://schemas.openxmlformats.org/officeDocument/2006/relationships/image" Target="../media/image3.png"/><Relationship Id="rId4" Type="http://schemas.openxmlformats.org/officeDocument/2006/relationships/tags" Target="../tags/tag168.xml"/><Relationship Id="rId3" Type="http://schemas.openxmlformats.org/officeDocument/2006/relationships/tags" Target="../tags/tag167.xml"/><Relationship Id="rId2" Type="http://schemas.openxmlformats.org/officeDocument/2006/relationships/tags" Target="../tags/tag166.xml"/><Relationship Id="rId10" Type="http://schemas.openxmlformats.org/officeDocument/2006/relationships/theme" Target="../theme/theme36.xml"/><Relationship Id="rId1" Type="http://schemas.openxmlformats.org/officeDocument/2006/relationships/slideLayout" Target="../slideLayouts/slideLayout42.xml"/></Relationships>
</file>

<file path=ppt/slideMasters/_rels/slideMaster37.xml.rels><?xml version="1.0" encoding="UTF-8" standalone="yes"?>
<Relationships xmlns="http://schemas.openxmlformats.org/package/2006/relationships"><Relationship Id="rId9" Type="http://schemas.openxmlformats.org/officeDocument/2006/relationships/tags" Target="../tags/tag177.xml"/><Relationship Id="rId8" Type="http://schemas.openxmlformats.org/officeDocument/2006/relationships/tags" Target="../tags/tag176.xml"/><Relationship Id="rId7" Type="http://schemas.openxmlformats.org/officeDocument/2006/relationships/tags" Target="../tags/tag175.xml"/><Relationship Id="rId6" Type="http://schemas.openxmlformats.org/officeDocument/2006/relationships/image" Target="../media/image3.svg"/><Relationship Id="rId5" Type="http://schemas.openxmlformats.org/officeDocument/2006/relationships/image" Target="../media/image3.png"/><Relationship Id="rId4" Type="http://schemas.openxmlformats.org/officeDocument/2006/relationships/tags" Target="../tags/tag174.xml"/><Relationship Id="rId3" Type="http://schemas.openxmlformats.org/officeDocument/2006/relationships/tags" Target="../tags/tag173.xml"/><Relationship Id="rId2" Type="http://schemas.openxmlformats.org/officeDocument/2006/relationships/tags" Target="../tags/tag172.xml"/><Relationship Id="rId10" Type="http://schemas.openxmlformats.org/officeDocument/2006/relationships/theme" Target="../theme/theme37.xml"/><Relationship Id="rId1" Type="http://schemas.openxmlformats.org/officeDocument/2006/relationships/slideLayout" Target="../slideLayouts/slideLayout43.xml"/></Relationships>
</file>

<file path=ppt/slideMasters/_rels/slideMaster38.xml.rels><?xml version="1.0" encoding="UTF-8" standalone="yes"?>
<Relationships xmlns="http://schemas.openxmlformats.org/package/2006/relationships"><Relationship Id="rId9" Type="http://schemas.openxmlformats.org/officeDocument/2006/relationships/tags" Target="../tags/tag183.xml"/><Relationship Id="rId8" Type="http://schemas.openxmlformats.org/officeDocument/2006/relationships/tags" Target="../tags/tag182.xml"/><Relationship Id="rId7" Type="http://schemas.openxmlformats.org/officeDocument/2006/relationships/tags" Target="../tags/tag181.xml"/><Relationship Id="rId6" Type="http://schemas.openxmlformats.org/officeDocument/2006/relationships/image" Target="../media/image3.svg"/><Relationship Id="rId5" Type="http://schemas.openxmlformats.org/officeDocument/2006/relationships/image" Target="../media/image3.png"/><Relationship Id="rId4" Type="http://schemas.openxmlformats.org/officeDocument/2006/relationships/tags" Target="../tags/tag180.xml"/><Relationship Id="rId3" Type="http://schemas.openxmlformats.org/officeDocument/2006/relationships/tags" Target="../tags/tag179.xml"/><Relationship Id="rId2" Type="http://schemas.openxmlformats.org/officeDocument/2006/relationships/tags" Target="../tags/tag178.xml"/><Relationship Id="rId10" Type="http://schemas.openxmlformats.org/officeDocument/2006/relationships/theme" Target="../theme/theme38.xml"/><Relationship Id="rId1" Type="http://schemas.openxmlformats.org/officeDocument/2006/relationships/slideLayout" Target="../slideLayouts/slideLayout44.xml"/></Relationships>
</file>

<file path=ppt/slideMasters/_rels/slideMaster39.xml.rels><?xml version="1.0" encoding="UTF-8" standalone="yes"?>
<Relationships xmlns="http://schemas.openxmlformats.org/package/2006/relationships"><Relationship Id="rId9" Type="http://schemas.openxmlformats.org/officeDocument/2006/relationships/tags" Target="../tags/tag189.xml"/><Relationship Id="rId8" Type="http://schemas.openxmlformats.org/officeDocument/2006/relationships/tags" Target="../tags/tag188.xml"/><Relationship Id="rId7" Type="http://schemas.openxmlformats.org/officeDocument/2006/relationships/tags" Target="../tags/tag187.xml"/><Relationship Id="rId6" Type="http://schemas.openxmlformats.org/officeDocument/2006/relationships/image" Target="../media/image3.svg"/><Relationship Id="rId5" Type="http://schemas.openxmlformats.org/officeDocument/2006/relationships/image" Target="../media/image3.png"/><Relationship Id="rId4" Type="http://schemas.openxmlformats.org/officeDocument/2006/relationships/tags" Target="../tags/tag186.xml"/><Relationship Id="rId3" Type="http://schemas.openxmlformats.org/officeDocument/2006/relationships/tags" Target="../tags/tag185.xml"/><Relationship Id="rId2" Type="http://schemas.openxmlformats.org/officeDocument/2006/relationships/tags" Target="../tags/tag184.xml"/><Relationship Id="rId10" Type="http://schemas.openxmlformats.org/officeDocument/2006/relationships/theme" Target="../theme/theme39.xml"/><Relationship Id="rId1" Type="http://schemas.openxmlformats.org/officeDocument/2006/relationships/slideLayout" Target="../slideLayouts/slideLayout45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tags" Target="../tags/tag19.xml"/><Relationship Id="rId8" Type="http://schemas.openxmlformats.org/officeDocument/2006/relationships/tags" Target="../tags/tag18.xml"/><Relationship Id="rId7" Type="http://schemas.openxmlformats.org/officeDocument/2006/relationships/image" Target="../media/image3.svg"/><Relationship Id="rId6" Type="http://schemas.openxmlformats.org/officeDocument/2006/relationships/image" Target="../media/image3.png"/><Relationship Id="rId5" Type="http://schemas.openxmlformats.org/officeDocument/2006/relationships/tags" Target="../tags/tag17.xml"/><Relationship Id="rId4" Type="http://schemas.openxmlformats.org/officeDocument/2006/relationships/tags" Target="../tags/tag16.xml"/><Relationship Id="rId3" Type="http://schemas.openxmlformats.org/officeDocument/2006/relationships/tags" Target="../tags/tag15.xml"/><Relationship Id="rId2" Type="http://schemas.openxmlformats.org/officeDocument/2006/relationships/slideLayout" Target="../slideLayouts/slideLayout5.xml"/><Relationship Id="rId11" Type="http://schemas.openxmlformats.org/officeDocument/2006/relationships/theme" Target="../theme/theme4.xml"/><Relationship Id="rId10" Type="http://schemas.openxmlformats.org/officeDocument/2006/relationships/tags" Target="../tags/tag20.xml"/><Relationship Id="rId1" Type="http://schemas.openxmlformats.org/officeDocument/2006/relationships/slideLayout" Target="../slideLayouts/slideLayout4.xml"/></Relationships>
</file>

<file path=ppt/slideMasters/_rels/slideMaster40.xml.rels><?xml version="1.0" encoding="UTF-8" standalone="yes"?>
<Relationships xmlns="http://schemas.openxmlformats.org/package/2006/relationships"><Relationship Id="rId9" Type="http://schemas.openxmlformats.org/officeDocument/2006/relationships/tags" Target="../tags/tag195.xml"/><Relationship Id="rId8" Type="http://schemas.openxmlformats.org/officeDocument/2006/relationships/tags" Target="../tags/tag194.xml"/><Relationship Id="rId7" Type="http://schemas.openxmlformats.org/officeDocument/2006/relationships/tags" Target="../tags/tag193.xml"/><Relationship Id="rId6" Type="http://schemas.openxmlformats.org/officeDocument/2006/relationships/image" Target="../media/image3.svg"/><Relationship Id="rId5" Type="http://schemas.openxmlformats.org/officeDocument/2006/relationships/image" Target="../media/image3.png"/><Relationship Id="rId4" Type="http://schemas.openxmlformats.org/officeDocument/2006/relationships/tags" Target="../tags/tag192.xml"/><Relationship Id="rId3" Type="http://schemas.openxmlformats.org/officeDocument/2006/relationships/tags" Target="../tags/tag191.xml"/><Relationship Id="rId2" Type="http://schemas.openxmlformats.org/officeDocument/2006/relationships/tags" Target="../tags/tag190.xml"/><Relationship Id="rId10" Type="http://schemas.openxmlformats.org/officeDocument/2006/relationships/theme" Target="../theme/theme40.xml"/><Relationship Id="rId1" Type="http://schemas.openxmlformats.org/officeDocument/2006/relationships/slideLayout" Target="../slideLayouts/slideLayout46.xml"/></Relationships>
</file>

<file path=ppt/slideMasters/_rels/slideMaster41.xml.rels><?xml version="1.0" encoding="UTF-8" standalone="yes"?>
<Relationships xmlns="http://schemas.openxmlformats.org/package/2006/relationships"><Relationship Id="rId9" Type="http://schemas.openxmlformats.org/officeDocument/2006/relationships/tags" Target="../tags/tag201.xml"/><Relationship Id="rId8" Type="http://schemas.openxmlformats.org/officeDocument/2006/relationships/tags" Target="../tags/tag200.xml"/><Relationship Id="rId7" Type="http://schemas.openxmlformats.org/officeDocument/2006/relationships/tags" Target="../tags/tag199.xml"/><Relationship Id="rId6" Type="http://schemas.openxmlformats.org/officeDocument/2006/relationships/image" Target="../media/image3.svg"/><Relationship Id="rId5" Type="http://schemas.openxmlformats.org/officeDocument/2006/relationships/image" Target="../media/image3.png"/><Relationship Id="rId4" Type="http://schemas.openxmlformats.org/officeDocument/2006/relationships/tags" Target="../tags/tag198.xml"/><Relationship Id="rId3" Type="http://schemas.openxmlformats.org/officeDocument/2006/relationships/tags" Target="../tags/tag197.xml"/><Relationship Id="rId2" Type="http://schemas.openxmlformats.org/officeDocument/2006/relationships/tags" Target="../tags/tag196.xml"/><Relationship Id="rId10" Type="http://schemas.openxmlformats.org/officeDocument/2006/relationships/theme" Target="../theme/theme41.xml"/><Relationship Id="rId1" Type="http://schemas.openxmlformats.org/officeDocument/2006/relationships/slideLayout" Target="../slideLayouts/slideLayout47.xml"/></Relationships>
</file>

<file path=ppt/slideMasters/_rels/slideMaster42.xml.rels><?xml version="1.0" encoding="UTF-8" standalone="yes"?>
<Relationships xmlns="http://schemas.openxmlformats.org/package/2006/relationships"><Relationship Id="rId9" Type="http://schemas.openxmlformats.org/officeDocument/2006/relationships/tags" Target="../tags/tag207.xml"/><Relationship Id="rId8" Type="http://schemas.openxmlformats.org/officeDocument/2006/relationships/tags" Target="../tags/tag206.xml"/><Relationship Id="rId7" Type="http://schemas.openxmlformats.org/officeDocument/2006/relationships/tags" Target="../tags/tag205.xml"/><Relationship Id="rId6" Type="http://schemas.openxmlformats.org/officeDocument/2006/relationships/image" Target="../media/image4.svg"/><Relationship Id="rId5" Type="http://schemas.openxmlformats.org/officeDocument/2006/relationships/image" Target="../media/image4.png"/><Relationship Id="rId4" Type="http://schemas.openxmlformats.org/officeDocument/2006/relationships/tags" Target="../tags/tag204.xml"/><Relationship Id="rId3" Type="http://schemas.openxmlformats.org/officeDocument/2006/relationships/tags" Target="../tags/tag203.xml"/><Relationship Id="rId2" Type="http://schemas.openxmlformats.org/officeDocument/2006/relationships/tags" Target="../tags/tag202.xml"/><Relationship Id="rId10" Type="http://schemas.openxmlformats.org/officeDocument/2006/relationships/theme" Target="../theme/theme42.xml"/><Relationship Id="rId1" Type="http://schemas.openxmlformats.org/officeDocument/2006/relationships/slideLayout" Target="../slideLayouts/slideLayout48.xml"/></Relationships>
</file>

<file path=ppt/slideMasters/_rels/slideMaster43.xml.rels><?xml version="1.0" encoding="UTF-8" standalone="yes"?>
<Relationships xmlns="http://schemas.openxmlformats.org/package/2006/relationships"><Relationship Id="rId9" Type="http://schemas.openxmlformats.org/officeDocument/2006/relationships/tags" Target="../tags/tag213.xml"/><Relationship Id="rId8" Type="http://schemas.openxmlformats.org/officeDocument/2006/relationships/tags" Target="../tags/tag212.xml"/><Relationship Id="rId7" Type="http://schemas.openxmlformats.org/officeDocument/2006/relationships/tags" Target="../tags/tag211.xml"/><Relationship Id="rId6" Type="http://schemas.openxmlformats.org/officeDocument/2006/relationships/image" Target="../media/image4.svg"/><Relationship Id="rId5" Type="http://schemas.openxmlformats.org/officeDocument/2006/relationships/image" Target="../media/image4.png"/><Relationship Id="rId4" Type="http://schemas.openxmlformats.org/officeDocument/2006/relationships/tags" Target="../tags/tag210.xml"/><Relationship Id="rId3" Type="http://schemas.openxmlformats.org/officeDocument/2006/relationships/tags" Target="../tags/tag209.xml"/><Relationship Id="rId2" Type="http://schemas.openxmlformats.org/officeDocument/2006/relationships/tags" Target="../tags/tag208.xml"/><Relationship Id="rId10" Type="http://schemas.openxmlformats.org/officeDocument/2006/relationships/theme" Target="../theme/theme43.xml"/><Relationship Id="rId1" Type="http://schemas.openxmlformats.org/officeDocument/2006/relationships/slideLayout" Target="../slideLayouts/slideLayout49.xml"/></Relationships>
</file>

<file path=ppt/slideMasters/_rels/slideMaster44.xml.rels><?xml version="1.0" encoding="UTF-8" standalone="yes"?>
<Relationships xmlns="http://schemas.openxmlformats.org/package/2006/relationships"><Relationship Id="rId9" Type="http://schemas.openxmlformats.org/officeDocument/2006/relationships/tags" Target="../tags/tag219.xml"/><Relationship Id="rId8" Type="http://schemas.openxmlformats.org/officeDocument/2006/relationships/tags" Target="../tags/tag218.xml"/><Relationship Id="rId7" Type="http://schemas.openxmlformats.org/officeDocument/2006/relationships/tags" Target="../tags/tag217.xml"/><Relationship Id="rId6" Type="http://schemas.openxmlformats.org/officeDocument/2006/relationships/image" Target="../media/image4.svg"/><Relationship Id="rId5" Type="http://schemas.openxmlformats.org/officeDocument/2006/relationships/image" Target="../media/image4.png"/><Relationship Id="rId4" Type="http://schemas.openxmlformats.org/officeDocument/2006/relationships/tags" Target="../tags/tag216.xml"/><Relationship Id="rId3" Type="http://schemas.openxmlformats.org/officeDocument/2006/relationships/tags" Target="../tags/tag215.xml"/><Relationship Id="rId2" Type="http://schemas.openxmlformats.org/officeDocument/2006/relationships/tags" Target="../tags/tag214.xml"/><Relationship Id="rId10" Type="http://schemas.openxmlformats.org/officeDocument/2006/relationships/theme" Target="../theme/theme44.xml"/><Relationship Id="rId1" Type="http://schemas.openxmlformats.org/officeDocument/2006/relationships/slideLayout" Target="../slideLayouts/slideLayout50.xml"/></Relationships>
</file>

<file path=ppt/slideMasters/_rels/slideMaster45.xml.rels><?xml version="1.0" encoding="UTF-8" standalone="yes"?>
<Relationships xmlns="http://schemas.openxmlformats.org/package/2006/relationships"><Relationship Id="rId9" Type="http://schemas.openxmlformats.org/officeDocument/2006/relationships/tags" Target="../tags/tag225.xml"/><Relationship Id="rId8" Type="http://schemas.openxmlformats.org/officeDocument/2006/relationships/tags" Target="../tags/tag224.xml"/><Relationship Id="rId7" Type="http://schemas.openxmlformats.org/officeDocument/2006/relationships/tags" Target="../tags/tag223.xml"/><Relationship Id="rId6" Type="http://schemas.openxmlformats.org/officeDocument/2006/relationships/image" Target="../media/image4.svg"/><Relationship Id="rId5" Type="http://schemas.openxmlformats.org/officeDocument/2006/relationships/image" Target="../media/image4.png"/><Relationship Id="rId4" Type="http://schemas.openxmlformats.org/officeDocument/2006/relationships/tags" Target="../tags/tag222.xml"/><Relationship Id="rId3" Type="http://schemas.openxmlformats.org/officeDocument/2006/relationships/tags" Target="../tags/tag221.xml"/><Relationship Id="rId2" Type="http://schemas.openxmlformats.org/officeDocument/2006/relationships/tags" Target="../tags/tag220.xml"/><Relationship Id="rId10" Type="http://schemas.openxmlformats.org/officeDocument/2006/relationships/theme" Target="../theme/theme45.xml"/><Relationship Id="rId1" Type="http://schemas.openxmlformats.org/officeDocument/2006/relationships/slideLayout" Target="../slideLayouts/slideLayout51.xml"/></Relationships>
</file>

<file path=ppt/slideMasters/_rels/slideMaster46.xml.rels><?xml version="1.0" encoding="UTF-8" standalone="yes"?>
<Relationships xmlns="http://schemas.openxmlformats.org/package/2006/relationships"><Relationship Id="rId9" Type="http://schemas.openxmlformats.org/officeDocument/2006/relationships/tags" Target="../tags/tag231.xml"/><Relationship Id="rId8" Type="http://schemas.openxmlformats.org/officeDocument/2006/relationships/tags" Target="../tags/tag230.xml"/><Relationship Id="rId7" Type="http://schemas.openxmlformats.org/officeDocument/2006/relationships/tags" Target="../tags/tag229.xml"/><Relationship Id="rId6" Type="http://schemas.openxmlformats.org/officeDocument/2006/relationships/image" Target="../media/image4.svg"/><Relationship Id="rId5" Type="http://schemas.openxmlformats.org/officeDocument/2006/relationships/image" Target="../media/image4.png"/><Relationship Id="rId4" Type="http://schemas.openxmlformats.org/officeDocument/2006/relationships/tags" Target="../tags/tag228.xml"/><Relationship Id="rId3" Type="http://schemas.openxmlformats.org/officeDocument/2006/relationships/tags" Target="../tags/tag227.xml"/><Relationship Id="rId2" Type="http://schemas.openxmlformats.org/officeDocument/2006/relationships/tags" Target="../tags/tag226.xml"/><Relationship Id="rId10" Type="http://schemas.openxmlformats.org/officeDocument/2006/relationships/theme" Target="../theme/theme46.xml"/><Relationship Id="rId1" Type="http://schemas.openxmlformats.org/officeDocument/2006/relationships/slideLayout" Target="../slideLayouts/slideLayout52.xml"/></Relationships>
</file>

<file path=ppt/slideMasters/_rels/slideMaster47.xml.rels><?xml version="1.0" encoding="UTF-8" standalone="yes"?>
<Relationships xmlns="http://schemas.openxmlformats.org/package/2006/relationships"><Relationship Id="rId9" Type="http://schemas.openxmlformats.org/officeDocument/2006/relationships/tags" Target="../tags/tag237.xml"/><Relationship Id="rId8" Type="http://schemas.openxmlformats.org/officeDocument/2006/relationships/tags" Target="../tags/tag236.xml"/><Relationship Id="rId7" Type="http://schemas.openxmlformats.org/officeDocument/2006/relationships/tags" Target="../tags/tag235.xml"/><Relationship Id="rId6" Type="http://schemas.openxmlformats.org/officeDocument/2006/relationships/image" Target="../media/image4.svg"/><Relationship Id="rId5" Type="http://schemas.openxmlformats.org/officeDocument/2006/relationships/image" Target="../media/image4.png"/><Relationship Id="rId4" Type="http://schemas.openxmlformats.org/officeDocument/2006/relationships/tags" Target="../tags/tag234.xml"/><Relationship Id="rId3" Type="http://schemas.openxmlformats.org/officeDocument/2006/relationships/tags" Target="../tags/tag233.xml"/><Relationship Id="rId2" Type="http://schemas.openxmlformats.org/officeDocument/2006/relationships/tags" Target="../tags/tag232.xml"/><Relationship Id="rId10" Type="http://schemas.openxmlformats.org/officeDocument/2006/relationships/theme" Target="../theme/theme47.xml"/><Relationship Id="rId1" Type="http://schemas.openxmlformats.org/officeDocument/2006/relationships/slideLayout" Target="../slideLayouts/slideLayout53.xml"/></Relationships>
</file>

<file path=ppt/slideMasters/_rels/slideMaster48.xml.rels><?xml version="1.0" encoding="UTF-8" standalone="yes"?>
<Relationships xmlns="http://schemas.openxmlformats.org/package/2006/relationships"><Relationship Id="rId9" Type="http://schemas.openxmlformats.org/officeDocument/2006/relationships/tags" Target="../tags/tag243.xml"/><Relationship Id="rId8" Type="http://schemas.openxmlformats.org/officeDocument/2006/relationships/tags" Target="../tags/tag242.xml"/><Relationship Id="rId7" Type="http://schemas.openxmlformats.org/officeDocument/2006/relationships/tags" Target="../tags/tag241.xml"/><Relationship Id="rId6" Type="http://schemas.openxmlformats.org/officeDocument/2006/relationships/image" Target="../media/image4.svg"/><Relationship Id="rId5" Type="http://schemas.openxmlformats.org/officeDocument/2006/relationships/image" Target="../media/image4.png"/><Relationship Id="rId4" Type="http://schemas.openxmlformats.org/officeDocument/2006/relationships/tags" Target="../tags/tag240.xml"/><Relationship Id="rId3" Type="http://schemas.openxmlformats.org/officeDocument/2006/relationships/tags" Target="../tags/tag239.xml"/><Relationship Id="rId2" Type="http://schemas.openxmlformats.org/officeDocument/2006/relationships/tags" Target="../tags/tag238.xml"/><Relationship Id="rId10" Type="http://schemas.openxmlformats.org/officeDocument/2006/relationships/theme" Target="../theme/theme48.xml"/><Relationship Id="rId1" Type="http://schemas.openxmlformats.org/officeDocument/2006/relationships/slideLayout" Target="../slideLayouts/slideLayout54.xml"/></Relationships>
</file>

<file path=ppt/slideMasters/_rels/slideMaster49.xml.rels><?xml version="1.0" encoding="UTF-8" standalone="yes"?>
<Relationships xmlns="http://schemas.openxmlformats.org/package/2006/relationships"><Relationship Id="rId9" Type="http://schemas.openxmlformats.org/officeDocument/2006/relationships/tags" Target="../tags/tag249.xml"/><Relationship Id="rId8" Type="http://schemas.openxmlformats.org/officeDocument/2006/relationships/tags" Target="../tags/tag248.xml"/><Relationship Id="rId7" Type="http://schemas.openxmlformats.org/officeDocument/2006/relationships/tags" Target="../tags/tag247.xml"/><Relationship Id="rId6" Type="http://schemas.openxmlformats.org/officeDocument/2006/relationships/image" Target="../media/image4.svg"/><Relationship Id="rId5" Type="http://schemas.openxmlformats.org/officeDocument/2006/relationships/image" Target="../media/image4.png"/><Relationship Id="rId4" Type="http://schemas.openxmlformats.org/officeDocument/2006/relationships/tags" Target="../tags/tag246.xml"/><Relationship Id="rId3" Type="http://schemas.openxmlformats.org/officeDocument/2006/relationships/tags" Target="../tags/tag245.xml"/><Relationship Id="rId2" Type="http://schemas.openxmlformats.org/officeDocument/2006/relationships/tags" Target="../tags/tag244.xml"/><Relationship Id="rId10" Type="http://schemas.openxmlformats.org/officeDocument/2006/relationships/theme" Target="../theme/theme49.xml"/><Relationship Id="rId1" Type="http://schemas.openxmlformats.org/officeDocument/2006/relationships/slideLayout" Target="../slideLayouts/slideLayout55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tags" Target="../tags/tag25.xml"/><Relationship Id="rId8" Type="http://schemas.openxmlformats.org/officeDocument/2006/relationships/tags" Target="../tags/tag24.xml"/><Relationship Id="rId7" Type="http://schemas.openxmlformats.org/officeDocument/2006/relationships/image" Target="../media/image4.svg"/><Relationship Id="rId6" Type="http://schemas.openxmlformats.org/officeDocument/2006/relationships/image" Target="../media/image4.png"/><Relationship Id="rId5" Type="http://schemas.openxmlformats.org/officeDocument/2006/relationships/tags" Target="../tags/tag23.xml"/><Relationship Id="rId4" Type="http://schemas.openxmlformats.org/officeDocument/2006/relationships/tags" Target="../tags/tag22.xml"/><Relationship Id="rId3" Type="http://schemas.openxmlformats.org/officeDocument/2006/relationships/tags" Target="../tags/tag21.xml"/><Relationship Id="rId2" Type="http://schemas.openxmlformats.org/officeDocument/2006/relationships/slideLayout" Target="../slideLayouts/slideLayout7.xml"/><Relationship Id="rId11" Type="http://schemas.openxmlformats.org/officeDocument/2006/relationships/theme" Target="../theme/theme5.xml"/><Relationship Id="rId10" Type="http://schemas.openxmlformats.org/officeDocument/2006/relationships/tags" Target="../tags/tag26.xml"/><Relationship Id="rId1" Type="http://schemas.openxmlformats.org/officeDocument/2006/relationships/slideLayout" Target="../slideLayouts/slideLayout6.xml"/></Relationships>
</file>

<file path=ppt/slideMasters/_rels/slideMaster50.xml.rels><?xml version="1.0" encoding="UTF-8" standalone="yes"?>
<Relationships xmlns="http://schemas.openxmlformats.org/package/2006/relationships"><Relationship Id="rId9" Type="http://schemas.openxmlformats.org/officeDocument/2006/relationships/tags" Target="../tags/tag255.xml"/><Relationship Id="rId8" Type="http://schemas.openxmlformats.org/officeDocument/2006/relationships/tags" Target="../tags/tag254.xml"/><Relationship Id="rId7" Type="http://schemas.openxmlformats.org/officeDocument/2006/relationships/tags" Target="../tags/tag253.xml"/><Relationship Id="rId6" Type="http://schemas.openxmlformats.org/officeDocument/2006/relationships/image" Target="../media/image4.svg"/><Relationship Id="rId5" Type="http://schemas.openxmlformats.org/officeDocument/2006/relationships/image" Target="../media/image4.png"/><Relationship Id="rId4" Type="http://schemas.openxmlformats.org/officeDocument/2006/relationships/tags" Target="../tags/tag252.xml"/><Relationship Id="rId3" Type="http://schemas.openxmlformats.org/officeDocument/2006/relationships/tags" Target="../tags/tag251.xml"/><Relationship Id="rId2" Type="http://schemas.openxmlformats.org/officeDocument/2006/relationships/tags" Target="../tags/tag250.xml"/><Relationship Id="rId10" Type="http://schemas.openxmlformats.org/officeDocument/2006/relationships/theme" Target="../theme/theme50.xml"/><Relationship Id="rId1" Type="http://schemas.openxmlformats.org/officeDocument/2006/relationships/slideLayout" Target="../slideLayouts/slideLayout56.xml"/></Relationships>
</file>

<file path=ppt/slideMasters/_rels/slideMaster51.xml.rels><?xml version="1.0" encoding="UTF-8" standalone="yes"?>
<Relationships xmlns="http://schemas.openxmlformats.org/package/2006/relationships"><Relationship Id="rId9" Type="http://schemas.openxmlformats.org/officeDocument/2006/relationships/tags" Target="../tags/tag261.xml"/><Relationship Id="rId8" Type="http://schemas.openxmlformats.org/officeDocument/2006/relationships/tags" Target="../tags/tag260.xml"/><Relationship Id="rId7" Type="http://schemas.openxmlformats.org/officeDocument/2006/relationships/tags" Target="../tags/tag259.xml"/><Relationship Id="rId6" Type="http://schemas.openxmlformats.org/officeDocument/2006/relationships/image" Target="../media/image4.svg"/><Relationship Id="rId5" Type="http://schemas.openxmlformats.org/officeDocument/2006/relationships/image" Target="../media/image4.png"/><Relationship Id="rId4" Type="http://schemas.openxmlformats.org/officeDocument/2006/relationships/tags" Target="../tags/tag258.xml"/><Relationship Id="rId3" Type="http://schemas.openxmlformats.org/officeDocument/2006/relationships/tags" Target="../tags/tag257.xml"/><Relationship Id="rId2" Type="http://schemas.openxmlformats.org/officeDocument/2006/relationships/tags" Target="../tags/tag256.xml"/><Relationship Id="rId10" Type="http://schemas.openxmlformats.org/officeDocument/2006/relationships/theme" Target="../theme/theme51.xml"/><Relationship Id="rId1" Type="http://schemas.openxmlformats.org/officeDocument/2006/relationships/slideLayout" Target="../slideLayouts/slideLayout57.xml"/></Relationships>
</file>

<file path=ppt/slideMasters/_rels/slideMaster52.xml.rels><?xml version="1.0" encoding="UTF-8" standalone="yes"?>
<Relationships xmlns="http://schemas.openxmlformats.org/package/2006/relationships"><Relationship Id="rId9" Type="http://schemas.openxmlformats.org/officeDocument/2006/relationships/tags" Target="../tags/tag267.xml"/><Relationship Id="rId8" Type="http://schemas.openxmlformats.org/officeDocument/2006/relationships/tags" Target="../tags/tag266.xml"/><Relationship Id="rId7" Type="http://schemas.openxmlformats.org/officeDocument/2006/relationships/tags" Target="../tags/tag265.xml"/><Relationship Id="rId6" Type="http://schemas.openxmlformats.org/officeDocument/2006/relationships/image" Target="../media/image4.svg"/><Relationship Id="rId5" Type="http://schemas.openxmlformats.org/officeDocument/2006/relationships/image" Target="../media/image4.png"/><Relationship Id="rId4" Type="http://schemas.openxmlformats.org/officeDocument/2006/relationships/tags" Target="../tags/tag264.xml"/><Relationship Id="rId3" Type="http://schemas.openxmlformats.org/officeDocument/2006/relationships/tags" Target="../tags/tag263.xml"/><Relationship Id="rId2" Type="http://schemas.openxmlformats.org/officeDocument/2006/relationships/tags" Target="../tags/tag262.xml"/><Relationship Id="rId10" Type="http://schemas.openxmlformats.org/officeDocument/2006/relationships/theme" Target="../theme/theme52.xml"/><Relationship Id="rId1" Type="http://schemas.openxmlformats.org/officeDocument/2006/relationships/slideLayout" Target="../slideLayouts/slideLayout58.xml"/></Relationships>
</file>

<file path=ppt/slideMasters/_rels/slideMaster53.xml.rels><?xml version="1.0" encoding="UTF-8" standalone="yes"?>
<Relationships xmlns="http://schemas.openxmlformats.org/package/2006/relationships"><Relationship Id="rId9" Type="http://schemas.openxmlformats.org/officeDocument/2006/relationships/tags" Target="../tags/tag273.xml"/><Relationship Id="rId8" Type="http://schemas.openxmlformats.org/officeDocument/2006/relationships/tags" Target="../tags/tag272.xml"/><Relationship Id="rId7" Type="http://schemas.openxmlformats.org/officeDocument/2006/relationships/tags" Target="../tags/tag271.xml"/><Relationship Id="rId6" Type="http://schemas.openxmlformats.org/officeDocument/2006/relationships/image" Target="../media/image4.svg"/><Relationship Id="rId5" Type="http://schemas.openxmlformats.org/officeDocument/2006/relationships/image" Target="../media/image4.png"/><Relationship Id="rId4" Type="http://schemas.openxmlformats.org/officeDocument/2006/relationships/tags" Target="../tags/tag270.xml"/><Relationship Id="rId3" Type="http://schemas.openxmlformats.org/officeDocument/2006/relationships/tags" Target="../tags/tag269.xml"/><Relationship Id="rId2" Type="http://schemas.openxmlformats.org/officeDocument/2006/relationships/tags" Target="../tags/tag268.xml"/><Relationship Id="rId10" Type="http://schemas.openxmlformats.org/officeDocument/2006/relationships/theme" Target="../theme/theme53.xml"/><Relationship Id="rId1" Type="http://schemas.openxmlformats.org/officeDocument/2006/relationships/slideLayout" Target="../slideLayouts/slideLayout59.xml"/></Relationships>
</file>

<file path=ppt/slideMasters/_rels/slideMaster54.xml.rels><?xml version="1.0" encoding="UTF-8" standalone="yes"?>
<Relationships xmlns="http://schemas.openxmlformats.org/package/2006/relationships"><Relationship Id="rId9" Type="http://schemas.openxmlformats.org/officeDocument/2006/relationships/tags" Target="../tags/tag279.xml"/><Relationship Id="rId8" Type="http://schemas.openxmlformats.org/officeDocument/2006/relationships/tags" Target="../tags/tag278.xml"/><Relationship Id="rId7" Type="http://schemas.openxmlformats.org/officeDocument/2006/relationships/tags" Target="../tags/tag277.xml"/><Relationship Id="rId6" Type="http://schemas.openxmlformats.org/officeDocument/2006/relationships/image" Target="../media/image4.svg"/><Relationship Id="rId5" Type="http://schemas.openxmlformats.org/officeDocument/2006/relationships/image" Target="../media/image4.png"/><Relationship Id="rId4" Type="http://schemas.openxmlformats.org/officeDocument/2006/relationships/tags" Target="../tags/tag276.xml"/><Relationship Id="rId3" Type="http://schemas.openxmlformats.org/officeDocument/2006/relationships/tags" Target="../tags/tag275.xml"/><Relationship Id="rId2" Type="http://schemas.openxmlformats.org/officeDocument/2006/relationships/tags" Target="../tags/tag274.xml"/><Relationship Id="rId10" Type="http://schemas.openxmlformats.org/officeDocument/2006/relationships/theme" Target="../theme/theme54.xml"/><Relationship Id="rId1" Type="http://schemas.openxmlformats.org/officeDocument/2006/relationships/slideLayout" Target="../slideLayouts/slideLayout60.xml"/></Relationships>
</file>

<file path=ppt/slideMasters/_rels/slideMaster55.xml.rels><?xml version="1.0" encoding="UTF-8" standalone="yes"?>
<Relationships xmlns="http://schemas.openxmlformats.org/package/2006/relationships"><Relationship Id="rId9" Type="http://schemas.openxmlformats.org/officeDocument/2006/relationships/tags" Target="../tags/tag285.xml"/><Relationship Id="rId8" Type="http://schemas.openxmlformats.org/officeDocument/2006/relationships/tags" Target="../tags/tag284.xml"/><Relationship Id="rId7" Type="http://schemas.openxmlformats.org/officeDocument/2006/relationships/tags" Target="../tags/tag283.xml"/><Relationship Id="rId6" Type="http://schemas.openxmlformats.org/officeDocument/2006/relationships/image" Target="../media/image4.svg"/><Relationship Id="rId5" Type="http://schemas.openxmlformats.org/officeDocument/2006/relationships/image" Target="../media/image4.png"/><Relationship Id="rId4" Type="http://schemas.openxmlformats.org/officeDocument/2006/relationships/tags" Target="../tags/tag282.xml"/><Relationship Id="rId3" Type="http://schemas.openxmlformats.org/officeDocument/2006/relationships/tags" Target="../tags/tag281.xml"/><Relationship Id="rId2" Type="http://schemas.openxmlformats.org/officeDocument/2006/relationships/tags" Target="../tags/tag280.xml"/><Relationship Id="rId10" Type="http://schemas.openxmlformats.org/officeDocument/2006/relationships/theme" Target="../theme/theme55.xml"/><Relationship Id="rId1" Type="http://schemas.openxmlformats.org/officeDocument/2006/relationships/slideLayout" Target="../slideLayouts/slideLayout61.xml"/></Relationships>
</file>

<file path=ppt/slideMasters/_rels/slideMaster56.xml.rels><?xml version="1.0" encoding="UTF-8" standalone="yes"?>
<Relationships xmlns="http://schemas.openxmlformats.org/package/2006/relationships"><Relationship Id="rId9" Type="http://schemas.openxmlformats.org/officeDocument/2006/relationships/tags" Target="../tags/tag291.xml"/><Relationship Id="rId8" Type="http://schemas.openxmlformats.org/officeDocument/2006/relationships/tags" Target="../tags/tag290.xml"/><Relationship Id="rId7" Type="http://schemas.openxmlformats.org/officeDocument/2006/relationships/tags" Target="../tags/tag289.xml"/><Relationship Id="rId6" Type="http://schemas.openxmlformats.org/officeDocument/2006/relationships/image" Target="../media/image4.svg"/><Relationship Id="rId5" Type="http://schemas.openxmlformats.org/officeDocument/2006/relationships/image" Target="../media/image4.png"/><Relationship Id="rId4" Type="http://schemas.openxmlformats.org/officeDocument/2006/relationships/tags" Target="../tags/tag288.xml"/><Relationship Id="rId3" Type="http://schemas.openxmlformats.org/officeDocument/2006/relationships/tags" Target="../tags/tag287.xml"/><Relationship Id="rId2" Type="http://schemas.openxmlformats.org/officeDocument/2006/relationships/tags" Target="../tags/tag286.xml"/><Relationship Id="rId10" Type="http://schemas.openxmlformats.org/officeDocument/2006/relationships/theme" Target="../theme/theme56.xml"/><Relationship Id="rId1" Type="http://schemas.openxmlformats.org/officeDocument/2006/relationships/slideLayout" Target="../slideLayouts/slideLayout62.xml"/></Relationships>
</file>

<file path=ppt/slideMasters/_rels/slideMaster57.xml.rels><?xml version="1.0" encoding="UTF-8" standalone="yes"?>
<Relationships xmlns="http://schemas.openxmlformats.org/package/2006/relationships"><Relationship Id="rId9" Type="http://schemas.openxmlformats.org/officeDocument/2006/relationships/tags" Target="../tags/tag297.xml"/><Relationship Id="rId8" Type="http://schemas.openxmlformats.org/officeDocument/2006/relationships/tags" Target="../tags/tag296.xml"/><Relationship Id="rId7" Type="http://schemas.openxmlformats.org/officeDocument/2006/relationships/tags" Target="../tags/tag295.xml"/><Relationship Id="rId6" Type="http://schemas.openxmlformats.org/officeDocument/2006/relationships/image" Target="../media/image4.svg"/><Relationship Id="rId5" Type="http://schemas.openxmlformats.org/officeDocument/2006/relationships/image" Target="../media/image4.png"/><Relationship Id="rId4" Type="http://schemas.openxmlformats.org/officeDocument/2006/relationships/tags" Target="../tags/tag294.xml"/><Relationship Id="rId3" Type="http://schemas.openxmlformats.org/officeDocument/2006/relationships/tags" Target="../tags/tag293.xml"/><Relationship Id="rId2" Type="http://schemas.openxmlformats.org/officeDocument/2006/relationships/tags" Target="../tags/tag292.xml"/><Relationship Id="rId10" Type="http://schemas.openxmlformats.org/officeDocument/2006/relationships/theme" Target="../theme/theme57.xml"/><Relationship Id="rId1" Type="http://schemas.openxmlformats.org/officeDocument/2006/relationships/slideLayout" Target="../slideLayouts/slideLayout63.xml"/></Relationships>
</file>

<file path=ppt/slideMasters/_rels/slideMaster58.xml.rels><?xml version="1.0" encoding="UTF-8" standalone="yes"?>
<Relationships xmlns="http://schemas.openxmlformats.org/package/2006/relationships"><Relationship Id="rId9" Type="http://schemas.openxmlformats.org/officeDocument/2006/relationships/tags" Target="../tags/tag303.xml"/><Relationship Id="rId8" Type="http://schemas.openxmlformats.org/officeDocument/2006/relationships/tags" Target="../tags/tag302.xml"/><Relationship Id="rId7" Type="http://schemas.openxmlformats.org/officeDocument/2006/relationships/tags" Target="../tags/tag301.xml"/><Relationship Id="rId6" Type="http://schemas.openxmlformats.org/officeDocument/2006/relationships/image" Target="../media/image4.svg"/><Relationship Id="rId5" Type="http://schemas.openxmlformats.org/officeDocument/2006/relationships/image" Target="../media/image4.png"/><Relationship Id="rId4" Type="http://schemas.openxmlformats.org/officeDocument/2006/relationships/tags" Target="../tags/tag300.xml"/><Relationship Id="rId3" Type="http://schemas.openxmlformats.org/officeDocument/2006/relationships/tags" Target="../tags/tag299.xml"/><Relationship Id="rId2" Type="http://schemas.openxmlformats.org/officeDocument/2006/relationships/tags" Target="../tags/tag298.xml"/><Relationship Id="rId10" Type="http://schemas.openxmlformats.org/officeDocument/2006/relationships/theme" Target="../theme/theme58.xml"/><Relationship Id="rId1" Type="http://schemas.openxmlformats.org/officeDocument/2006/relationships/slideLayout" Target="../slideLayouts/slideLayout64.xml"/></Relationships>
</file>

<file path=ppt/slideMasters/_rels/slideMaster59.xml.rels><?xml version="1.0" encoding="UTF-8" standalone="yes"?>
<Relationships xmlns="http://schemas.openxmlformats.org/package/2006/relationships"><Relationship Id="rId9" Type="http://schemas.openxmlformats.org/officeDocument/2006/relationships/tags" Target="../tags/tag309.xml"/><Relationship Id="rId8" Type="http://schemas.openxmlformats.org/officeDocument/2006/relationships/tags" Target="../tags/tag308.xml"/><Relationship Id="rId7" Type="http://schemas.openxmlformats.org/officeDocument/2006/relationships/tags" Target="../tags/tag307.xml"/><Relationship Id="rId6" Type="http://schemas.openxmlformats.org/officeDocument/2006/relationships/image" Target="../media/image4.svg"/><Relationship Id="rId5" Type="http://schemas.openxmlformats.org/officeDocument/2006/relationships/image" Target="../media/image4.png"/><Relationship Id="rId4" Type="http://schemas.openxmlformats.org/officeDocument/2006/relationships/tags" Target="../tags/tag306.xml"/><Relationship Id="rId3" Type="http://schemas.openxmlformats.org/officeDocument/2006/relationships/tags" Target="../tags/tag305.xml"/><Relationship Id="rId2" Type="http://schemas.openxmlformats.org/officeDocument/2006/relationships/tags" Target="../tags/tag304.xml"/><Relationship Id="rId10" Type="http://schemas.openxmlformats.org/officeDocument/2006/relationships/theme" Target="../theme/theme59.xml"/><Relationship Id="rId1" Type="http://schemas.openxmlformats.org/officeDocument/2006/relationships/slideLayout" Target="../slideLayouts/slideLayout65.xml"/></Relationships>
</file>

<file path=ppt/slideMasters/_rels/slideMaster6.xml.rels><?xml version="1.0" encoding="UTF-8" standalone="yes"?>
<Relationships xmlns="http://schemas.openxmlformats.org/package/2006/relationships"><Relationship Id="rId9" Type="http://schemas.openxmlformats.org/officeDocument/2006/relationships/tags" Target="../tags/tag31.xml"/><Relationship Id="rId8" Type="http://schemas.openxmlformats.org/officeDocument/2006/relationships/tags" Target="../tags/tag30.xml"/><Relationship Id="rId7" Type="http://schemas.openxmlformats.org/officeDocument/2006/relationships/image" Target="../media/image5.svg"/><Relationship Id="rId6" Type="http://schemas.openxmlformats.org/officeDocument/2006/relationships/image" Target="../media/image5.png"/><Relationship Id="rId5" Type="http://schemas.openxmlformats.org/officeDocument/2006/relationships/tags" Target="../tags/tag29.xml"/><Relationship Id="rId4" Type="http://schemas.openxmlformats.org/officeDocument/2006/relationships/tags" Target="../tags/tag28.xml"/><Relationship Id="rId3" Type="http://schemas.openxmlformats.org/officeDocument/2006/relationships/tags" Target="../tags/tag27.xml"/><Relationship Id="rId2" Type="http://schemas.openxmlformats.org/officeDocument/2006/relationships/slideLayout" Target="../slideLayouts/slideLayout9.xml"/><Relationship Id="rId11" Type="http://schemas.openxmlformats.org/officeDocument/2006/relationships/theme" Target="../theme/theme6.xml"/><Relationship Id="rId10" Type="http://schemas.openxmlformats.org/officeDocument/2006/relationships/tags" Target="../tags/tag32.xml"/><Relationship Id="rId1" Type="http://schemas.openxmlformats.org/officeDocument/2006/relationships/slideLayout" Target="../slideLayouts/slideLayout8.xml"/></Relationships>
</file>

<file path=ppt/slideMasters/_rels/slideMaster60.xml.rels><?xml version="1.0" encoding="UTF-8" standalone="yes"?>
<Relationships xmlns="http://schemas.openxmlformats.org/package/2006/relationships"><Relationship Id="rId9" Type="http://schemas.openxmlformats.org/officeDocument/2006/relationships/tags" Target="../tags/tag315.xml"/><Relationship Id="rId8" Type="http://schemas.openxmlformats.org/officeDocument/2006/relationships/tags" Target="../tags/tag314.xml"/><Relationship Id="rId7" Type="http://schemas.openxmlformats.org/officeDocument/2006/relationships/tags" Target="../tags/tag313.xml"/><Relationship Id="rId6" Type="http://schemas.openxmlformats.org/officeDocument/2006/relationships/image" Target="../media/image4.svg"/><Relationship Id="rId5" Type="http://schemas.openxmlformats.org/officeDocument/2006/relationships/image" Target="../media/image4.png"/><Relationship Id="rId4" Type="http://schemas.openxmlformats.org/officeDocument/2006/relationships/tags" Target="../tags/tag312.xml"/><Relationship Id="rId3" Type="http://schemas.openxmlformats.org/officeDocument/2006/relationships/tags" Target="../tags/tag311.xml"/><Relationship Id="rId2" Type="http://schemas.openxmlformats.org/officeDocument/2006/relationships/tags" Target="../tags/tag310.xml"/><Relationship Id="rId10" Type="http://schemas.openxmlformats.org/officeDocument/2006/relationships/theme" Target="../theme/theme60.xml"/><Relationship Id="rId1" Type="http://schemas.openxmlformats.org/officeDocument/2006/relationships/slideLayout" Target="../slideLayouts/slideLayout66.xml"/></Relationships>
</file>

<file path=ppt/slideMasters/_rels/slideMaster61.xml.rels><?xml version="1.0" encoding="UTF-8" standalone="yes"?>
<Relationships xmlns="http://schemas.openxmlformats.org/package/2006/relationships"><Relationship Id="rId9" Type="http://schemas.openxmlformats.org/officeDocument/2006/relationships/tags" Target="../tags/tag321.xml"/><Relationship Id="rId8" Type="http://schemas.openxmlformats.org/officeDocument/2006/relationships/tags" Target="../tags/tag320.xml"/><Relationship Id="rId7" Type="http://schemas.openxmlformats.org/officeDocument/2006/relationships/tags" Target="../tags/tag319.xml"/><Relationship Id="rId6" Type="http://schemas.openxmlformats.org/officeDocument/2006/relationships/image" Target="../media/image5.svg"/><Relationship Id="rId5" Type="http://schemas.openxmlformats.org/officeDocument/2006/relationships/image" Target="../media/image5.png"/><Relationship Id="rId4" Type="http://schemas.openxmlformats.org/officeDocument/2006/relationships/tags" Target="../tags/tag318.xml"/><Relationship Id="rId3" Type="http://schemas.openxmlformats.org/officeDocument/2006/relationships/tags" Target="../tags/tag317.xml"/><Relationship Id="rId2" Type="http://schemas.openxmlformats.org/officeDocument/2006/relationships/tags" Target="../tags/tag316.xml"/><Relationship Id="rId10" Type="http://schemas.openxmlformats.org/officeDocument/2006/relationships/theme" Target="../theme/theme61.xml"/><Relationship Id="rId1" Type="http://schemas.openxmlformats.org/officeDocument/2006/relationships/slideLayout" Target="../slideLayouts/slideLayout67.xml"/></Relationships>
</file>

<file path=ppt/slideMasters/_rels/slideMaster62.xml.rels><?xml version="1.0" encoding="UTF-8" standalone="yes"?>
<Relationships xmlns="http://schemas.openxmlformats.org/package/2006/relationships"><Relationship Id="rId9" Type="http://schemas.openxmlformats.org/officeDocument/2006/relationships/tags" Target="../tags/tag327.xml"/><Relationship Id="rId8" Type="http://schemas.openxmlformats.org/officeDocument/2006/relationships/tags" Target="../tags/tag326.xml"/><Relationship Id="rId7" Type="http://schemas.openxmlformats.org/officeDocument/2006/relationships/tags" Target="../tags/tag325.xml"/><Relationship Id="rId6" Type="http://schemas.openxmlformats.org/officeDocument/2006/relationships/image" Target="../media/image5.svg"/><Relationship Id="rId5" Type="http://schemas.openxmlformats.org/officeDocument/2006/relationships/image" Target="../media/image5.png"/><Relationship Id="rId4" Type="http://schemas.openxmlformats.org/officeDocument/2006/relationships/tags" Target="../tags/tag324.xml"/><Relationship Id="rId3" Type="http://schemas.openxmlformats.org/officeDocument/2006/relationships/tags" Target="../tags/tag323.xml"/><Relationship Id="rId2" Type="http://schemas.openxmlformats.org/officeDocument/2006/relationships/tags" Target="../tags/tag322.xml"/><Relationship Id="rId10" Type="http://schemas.openxmlformats.org/officeDocument/2006/relationships/theme" Target="../theme/theme62.xml"/><Relationship Id="rId1" Type="http://schemas.openxmlformats.org/officeDocument/2006/relationships/slideLayout" Target="../slideLayouts/slideLayout68.xml"/></Relationships>
</file>

<file path=ppt/slideMasters/_rels/slideMaster63.xml.rels><?xml version="1.0" encoding="UTF-8" standalone="yes"?>
<Relationships xmlns="http://schemas.openxmlformats.org/package/2006/relationships"><Relationship Id="rId9" Type="http://schemas.openxmlformats.org/officeDocument/2006/relationships/tags" Target="../tags/tag333.xml"/><Relationship Id="rId8" Type="http://schemas.openxmlformats.org/officeDocument/2006/relationships/tags" Target="../tags/tag332.xml"/><Relationship Id="rId7" Type="http://schemas.openxmlformats.org/officeDocument/2006/relationships/tags" Target="../tags/tag331.xml"/><Relationship Id="rId6" Type="http://schemas.openxmlformats.org/officeDocument/2006/relationships/image" Target="../media/image5.svg"/><Relationship Id="rId5" Type="http://schemas.openxmlformats.org/officeDocument/2006/relationships/image" Target="../media/image5.png"/><Relationship Id="rId4" Type="http://schemas.openxmlformats.org/officeDocument/2006/relationships/tags" Target="../tags/tag330.xml"/><Relationship Id="rId3" Type="http://schemas.openxmlformats.org/officeDocument/2006/relationships/tags" Target="../tags/tag329.xml"/><Relationship Id="rId2" Type="http://schemas.openxmlformats.org/officeDocument/2006/relationships/tags" Target="../tags/tag328.xml"/><Relationship Id="rId10" Type="http://schemas.openxmlformats.org/officeDocument/2006/relationships/theme" Target="../theme/theme63.xml"/><Relationship Id="rId1" Type="http://schemas.openxmlformats.org/officeDocument/2006/relationships/slideLayout" Target="../slideLayouts/slideLayout69.xml"/></Relationships>
</file>

<file path=ppt/slideMasters/_rels/slideMaster64.xml.rels><?xml version="1.0" encoding="UTF-8" standalone="yes"?>
<Relationships xmlns="http://schemas.openxmlformats.org/package/2006/relationships"><Relationship Id="rId9" Type="http://schemas.openxmlformats.org/officeDocument/2006/relationships/tags" Target="../tags/tag339.xml"/><Relationship Id="rId8" Type="http://schemas.openxmlformats.org/officeDocument/2006/relationships/tags" Target="../tags/tag338.xml"/><Relationship Id="rId7" Type="http://schemas.openxmlformats.org/officeDocument/2006/relationships/tags" Target="../tags/tag337.xml"/><Relationship Id="rId6" Type="http://schemas.openxmlformats.org/officeDocument/2006/relationships/image" Target="../media/image5.svg"/><Relationship Id="rId5" Type="http://schemas.openxmlformats.org/officeDocument/2006/relationships/image" Target="../media/image5.png"/><Relationship Id="rId4" Type="http://schemas.openxmlformats.org/officeDocument/2006/relationships/tags" Target="../tags/tag336.xml"/><Relationship Id="rId3" Type="http://schemas.openxmlformats.org/officeDocument/2006/relationships/tags" Target="../tags/tag335.xml"/><Relationship Id="rId2" Type="http://schemas.openxmlformats.org/officeDocument/2006/relationships/tags" Target="../tags/tag334.xml"/><Relationship Id="rId10" Type="http://schemas.openxmlformats.org/officeDocument/2006/relationships/theme" Target="../theme/theme64.xml"/><Relationship Id="rId1" Type="http://schemas.openxmlformats.org/officeDocument/2006/relationships/slideLayout" Target="../slideLayouts/slideLayout70.xml"/></Relationships>
</file>

<file path=ppt/slideMasters/_rels/slideMaster65.xml.rels><?xml version="1.0" encoding="UTF-8" standalone="yes"?>
<Relationships xmlns="http://schemas.openxmlformats.org/package/2006/relationships"><Relationship Id="rId9" Type="http://schemas.openxmlformats.org/officeDocument/2006/relationships/tags" Target="../tags/tag345.xml"/><Relationship Id="rId8" Type="http://schemas.openxmlformats.org/officeDocument/2006/relationships/tags" Target="../tags/tag344.xml"/><Relationship Id="rId7" Type="http://schemas.openxmlformats.org/officeDocument/2006/relationships/tags" Target="../tags/tag343.xml"/><Relationship Id="rId6" Type="http://schemas.openxmlformats.org/officeDocument/2006/relationships/image" Target="../media/image5.svg"/><Relationship Id="rId5" Type="http://schemas.openxmlformats.org/officeDocument/2006/relationships/image" Target="../media/image5.png"/><Relationship Id="rId4" Type="http://schemas.openxmlformats.org/officeDocument/2006/relationships/tags" Target="../tags/tag342.xml"/><Relationship Id="rId3" Type="http://schemas.openxmlformats.org/officeDocument/2006/relationships/tags" Target="../tags/tag341.xml"/><Relationship Id="rId2" Type="http://schemas.openxmlformats.org/officeDocument/2006/relationships/tags" Target="../tags/tag340.xml"/><Relationship Id="rId10" Type="http://schemas.openxmlformats.org/officeDocument/2006/relationships/theme" Target="../theme/theme65.xml"/><Relationship Id="rId1" Type="http://schemas.openxmlformats.org/officeDocument/2006/relationships/slideLayout" Target="../slideLayouts/slideLayout71.xml"/></Relationships>
</file>

<file path=ppt/slideMasters/_rels/slideMaster66.xml.rels><?xml version="1.0" encoding="UTF-8" standalone="yes"?>
<Relationships xmlns="http://schemas.openxmlformats.org/package/2006/relationships"><Relationship Id="rId9" Type="http://schemas.openxmlformats.org/officeDocument/2006/relationships/tags" Target="../tags/tag351.xml"/><Relationship Id="rId8" Type="http://schemas.openxmlformats.org/officeDocument/2006/relationships/tags" Target="../tags/tag350.xml"/><Relationship Id="rId7" Type="http://schemas.openxmlformats.org/officeDocument/2006/relationships/tags" Target="../tags/tag349.xml"/><Relationship Id="rId6" Type="http://schemas.openxmlformats.org/officeDocument/2006/relationships/image" Target="../media/image5.svg"/><Relationship Id="rId5" Type="http://schemas.openxmlformats.org/officeDocument/2006/relationships/image" Target="../media/image5.png"/><Relationship Id="rId4" Type="http://schemas.openxmlformats.org/officeDocument/2006/relationships/tags" Target="../tags/tag348.xml"/><Relationship Id="rId3" Type="http://schemas.openxmlformats.org/officeDocument/2006/relationships/tags" Target="../tags/tag347.xml"/><Relationship Id="rId2" Type="http://schemas.openxmlformats.org/officeDocument/2006/relationships/tags" Target="../tags/tag346.xml"/><Relationship Id="rId10" Type="http://schemas.openxmlformats.org/officeDocument/2006/relationships/theme" Target="../theme/theme66.xml"/><Relationship Id="rId1" Type="http://schemas.openxmlformats.org/officeDocument/2006/relationships/slideLayout" Target="../slideLayouts/slideLayout72.xml"/></Relationships>
</file>

<file path=ppt/slideMasters/_rels/slideMaster67.xml.rels><?xml version="1.0" encoding="UTF-8" standalone="yes"?>
<Relationships xmlns="http://schemas.openxmlformats.org/package/2006/relationships"><Relationship Id="rId9" Type="http://schemas.openxmlformats.org/officeDocument/2006/relationships/tags" Target="../tags/tag357.xml"/><Relationship Id="rId8" Type="http://schemas.openxmlformats.org/officeDocument/2006/relationships/tags" Target="../tags/tag356.xml"/><Relationship Id="rId7" Type="http://schemas.openxmlformats.org/officeDocument/2006/relationships/tags" Target="../tags/tag355.xml"/><Relationship Id="rId6" Type="http://schemas.openxmlformats.org/officeDocument/2006/relationships/image" Target="../media/image5.svg"/><Relationship Id="rId5" Type="http://schemas.openxmlformats.org/officeDocument/2006/relationships/image" Target="../media/image5.png"/><Relationship Id="rId4" Type="http://schemas.openxmlformats.org/officeDocument/2006/relationships/tags" Target="../tags/tag354.xml"/><Relationship Id="rId3" Type="http://schemas.openxmlformats.org/officeDocument/2006/relationships/tags" Target="../tags/tag353.xml"/><Relationship Id="rId2" Type="http://schemas.openxmlformats.org/officeDocument/2006/relationships/tags" Target="../tags/tag352.xml"/><Relationship Id="rId10" Type="http://schemas.openxmlformats.org/officeDocument/2006/relationships/theme" Target="../theme/theme67.xml"/><Relationship Id="rId1" Type="http://schemas.openxmlformats.org/officeDocument/2006/relationships/slideLayout" Target="../slideLayouts/slideLayout73.xml"/></Relationships>
</file>

<file path=ppt/slideMasters/_rels/slideMaster68.xml.rels><?xml version="1.0" encoding="UTF-8" standalone="yes"?>
<Relationships xmlns="http://schemas.openxmlformats.org/package/2006/relationships"><Relationship Id="rId9" Type="http://schemas.openxmlformats.org/officeDocument/2006/relationships/tags" Target="../tags/tag363.xml"/><Relationship Id="rId8" Type="http://schemas.openxmlformats.org/officeDocument/2006/relationships/tags" Target="../tags/tag362.xml"/><Relationship Id="rId7" Type="http://schemas.openxmlformats.org/officeDocument/2006/relationships/tags" Target="../tags/tag361.xml"/><Relationship Id="rId6" Type="http://schemas.openxmlformats.org/officeDocument/2006/relationships/image" Target="../media/image5.svg"/><Relationship Id="rId5" Type="http://schemas.openxmlformats.org/officeDocument/2006/relationships/image" Target="../media/image5.png"/><Relationship Id="rId4" Type="http://schemas.openxmlformats.org/officeDocument/2006/relationships/tags" Target="../tags/tag360.xml"/><Relationship Id="rId3" Type="http://schemas.openxmlformats.org/officeDocument/2006/relationships/tags" Target="../tags/tag359.xml"/><Relationship Id="rId2" Type="http://schemas.openxmlformats.org/officeDocument/2006/relationships/tags" Target="../tags/tag358.xml"/><Relationship Id="rId10" Type="http://schemas.openxmlformats.org/officeDocument/2006/relationships/theme" Target="../theme/theme68.xml"/><Relationship Id="rId1" Type="http://schemas.openxmlformats.org/officeDocument/2006/relationships/slideLayout" Target="../slideLayouts/slideLayout74.xml"/></Relationships>
</file>

<file path=ppt/slideMasters/_rels/slideMaster69.xml.rels><?xml version="1.0" encoding="UTF-8" standalone="yes"?>
<Relationships xmlns="http://schemas.openxmlformats.org/package/2006/relationships"><Relationship Id="rId9" Type="http://schemas.openxmlformats.org/officeDocument/2006/relationships/tags" Target="../tags/tag369.xml"/><Relationship Id="rId8" Type="http://schemas.openxmlformats.org/officeDocument/2006/relationships/tags" Target="../tags/tag368.xml"/><Relationship Id="rId7" Type="http://schemas.openxmlformats.org/officeDocument/2006/relationships/tags" Target="../tags/tag367.xml"/><Relationship Id="rId6" Type="http://schemas.openxmlformats.org/officeDocument/2006/relationships/image" Target="../media/image5.svg"/><Relationship Id="rId5" Type="http://schemas.openxmlformats.org/officeDocument/2006/relationships/image" Target="../media/image5.png"/><Relationship Id="rId4" Type="http://schemas.openxmlformats.org/officeDocument/2006/relationships/tags" Target="../tags/tag366.xml"/><Relationship Id="rId3" Type="http://schemas.openxmlformats.org/officeDocument/2006/relationships/tags" Target="../tags/tag365.xml"/><Relationship Id="rId2" Type="http://schemas.openxmlformats.org/officeDocument/2006/relationships/tags" Target="../tags/tag364.xml"/><Relationship Id="rId10" Type="http://schemas.openxmlformats.org/officeDocument/2006/relationships/theme" Target="../theme/theme69.xml"/><Relationship Id="rId1" Type="http://schemas.openxmlformats.org/officeDocument/2006/relationships/slideLayout" Target="../slideLayouts/slideLayout75.xml"/></Relationships>
</file>

<file path=ppt/slideMasters/_rels/slideMaster7.xml.rels><?xml version="1.0" encoding="UTF-8" standalone="yes"?>
<Relationships xmlns="http://schemas.openxmlformats.org/package/2006/relationships"><Relationship Id="rId9" Type="http://schemas.openxmlformats.org/officeDocument/2006/relationships/theme" Target="../theme/theme7.xml"/><Relationship Id="rId8" Type="http://schemas.openxmlformats.org/officeDocument/2006/relationships/tags" Target="../tags/tag36.xml"/><Relationship Id="rId7" Type="http://schemas.openxmlformats.org/officeDocument/2006/relationships/image" Target="../media/image2.svg"/><Relationship Id="rId6" Type="http://schemas.openxmlformats.org/officeDocument/2006/relationships/image" Target="../media/image2.png"/><Relationship Id="rId5" Type="http://schemas.openxmlformats.org/officeDocument/2006/relationships/tags" Target="../tags/tag35.xml"/><Relationship Id="rId4" Type="http://schemas.openxmlformats.org/officeDocument/2006/relationships/tags" Target="../tags/tag34.xml"/><Relationship Id="rId3" Type="http://schemas.openxmlformats.org/officeDocument/2006/relationships/tags" Target="../tags/tag33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/Relationships>
</file>

<file path=ppt/slideMasters/_rels/slideMaster70.xml.rels><?xml version="1.0" encoding="UTF-8" standalone="yes"?>
<Relationships xmlns="http://schemas.openxmlformats.org/package/2006/relationships"><Relationship Id="rId9" Type="http://schemas.openxmlformats.org/officeDocument/2006/relationships/tags" Target="../tags/tag375.xml"/><Relationship Id="rId8" Type="http://schemas.openxmlformats.org/officeDocument/2006/relationships/tags" Target="../tags/tag374.xml"/><Relationship Id="rId7" Type="http://schemas.openxmlformats.org/officeDocument/2006/relationships/tags" Target="../tags/tag373.xml"/><Relationship Id="rId6" Type="http://schemas.openxmlformats.org/officeDocument/2006/relationships/image" Target="../media/image5.svg"/><Relationship Id="rId5" Type="http://schemas.openxmlformats.org/officeDocument/2006/relationships/image" Target="../media/image5.png"/><Relationship Id="rId4" Type="http://schemas.openxmlformats.org/officeDocument/2006/relationships/tags" Target="../tags/tag372.xml"/><Relationship Id="rId3" Type="http://schemas.openxmlformats.org/officeDocument/2006/relationships/tags" Target="../tags/tag371.xml"/><Relationship Id="rId2" Type="http://schemas.openxmlformats.org/officeDocument/2006/relationships/tags" Target="../tags/tag370.xml"/><Relationship Id="rId10" Type="http://schemas.openxmlformats.org/officeDocument/2006/relationships/theme" Target="../theme/theme70.xml"/><Relationship Id="rId1" Type="http://schemas.openxmlformats.org/officeDocument/2006/relationships/slideLayout" Target="../slideLayouts/slideLayout76.xml"/></Relationships>
</file>

<file path=ppt/slideMasters/_rels/slideMaster71.xml.rels><?xml version="1.0" encoding="UTF-8" standalone="yes"?>
<Relationships xmlns="http://schemas.openxmlformats.org/package/2006/relationships"><Relationship Id="rId9" Type="http://schemas.openxmlformats.org/officeDocument/2006/relationships/tags" Target="../tags/tag381.xml"/><Relationship Id="rId8" Type="http://schemas.openxmlformats.org/officeDocument/2006/relationships/tags" Target="../tags/tag380.xml"/><Relationship Id="rId7" Type="http://schemas.openxmlformats.org/officeDocument/2006/relationships/tags" Target="../tags/tag379.xml"/><Relationship Id="rId6" Type="http://schemas.openxmlformats.org/officeDocument/2006/relationships/image" Target="../media/image5.svg"/><Relationship Id="rId5" Type="http://schemas.openxmlformats.org/officeDocument/2006/relationships/image" Target="../media/image5.png"/><Relationship Id="rId4" Type="http://schemas.openxmlformats.org/officeDocument/2006/relationships/tags" Target="../tags/tag378.xml"/><Relationship Id="rId3" Type="http://schemas.openxmlformats.org/officeDocument/2006/relationships/tags" Target="../tags/tag377.xml"/><Relationship Id="rId2" Type="http://schemas.openxmlformats.org/officeDocument/2006/relationships/tags" Target="../tags/tag376.xml"/><Relationship Id="rId10" Type="http://schemas.openxmlformats.org/officeDocument/2006/relationships/theme" Target="../theme/theme71.xml"/><Relationship Id="rId1" Type="http://schemas.openxmlformats.org/officeDocument/2006/relationships/slideLayout" Target="../slideLayouts/slideLayout77.xml"/></Relationships>
</file>

<file path=ppt/slideMasters/_rels/slideMaster72.xml.rels><?xml version="1.0" encoding="UTF-8" standalone="yes"?>
<Relationships xmlns="http://schemas.openxmlformats.org/package/2006/relationships"><Relationship Id="rId9" Type="http://schemas.openxmlformats.org/officeDocument/2006/relationships/tags" Target="../tags/tag387.xml"/><Relationship Id="rId8" Type="http://schemas.openxmlformats.org/officeDocument/2006/relationships/tags" Target="../tags/tag386.xml"/><Relationship Id="rId7" Type="http://schemas.openxmlformats.org/officeDocument/2006/relationships/tags" Target="../tags/tag385.xml"/><Relationship Id="rId6" Type="http://schemas.openxmlformats.org/officeDocument/2006/relationships/image" Target="../media/image5.svg"/><Relationship Id="rId5" Type="http://schemas.openxmlformats.org/officeDocument/2006/relationships/image" Target="../media/image5.png"/><Relationship Id="rId4" Type="http://schemas.openxmlformats.org/officeDocument/2006/relationships/tags" Target="../tags/tag384.xml"/><Relationship Id="rId3" Type="http://schemas.openxmlformats.org/officeDocument/2006/relationships/tags" Target="../tags/tag383.xml"/><Relationship Id="rId2" Type="http://schemas.openxmlformats.org/officeDocument/2006/relationships/tags" Target="../tags/tag382.xml"/><Relationship Id="rId10" Type="http://schemas.openxmlformats.org/officeDocument/2006/relationships/theme" Target="../theme/theme72.xml"/><Relationship Id="rId1" Type="http://schemas.openxmlformats.org/officeDocument/2006/relationships/slideLayout" Target="../slideLayouts/slideLayout78.xml"/></Relationships>
</file>

<file path=ppt/slideMasters/_rels/slideMaster73.xml.rels><?xml version="1.0" encoding="UTF-8" standalone="yes"?>
<Relationships xmlns="http://schemas.openxmlformats.org/package/2006/relationships"><Relationship Id="rId9" Type="http://schemas.openxmlformats.org/officeDocument/2006/relationships/tags" Target="../tags/tag393.xml"/><Relationship Id="rId8" Type="http://schemas.openxmlformats.org/officeDocument/2006/relationships/tags" Target="../tags/tag392.xml"/><Relationship Id="rId7" Type="http://schemas.openxmlformats.org/officeDocument/2006/relationships/tags" Target="../tags/tag391.xml"/><Relationship Id="rId6" Type="http://schemas.openxmlformats.org/officeDocument/2006/relationships/image" Target="../media/image5.svg"/><Relationship Id="rId5" Type="http://schemas.openxmlformats.org/officeDocument/2006/relationships/image" Target="../media/image5.png"/><Relationship Id="rId4" Type="http://schemas.openxmlformats.org/officeDocument/2006/relationships/tags" Target="../tags/tag390.xml"/><Relationship Id="rId3" Type="http://schemas.openxmlformats.org/officeDocument/2006/relationships/tags" Target="../tags/tag389.xml"/><Relationship Id="rId2" Type="http://schemas.openxmlformats.org/officeDocument/2006/relationships/tags" Target="../tags/tag388.xml"/><Relationship Id="rId10" Type="http://schemas.openxmlformats.org/officeDocument/2006/relationships/theme" Target="../theme/theme73.xml"/><Relationship Id="rId1" Type="http://schemas.openxmlformats.org/officeDocument/2006/relationships/slideLayout" Target="../slideLayouts/slideLayout79.xml"/></Relationships>
</file>

<file path=ppt/slideMasters/_rels/slideMaster74.xml.rels><?xml version="1.0" encoding="UTF-8" standalone="yes"?>
<Relationships xmlns="http://schemas.openxmlformats.org/package/2006/relationships"><Relationship Id="rId9" Type="http://schemas.openxmlformats.org/officeDocument/2006/relationships/tags" Target="../tags/tag399.xml"/><Relationship Id="rId8" Type="http://schemas.openxmlformats.org/officeDocument/2006/relationships/tags" Target="../tags/tag398.xml"/><Relationship Id="rId7" Type="http://schemas.openxmlformats.org/officeDocument/2006/relationships/tags" Target="../tags/tag397.xml"/><Relationship Id="rId6" Type="http://schemas.openxmlformats.org/officeDocument/2006/relationships/image" Target="../media/image5.svg"/><Relationship Id="rId5" Type="http://schemas.openxmlformats.org/officeDocument/2006/relationships/image" Target="../media/image5.png"/><Relationship Id="rId4" Type="http://schemas.openxmlformats.org/officeDocument/2006/relationships/tags" Target="../tags/tag396.xml"/><Relationship Id="rId3" Type="http://schemas.openxmlformats.org/officeDocument/2006/relationships/tags" Target="../tags/tag395.xml"/><Relationship Id="rId2" Type="http://schemas.openxmlformats.org/officeDocument/2006/relationships/tags" Target="../tags/tag394.xml"/><Relationship Id="rId10" Type="http://schemas.openxmlformats.org/officeDocument/2006/relationships/theme" Target="../theme/theme74.xml"/><Relationship Id="rId1" Type="http://schemas.openxmlformats.org/officeDocument/2006/relationships/slideLayout" Target="../slideLayouts/slideLayout80.xml"/></Relationships>
</file>

<file path=ppt/slideMasters/_rels/slideMaster75.xml.rels><?xml version="1.0" encoding="UTF-8" standalone="yes"?>
<Relationships xmlns="http://schemas.openxmlformats.org/package/2006/relationships"><Relationship Id="rId9" Type="http://schemas.openxmlformats.org/officeDocument/2006/relationships/tags" Target="../tags/tag405.xml"/><Relationship Id="rId8" Type="http://schemas.openxmlformats.org/officeDocument/2006/relationships/tags" Target="../tags/tag404.xml"/><Relationship Id="rId7" Type="http://schemas.openxmlformats.org/officeDocument/2006/relationships/tags" Target="../tags/tag403.xml"/><Relationship Id="rId6" Type="http://schemas.openxmlformats.org/officeDocument/2006/relationships/image" Target="../media/image5.svg"/><Relationship Id="rId5" Type="http://schemas.openxmlformats.org/officeDocument/2006/relationships/image" Target="../media/image5.png"/><Relationship Id="rId4" Type="http://schemas.openxmlformats.org/officeDocument/2006/relationships/tags" Target="../tags/tag402.xml"/><Relationship Id="rId3" Type="http://schemas.openxmlformats.org/officeDocument/2006/relationships/tags" Target="../tags/tag401.xml"/><Relationship Id="rId2" Type="http://schemas.openxmlformats.org/officeDocument/2006/relationships/tags" Target="../tags/tag400.xml"/><Relationship Id="rId10" Type="http://schemas.openxmlformats.org/officeDocument/2006/relationships/theme" Target="../theme/theme75.xml"/><Relationship Id="rId1" Type="http://schemas.openxmlformats.org/officeDocument/2006/relationships/slideLayout" Target="../slideLayouts/slideLayout81.xml"/></Relationships>
</file>

<file path=ppt/slideMasters/_rels/slideMaster76.xml.rels><?xml version="1.0" encoding="UTF-8" standalone="yes"?>
<Relationships xmlns="http://schemas.openxmlformats.org/package/2006/relationships"><Relationship Id="rId9" Type="http://schemas.openxmlformats.org/officeDocument/2006/relationships/tags" Target="../tags/tag411.xml"/><Relationship Id="rId8" Type="http://schemas.openxmlformats.org/officeDocument/2006/relationships/tags" Target="../tags/tag410.xml"/><Relationship Id="rId7" Type="http://schemas.openxmlformats.org/officeDocument/2006/relationships/tags" Target="../tags/tag409.xml"/><Relationship Id="rId6" Type="http://schemas.openxmlformats.org/officeDocument/2006/relationships/image" Target="../media/image5.svg"/><Relationship Id="rId5" Type="http://schemas.openxmlformats.org/officeDocument/2006/relationships/image" Target="../media/image5.png"/><Relationship Id="rId4" Type="http://schemas.openxmlformats.org/officeDocument/2006/relationships/tags" Target="../tags/tag408.xml"/><Relationship Id="rId3" Type="http://schemas.openxmlformats.org/officeDocument/2006/relationships/tags" Target="../tags/tag407.xml"/><Relationship Id="rId2" Type="http://schemas.openxmlformats.org/officeDocument/2006/relationships/tags" Target="../tags/tag406.xml"/><Relationship Id="rId10" Type="http://schemas.openxmlformats.org/officeDocument/2006/relationships/theme" Target="../theme/theme76.xml"/><Relationship Id="rId1" Type="http://schemas.openxmlformats.org/officeDocument/2006/relationships/slideLayout" Target="../slideLayouts/slideLayout82.xml"/></Relationships>
</file>

<file path=ppt/slideMasters/_rels/slideMaster77.xml.rels><?xml version="1.0" encoding="UTF-8" standalone="yes"?>
<Relationships xmlns="http://schemas.openxmlformats.org/package/2006/relationships"><Relationship Id="rId9" Type="http://schemas.openxmlformats.org/officeDocument/2006/relationships/tags" Target="../tags/tag417.xml"/><Relationship Id="rId8" Type="http://schemas.openxmlformats.org/officeDocument/2006/relationships/tags" Target="../tags/tag416.xml"/><Relationship Id="rId7" Type="http://schemas.openxmlformats.org/officeDocument/2006/relationships/tags" Target="../tags/tag415.xml"/><Relationship Id="rId6" Type="http://schemas.openxmlformats.org/officeDocument/2006/relationships/image" Target="../media/image5.svg"/><Relationship Id="rId5" Type="http://schemas.openxmlformats.org/officeDocument/2006/relationships/image" Target="../media/image5.png"/><Relationship Id="rId4" Type="http://schemas.openxmlformats.org/officeDocument/2006/relationships/tags" Target="../tags/tag414.xml"/><Relationship Id="rId3" Type="http://schemas.openxmlformats.org/officeDocument/2006/relationships/tags" Target="../tags/tag413.xml"/><Relationship Id="rId2" Type="http://schemas.openxmlformats.org/officeDocument/2006/relationships/tags" Target="../tags/tag412.xml"/><Relationship Id="rId10" Type="http://schemas.openxmlformats.org/officeDocument/2006/relationships/theme" Target="../theme/theme77.xml"/><Relationship Id="rId1" Type="http://schemas.openxmlformats.org/officeDocument/2006/relationships/slideLayout" Target="../slideLayouts/slideLayout83.xml"/></Relationships>
</file>

<file path=ppt/slideMasters/_rels/slideMaster78.xml.rels><?xml version="1.0" encoding="UTF-8" standalone="yes"?>
<Relationships xmlns="http://schemas.openxmlformats.org/package/2006/relationships"><Relationship Id="rId9" Type="http://schemas.openxmlformats.org/officeDocument/2006/relationships/tags" Target="../tags/tag423.xml"/><Relationship Id="rId8" Type="http://schemas.openxmlformats.org/officeDocument/2006/relationships/tags" Target="../tags/tag422.xml"/><Relationship Id="rId7" Type="http://schemas.openxmlformats.org/officeDocument/2006/relationships/tags" Target="../tags/tag421.xml"/><Relationship Id="rId6" Type="http://schemas.openxmlformats.org/officeDocument/2006/relationships/image" Target="../media/image5.svg"/><Relationship Id="rId5" Type="http://schemas.openxmlformats.org/officeDocument/2006/relationships/image" Target="../media/image5.png"/><Relationship Id="rId4" Type="http://schemas.openxmlformats.org/officeDocument/2006/relationships/tags" Target="../tags/tag420.xml"/><Relationship Id="rId3" Type="http://schemas.openxmlformats.org/officeDocument/2006/relationships/tags" Target="../tags/tag419.xml"/><Relationship Id="rId2" Type="http://schemas.openxmlformats.org/officeDocument/2006/relationships/tags" Target="../tags/tag418.xml"/><Relationship Id="rId10" Type="http://schemas.openxmlformats.org/officeDocument/2006/relationships/theme" Target="../theme/theme78.xml"/><Relationship Id="rId1" Type="http://schemas.openxmlformats.org/officeDocument/2006/relationships/slideLayout" Target="../slideLayouts/slideLayout84.xml"/></Relationships>
</file>

<file path=ppt/slideMasters/_rels/slideMaster79.xml.rels><?xml version="1.0" encoding="UTF-8" standalone="yes"?>
<Relationships xmlns="http://schemas.openxmlformats.org/package/2006/relationships"><Relationship Id="rId9" Type="http://schemas.openxmlformats.org/officeDocument/2006/relationships/tags" Target="../tags/tag429.xml"/><Relationship Id="rId8" Type="http://schemas.openxmlformats.org/officeDocument/2006/relationships/tags" Target="../tags/tag428.xml"/><Relationship Id="rId7" Type="http://schemas.openxmlformats.org/officeDocument/2006/relationships/tags" Target="../tags/tag427.xml"/><Relationship Id="rId6" Type="http://schemas.openxmlformats.org/officeDocument/2006/relationships/image" Target="../media/image5.svg"/><Relationship Id="rId5" Type="http://schemas.openxmlformats.org/officeDocument/2006/relationships/image" Target="../media/image5.png"/><Relationship Id="rId4" Type="http://schemas.openxmlformats.org/officeDocument/2006/relationships/tags" Target="../tags/tag426.xml"/><Relationship Id="rId3" Type="http://schemas.openxmlformats.org/officeDocument/2006/relationships/tags" Target="../tags/tag425.xml"/><Relationship Id="rId2" Type="http://schemas.openxmlformats.org/officeDocument/2006/relationships/tags" Target="../tags/tag424.xml"/><Relationship Id="rId10" Type="http://schemas.openxmlformats.org/officeDocument/2006/relationships/theme" Target="../theme/theme79.xml"/><Relationship Id="rId1" Type="http://schemas.openxmlformats.org/officeDocument/2006/relationships/slideLayout" Target="../slideLayouts/slideLayout85.xml"/></Relationships>
</file>

<file path=ppt/slideMasters/_rels/slideMaster8.xml.rels><?xml version="1.0" encoding="UTF-8" standalone="yes"?>
<Relationships xmlns="http://schemas.openxmlformats.org/package/2006/relationships"><Relationship Id="rId9" Type="http://schemas.openxmlformats.org/officeDocument/2006/relationships/tags" Target="../tags/tag45.xml"/><Relationship Id="rId8" Type="http://schemas.openxmlformats.org/officeDocument/2006/relationships/image" Target="../media/image2.svg"/><Relationship Id="rId7" Type="http://schemas.openxmlformats.org/officeDocument/2006/relationships/image" Target="../media/image2.png"/><Relationship Id="rId6" Type="http://schemas.openxmlformats.org/officeDocument/2006/relationships/tags" Target="../tags/tag44.xml"/><Relationship Id="rId5" Type="http://schemas.openxmlformats.org/officeDocument/2006/relationships/tags" Target="../tags/tag43.xml"/><Relationship Id="rId4" Type="http://schemas.openxmlformats.org/officeDocument/2006/relationships/tags" Target="../tags/tag42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0" Type="http://schemas.openxmlformats.org/officeDocument/2006/relationships/theme" Target="../theme/theme8.xml"/><Relationship Id="rId1" Type="http://schemas.openxmlformats.org/officeDocument/2006/relationships/slideLayout" Target="../slideLayouts/slideLayout12.xml"/></Relationships>
</file>

<file path=ppt/slideMasters/_rels/slideMaster80.xml.rels><?xml version="1.0" encoding="UTF-8" standalone="yes"?>
<Relationships xmlns="http://schemas.openxmlformats.org/package/2006/relationships"><Relationship Id="rId9" Type="http://schemas.openxmlformats.org/officeDocument/2006/relationships/tags" Target="../tags/tag435.xml"/><Relationship Id="rId8" Type="http://schemas.openxmlformats.org/officeDocument/2006/relationships/tags" Target="../tags/tag434.xml"/><Relationship Id="rId7" Type="http://schemas.openxmlformats.org/officeDocument/2006/relationships/tags" Target="../tags/tag433.xml"/><Relationship Id="rId6" Type="http://schemas.openxmlformats.org/officeDocument/2006/relationships/image" Target="../media/image5.svg"/><Relationship Id="rId5" Type="http://schemas.openxmlformats.org/officeDocument/2006/relationships/image" Target="../media/image5.png"/><Relationship Id="rId4" Type="http://schemas.openxmlformats.org/officeDocument/2006/relationships/tags" Target="../tags/tag432.xml"/><Relationship Id="rId3" Type="http://schemas.openxmlformats.org/officeDocument/2006/relationships/tags" Target="../tags/tag431.xml"/><Relationship Id="rId2" Type="http://schemas.openxmlformats.org/officeDocument/2006/relationships/tags" Target="../tags/tag430.xml"/><Relationship Id="rId10" Type="http://schemas.openxmlformats.org/officeDocument/2006/relationships/theme" Target="../theme/theme80.xml"/><Relationship Id="rId1" Type="http://schemas.openxmlformats.org/officeDocument/2006/relationships/slideLayout" Target="../slideLayouts/slideLayout86.xml"/></Relationships>
</file>

<file path=ppt/slideMasters/_rels/slideMaster81.xml.rels><?xml version="1.0" encoding="UTF-8" standalone="yes"?>
<Relationships xmlns="http://schemas.openxmlformats.org/package/2006/relationships"><Relationship Id="rId9" Type="http://schemas.openxmlformats.org/officeDocument/2006/relationships/tags" Target="../tags/tag441.xml"/><Relationship Id="rId8" Type="http://schemas.openxmlformats.org/officeDocument/2006/relationships/tags" Target="../tags/tag440.xml"/><Relationship Id="rId7" Type="http://schemas.openxmlformats.org/officeDocument/2006/relationships/tags" Target="../tags/tag439.xml"/><Relationship Id="rId6" Type="http://schemas.openxmlformats.org/officeDocument/2006/relationships/image" Target="../media/image5.svg"/><Relationship Id="rId5" Type="http://schemas.openxmlformats.org/officeDocument/2006/relationships/image" Target="../media/image5.png"/><Relationship Id="rId4" Type="http://schemas.openxmlformats.org/officeDocument/2006/relationships/tags" Target="../tags/tag438.xml"/><Relationship Id="rId3" Type="http://schemas.openxmlformats.org/officeDocument/2006/relationships/tags" Target="../tags/tag437.xml"/><Relationship Id="rId2" Type="http://schemas.openxmlformats.org/officeDocument/2006/relationships/tags" Target="../tags/tag436.xml"/><Relationship Id="rId10" Type="http://schemas.openxmlformats.org/officeDocument/2006/relationships/theme" Target="../theme/theme81.xml"/><Relationship Id="rId1" Type="http://schemas.openxmlformats.org/officeDocument/2006/relationships/slideLayout" Target="../slideLayouts/slideLayout87.xml"/></Relationships>
</file>

<file path=ppt/slideMasters/_rels/slideMaster82.xml.rels><?xml version="1.0" encoding="UTF-8" standalone="yes"?>
<Relationships xmlns="http://schemas.openxmlformats.org/package/2006/relationships"><Relationship Id="rId9" Type="http://schemas.openxmlformats.org/officeDocument/2006/relationships/tags" Target="../tags/tag447.xml"/><Relationship Id="rId8" Type="http://schemas.openxmlformats.org/officeDocument/2006/relationships/tags" Target="../tags/tag446.xml"/><Relationship Id="rId7" Type="http://schemas.openxmlformats.org/officeDocument/2006/relationships/tags" Target="../tags/tag445.xml"/><Relationship Id="rId6" Type="http://schemas.openxmlformats.org/officeDocument/2006/relationships/image" Target="../media/image5.svg"/><Relationship Id="rId5" Type="http://schemas.openxmlformats.org/officeDocument/2006/relationships/image" Target="../media/image5.png"/><Relationship Id="rId4" Type="http://schemas.openxmlformats.org/officeDocument/2006/relationships/tags" Target="../tags/tag444.xml"/><Relationship Id="rId3" Type="http://schemas.openxmlformats.org/officeDocument/2006/relationships/tags" Target="../tags/tag443.xml"/><Relationship Id="rId2" Type="http://schemas.openxmlformats.org/officeDocument/2006/relationships/tags" Target="../tags/tag442.xml"/><Relationship Id="rId10" Type="http://schemas.openxmlformats.org/officeDocument/2006/relationships/theme" Target="../theme/theme82.xml"/><Relationship Id="rId1" Type="http://schemas.openxmlformats.org/officeDocument/2006/relationships/slideLayout" Target="../slideLayouts/slideLayout88.xml"/></Relationships>
</file>

<file path=ppt/slideMasters/_rels/slideMaster83.xml.rels><?xml version="1.0" encoding="UTF-8" standalone="yes"?>
<Relationships xmlns="http://schemas.openxmlformats.org/package/2006/relationships"><Relationship Id="rId9" Type="http://schemas.openxmlformats.org/officeDocument/2006/relationships/tags" Target="../tags/tag453.xml"/><Relationship Id="rId8" Type="http://schemas.openxmlformats.org/officeDocument/2006/relationships/tags" Target="../tags/tag452.xml"/><Relationship Id="rId7" Type="http://schemas.openxmlformats.org/officeDocument/2006/relationships/tags" Target="../tags/tag451.xml"/><Relationship Id="rId6" Type="http://schemas.openxmlformats.org/officeDocument/2006/relationships/image" Target="../media/image5.svg"/><Relationship Id="rId5" Type="http://schemas.openxmlformats.org/officeDocument/2006/relationships/image" Target="../media/image5.png"/><Relationship Id="rId4" Type="http://schemas.openxmlformats.org/officeDocument/2006/relationships/tags" Target="../tags/tag450.xml"/><Relationship Id="rId3" Type="http://schemas.openxmlformats.org/officeDocument/2006/relationships/tags" Target="../tags/tag449.xml"/><Relationship Id="rId2" Type="http://schemas.openxmlformats.org/officeDocument/2006/relationships/tags" Target="../tags/tag448.xml"/><Relationship Id="rId10" Type="http://schemas.openxmlformats.org/officeDocument/2006/relationships/theme" Target="../theme/theme83.xml"/><Relationship Id="rId1" Type="http://schemas.openxmlformats.org/officeDocument/2006/relationships/slideLayout" Target="../slideLayouts/slideLayout89.xml"/></Relationships>
</file>

<file path=ppt/slideMasters/_rels/slideMaster84.xml.rels><?xml version="1.0" encoding="UTF-8" standalone="yes"?>
<Relationships xmlns="http://schemas.openxmlformats.org/package/2006/relationships"><Relationship Id="rId9" Type="http://schemas.openxmlformats.org/officeDocument/2006/relationships/tags" Target="../tags/tag459.xml"/><Relationship Id="rId8" Type="http://schemas.openxmlformats.org/officeDocument/2006/relationships/tags" Target="../tags/tag458.xml"/><Relationship Id="rId7" Type="http://schemas.openxmlformats.org/officeDocument/2006/relationships/tags" Target="../tags/tag457.xml"/><Relationship Id="rId6" Type="http://schemas.openxmlformats.org/officeDocument/2006/relationships/image" Target="../media/image5.svg"/><Relationship Id="rId5" Type="http://schemas.openxmlformats.org/officeDocument/2006/relationships/image" Target="../media/image5.png"/><Relationship Id="rId4" Type="http://schemas.openxmlformats.org/officeDocument/2006/relationships/tags" Target="../tags/tag456.xml"/><Relationship Id="rId3" Type="http://schemas.openxmlformats.org/officeDocument/2006/relationships/tags" Target="../tags/tag455.xml"/><Relationship Id="rId2" Type="http://schemas.openxmlformats.org/officeDocument/2006/relationships/tags" Target="../tags/tag454.xml"/><Relationship Id="rId10" Type="http://schemas.openxmlformats.org/officeDocument/2006/relationships/theme" Target="../theme/theme84.xml"/><Relationship Id="rId1" Type="http://schemas.openxmlformats.org/officeDocument/2006/relationships/slideLayout" Target="../slideLayouts/slideLayout90.xml"/></Relationships>
</file>

<file path=ppt/slideMasters/_rels/slideMaster85.xml.rels><?xml version="1.0" encoding="UTF-8" standalone="yes"?>
<Relationships xmlns="http://schemas.openxmlformats.org/package/2006/relationships"><Relationship Id="rId9" Type="http://schemas.openxmlformats.org/officeDocument/2006/relationships/tags" Target="../tags/tag465.xml"/><Relationship Id="rId8" Type="http://schemas.openxmlformats.org/officeDocument/2006/relationships/tags" Target="../tags/tag464.xml"/><Relationship Id="rId7" Type="http://schemas.openxmlformats.org/officeDocument/2006/relationships/tags" Target="../tags/tag463.xml"/><Relationship Id="rId6" Type="http://schemas.openxmlformats.org/officeDocument/2006/relationships/image" Target="../media/image5.svg"/><Relationship Id="rId5" Type="http://schemas.openxmlformats.org/officeDocument/2006/relationships/image" Target="../media/image5.png"/><Relationship Id="rId4" Type="http://schemas.openxmlformats.org/officeDocument/2006/relationships/tags" Target="../tags/tag462.xml"/><Relationship Id="rId3" Type="http://schemas.openxmlformats.org/officeDocument/2006/relationships/tags" Target="../tags/tag461.xml"/><Relationship Id="rId2" Type="http://schemas.openxmlformats.org/officeDocument/2006/relationships/tags" Target="../tags/tag460.xml"/><Relationship Id="rId10" Type="http://schemas.openxmlformats.org/officeDocument/2006/relationships/theme" Target="../theme/theme85.xml"/><Relationship Id="rId1" Type="http://schemas.openxmlformats.org/officeDocument/2006/relationships/slideLayout" Target="../slideLayouts/slideLayout91.xml"/></Relationships>
</file>

<file path=ppt/slideMasters/_rels/slideMaster86.xml.rels><?xml version="1.0" encoding="UTF-8" standalone="yes"?>
<Relationships xmlns="http://schemas.openxmlformats.org/package/2006/relationships"><Relationship Id="rId9" Type="http://schemas.openxmlformats.org/officeDocument/2006/relationships/tags" Target="../tags/tag471.xml"/><Relationship Id="rId8" Type="http://schemas.openxmlformats.org/officeDocument/2006/relationships/tags" Target="../tags/tag470.xml"/><Relationship Id="rId7" Type="http://schemas.openxmlformats.org/officeDocument/2006/relationships/tags" Target="../tags/tag469.xml"/><Relationship Id="rId6" Type="http://schemas.openxmlformats.org/officeDocument/2006/relationships/image" Target="../media/image5.svg"/><Relationship Id="rId5" Type="http://schemas.openxmlformats.org/officeDocument/2006/relationships/image" Target="../media/image5.png"/><Relationship Id="rId4" Type="http://schemas.openxmlformats.org/officeDocument/2006/relationships/tags" Target="../tags/tag468.xml"/><Relationship Id="rId3" Type="http://schemas.openxmlformats.org/officeDocument/2006/relationships/tags" Target="../tags/tag467.xml"/><Relationship Id="rId2" Type="http://schemas.openxmlformats.org/officeDocument/2006/relationships/tags" Target="../tags/tag466.xml"/><Relationship Id="rId10" Type="http://schemas.openxmlformats.org/officeDocument/2006/relationships/theme" Target="../theme/theme86.xml"/><Relationship Id="rId1" Type="http://schemas.openxmlformats.org/officeDocument/2006/relationships/slideLayout" Target="../slideLayouts/slideLayout92.xml"/></Relationships>
</file>

<file path=ppt/slideMasters/_rels/slideMaster87.xml.rels><?xml version="1.0" encoding="UTF-8" standalone="yes"?>
<Relationships xmlns="http://schemas.openxmlformats.org/package/2006/relationships"><Relationship Id="rId9" Type="http://schemas.openxmlformats.org/officeDocument/2006/relationships/tags" Target="../tags/tag477.xml"/><Relationship Id="rId8" Type="http://schemas.openxmlformats.org/officeDocument/2006/relationships/tags" Target="../tags/tag476.xml"/><Relationship Id="rId7" Type="http://schemas.openxmlformats.org/officeDocument/2006/relationships/tags" Target="../tags/tag475.xml"/><Relationship Id="rId6" Type="http://schemas.openxmlformats.org/officeDocument/2006/relationships/image" Target="../media/image5.svg"/><Relationship Id="rId5" Type="http://schemas.openxmlformats.org/officeDocument/2006/relationships/image" Target="../media/image5.png"/><Relationship Id="rId4" Type="http://schemas.openxmlformats.org/officeDocument/2006/relationships/tags" Target="../tags/tag474.xml"/><Relationship Id="rId3" Type="http://schemas.openxmlformats.org/officeDocument/2006/relationships/tags" Target="../tags/tag473.xml"/><Relationship Id="rId2" Type="http://schemas.openxmlformats.org/officeDocument/2006/relationships/tags" Target="../tags/tag472.xml"/><Relationship Id="rId10" Type="http://schemas.openxmlformats.org/officeDocument/2006/relationships/theme" Target="../theme/theme87.xml"/><Relationship Id="rId1" Type="http://schemas.openxmlformats.org/officeDocument/2006/relationships/slideLayout" Target="../slideLayouts/slideLayout93.xml"/></Relationships>
</file>

<file path=ppt/slideMasters/_rels/slideMaster88.xml.rels><?xml version="1.0" encoding="UTF-8" standalone="yes"?>
<Relationships xmlns="http://schemas.openxmlformats.org/package/2006/relationships"><Relationship Id="rId8" Type="http://schemas.openxmlformats.org/officeDocument/2006/relationships/theme" Target="../theme/theme88.xml"/><Relationship Id="rId7" Type="http://schemas.openxmlformats.org/officeDocument/2006/relationships/tags" Target="../tags/tag481.xml"/><Relationship Id="rId6" Type="http://schemas.openxmlformats.org/officeDocument/2006/relationships/image" Target="../media/image2.svg"/><Relationship Id="rId5" Type="http://schemas.openxmlformats.org/officeDocument/2006/relationships/image" Target="../media/image2.png"/><Relationship Id="rId4" Type="http://schemas.openxmlformats.org/officeDocument/2006/relationships/tags" Target="../tags/tag480.xml"/><Relationship Id="rId3" Type="http://schemas.openxmlformats.org/officeDocument/2006/relationships/tags" Target="../tags/tag479.xml"/><Relationship Id="rId2" Type="http://schemas.openxmlformats.org/officeDocument/2006/relationships/tags" Target="../tags/tag478.xml"/><Relationship Id="rId1" Type="http://schemas.openxmlformats.org/officeDocument/2006/relationships/slideLayout" Target="../slideLayouts/slideLayout94.xml"/></Relationships>
</file>

<file path=ppt/slideMasters/_rels/slideMaster89.xml.rels><?xml version="1.0" encoding="UTF-8" standalone="yes"?>
<Relationships xmlns="http://schemas.openxmlformats.org/package/2006/relationships"><Relationship Id="rId8" Type="http://schemas.openxmlformats.org/officeDocument/2006/relationships/theme" Target="../theme/theme89.xml"/><Relationship Id="rId7" Type="http://schemas.openxmlformats.org/officeDocument/2006/relationships/tags" Target="../tags/tag485.xml"/><Relationship Id="rId6" Type="http://schemas.openxmlformats.org/officeDocument/2006/relationships/image" Target="../media/image2.svg"/><Relationship Id="rId5" Type="http://schemas.openxmlformats.org/officeDocument/2006/relationships/image" Target="../media/image2.png"/><Relationship Id="rId4" Type="http://schemas.openxmlformats.org/officeDocument/2006/relationships/tags" Target="../tags/tag484.xml"/><Relationship Id="rId3" Type="http://schemas.openxmlformats.org/officeDocument/2006/relationships/tags" Target="../tags/tag483.xml"/><Relationship Id="rId2" Type="http://schemas.openxmlformats.org/officeDocument/2006/relationships/tags" Target="../tags/tag482.xml"/><Relationship Id="rId1" Type="http://schemas.openxmlformats.org/officeDocument/2006/relationships/slideLayout" Target="../slideLayouts/slideLayout95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theme" Target="../theme/theme9.xml"/><Relationship Id="rId7" Type="http://schemas.openxmlformats.org/officeDocument/2006/relationships/tags" Target="../tags/tag49.xml"/><Relationship Id="rId6" Type="http://schemas.openxmlformats.org/officeDocument/2006/relationships/image" Target="../media/image1.svg"/><Relationship Id="rId5" Type="http://schemas.openxmlformats.org/officeDocument/2006/relationships/image" Target="../media/image1.png"/><Relationship Id="rId4" Type="http://schemas.openxmlformats.org/officeDocument/2006/relationships/tags" Target="../tags/tag48.xml"/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" Type="http://schemas.openxmlformats.org/officeDocument/2006/relationships/slideLayout" Target="../slideLayouts/slideLayout15.xml"/></Relationships>
</file>

<file path=ppt/slideMasters/_rels/slideMaster90.xml.rels><?xml version="1.0" encoding="UTF-8" standalone="yes"?>
<Relationships xmlns="http://schemas.openxmlformats.org/package/2006/relationships"><Relationship Id="rId8" Type="http://schemas.openxmlformats.org/officeDocument/2006/relationships/theme" Target="../theme/theme90.xml"/><Relationship Id="rId7" Type="http://schemas.openxmlformats.org/officeDocument/2006/relationships/tags" Target="../tags/tag489.xml"/><Relationship Id="rId6" Type="http://schemas.openxmlformats.org/officeDocument/2006/relationships/image" Target="../media/image2.svg"/><Relationship Id="rId5" Type="http://schemas.openxmlformats.org/officeDocument/2006/relationships/image" Target="../media/image2.png"/><Relationship Id="rId4" Type="http://schemas.openxmlformats.org/officeDocument/2006/relationships/tags" Target="../tags/tag488.xml"/><Relationship Id="rId3" Type="http://schemas.openxmlformats.org/officeDocument/2006/relationships/tags" Target="../tags/tag487.xml"/><Relationship Id="rId2" Type="http://schemas.openxmlformats.org/officeDocument/2006/relationships/tags" Target="../tags/tag486.xml"/><Relationship Id="rId1" Type="http://schemas.openxmlformats.org/officeDocument/2006/relationships/slideLayout" Target="../slideLayouts/slideLayout96.xml"/></Relationships>
</file>

<file path=ppt/slideMasters/_rels/slideMaster91.xml.rels><?xml version="1.0" encoding="UTF-8" standalone="yes"?>
<Relationships xmlns="http://schemas.openxmlformats.org/package/2006/relationships"><Relationship Id="rId8" Type="http://schemas.openxmlformats.org/officeDocument/2006/relationships/theme" Target="../theme/theme91.xml"/><Relationship Id="rId7" Type="http://schemas.openxmlformats.org/officeDocument/2006/relationships/tags" Target="../tags/tag493.xml"/><Relationship Id="rId6" Type="http://schemas.openxmlformats.org/officeDocument/2006/relationships/image" Target="../media/image2.svg"/><Relationship Id="rId5" Type="http://schemas.openxmlformats.org/officeDocument/2006/relationships/image" Target="../media/image2.png"/><Relationship Id="rId4" Type="http://schemas.openxmlformats.org/officeDocument/2006/relationships/tags" Target="../tags/tag492.xml"/><Relationship Id="rId3" Type="http://schemas.openxmlformats.org/officeDocument/2006/relationships/tags" Target="../tags/tag491.xml"/><Relationship Id="rId2" Type="http://schemas.openxmlformats.org/officeDocument/2006/relationships/tags" Target="../tags/tag490.xml"/><Relationship Id="rId1" Type="http://schemas.openxmlformats.org/officeDocument/2006/relationships/slideLayout" Target="../slideLayouts/slideLayout97.xml"/></Relationships>
</file>

<file path=ppt/slideMasters/_rels/slideMaster92.xml.rels><?xml version="1.0" encoding="UTF-8" standalone="yes"?>
<Relationships xmlns="http://schemas.openxmlformats.org/package/2006/relationships"><Relationship Id="rId8" Type="http://schemas.openxmlformats.org/officeDocument/2006/relationships/theme" Target="../theme/theme92.xml"/><Relationship Id="rId7" Type="http://schemas.openxmlformats.org/officeDocument/2006/relationships/tags" Target="../tags/tag497.xml"/><Relationship Id="rId6" Type="http://schemas.openxmlformats.org/officeDocument/2006/relationships/image" Target="../media/image2.svg"/><Relationship Id="rId5" Type="http://schemas.openxmlformats.org/officeDocument/2006/relationships/image" Target="../media/image2.png"/><Relationship Id="rId4" Type="http://schemas.openxmlformats.org/officeDocument/2006/relationships/tags" Target="../tags/tag496.xml"/><Relationship Id="rId3" Type="http://schemas.openxmlformats.org/officeDocument/2006/relationships/tags" Target="../tags/tag495.xml"/><Relationship Id="rId2" Type="http://schemas.openxmlformats.org/officeDocument/2006/relationships/tags" Target="../tags/tag494.xml"/><Relationship Id="rId1" Type="http://schemas.openxmlformats.org/officeDocument/2006/relationships/slideLayout" Target="../slideLayouts/slideLayout98.xml"/></Relationships>
</file>

<file path=ppt/slideMasters/_rels/slideMaster93.xml.rels><?xml version="1.0" encoding="UTF-8" standalone="yes"?>
<Relationships xmlns="http://schemas.openxmlformats.org/package/2006/relationships"><Relationship Id="rId8" Type="http://schemas.openxmlformats.org/officeDocument/2006/relationships/theme" Target="../theme/theme93.xml"/><Relationship Id="rId7" Type="http://schemas.openxmlformats.org/officeDocument/2006/relationships/tags" Target="../tags/tag501.xml"/><Relationship Id="rId6" Type="http://schemas.openxmlformats.org/officeDocument/2006/relationships/image" Target="../media/image2.svg"/><Relationship Id="rId5" Type="http://schemas.openxmlformats.org/officeDocument/2006/relationships/image" Target="../media/image2.png"/><Relationship Id="rId4" Type="http://schemas.openxmlformats.org/officeDocument/2006/relationships/tags" Target="../tags/tag500.xml"/><Relationship Id="rId3" Type="http://schemas.openxmlformats.org/officeDocument/2006/relationships/tags" Target="../tags/tag499.xml"/><Relationship Id="rId2" Type="http://schemas.openxmlformats.org/officeDocument/2006/relationships/tags" Target="../tags/tag498.xml"/><Relationship Id="rId1" Type="http://schemas.openxmlformats.org/officeDocument/2006/relationships/slideLayout" Target="../slideLayouts/slideLayout99.xml"/></Relationships>
</file>

<file path=ppt/slideMasters/_rels/slideMaster94.xml.rels><?xml version="1.0" encoding="UTF-8" standalone="yes"?>
<Relationships xmlns="http://schemas.openxmlformats.org/package/2006/relationships"><Relationship Id="rId8" Type="http://schemas.openxmlformats.org/officeDocument/2006/relationships/theme" Target="../theme/theme94.xml"/><Relationship Id="rId7" Type="http://schemas.openxmlformats.org/officeDocument/2006/relationships/tags" Target="../tags/tag505.xml"/><Relationship Id="rId6" Type="http://schemas.openxmlformats.org/officeDocument/2006/relationships/image" Target="../media/image2.svg"/><Relationship Id="rId5" Type="http://schemas.openxmlformats.org/officeDocument/2006/relationships/image" Target="../media/image2.png"/><Relationship Id="rId4" Type="http://schemas.openxmlformats.org/officeDocument/2006/relationships/tags" Target="../tags/tag504.xml"/><Relationship Id="rId3" Type="http://schemas.openxmlformats.org/officeDocument/2006/relationships/tags" Target="../tags/tag503.xml"/><Relationship Id="rId2" Type="http://schemas.openxmlformats.org/officeDocument/2006/relationships/tags" Target="../tags/tag502.xml"/><Relationship Id="rId1" Type="http://schemas.openxmlformats.org/officeDocument/2006/relationships/slideLayout" Target="../slideLayouts/slideLayout100.xml"/></Relationships>
</file>

<file path=ppt/slideMasters/_rels/slideMaster95.xml.rels><?xml version="1.0" encoding="UTF-8" standalone="yes"?>
<Relationships xmlns="http://schemas.openxmlformats.org/package/2006/relationships"><Relationship Id="rId8" Type="http://schemas.openxmlformats.org/officeDocument/2006/relationships/theme" Target="../theme/theme95.xml"/><Relationship Id="rId7" Type="http://schemas.openxmlformats.org/officeDocument/2006/relationships/tags" Target="../tags/tag509.xml"/><Relationship Id="rId6" Type="http://schemas.openxmlformats.org/officeDocument/2006/relationships/image" Target="../media/image2.svg"/><Relationship Id="rId5" Type="http://schemas.openxmlformats.org/officeDocument/2006/relationships/image" Target="../media/image2.png"/><Relationship Id="rId4" Type="http://schemas.openxmlformats.org/officeDocument/2006/relationships/tags" Target="../tags/tag508.xml"/><Relationship Id="rId3" Type="http://schemas.openxmlformats.org/officeDocument/2006/relationships/tags" Target="../tags/tag507.xml"/><Relationship Id="rId2" Type="http://schemas.openxmlformats.org/officeDocument/2006/relationships/tags" Target="../tags/tag506.xml"/><Relationship Id="rId1" Type="http://schemas.openxmlformats.org/officeDocument/2006/relationships/slideLayout" Target="../slideLayouts/slideLayout101.xml"/></Relationships>
</file>

<file path=ppt/slideMasters/_rels/slideMaster96.xml.rels><?xml version="1.0" encoding="UTF-8" standalone="yes"?>
<Relationships xmlns="http://schemas.openxmlformats.org/package/2006/relationships"><Relationship Id="rId8" Type="http://schemas.openxmlformats.org/officeDocument/2006/relationships/theme" Target="../theme/theme96.xml"/><Relationship Id="rId7" Type="http://schemas.openxmlformats.org/officeDocument/2006/relationships/tags" Target="../tags/tag513.xml"/><Relationship Id="rId6" Type="http://schemas.openxmlformats.org/officeDocument/2006/relationships/image" Target="../media/image2.svg"/><Relationship Id="rId5" Type="http://schemas.openxmlformats.org/officeDocument/2006/relationships/image" Target="../media/image2.png"/><Relationship Id="rId4" Type="http://schemas.openxmlformats.org/officeDocument/2006/relationships/tags" Target="../tags/tag512.xml"/><Relationship Id="rId3" Type="http://schemas.openxmlformats.org/officeDocument/2006/relationships/tags" Target="../tags/tag511.xml"/><Relationship Id="rId2" Type="http://schemas.openxmlformats.org/officeDocument/2006/relationships/tags" Target="../tags/tag510.xml"/><Relationship Id="rId1" Type="http://schemas.openxmlformats.org/officeDocument/2006/relationships/slideLayout" Target="../slideLayouts/slideLayout102.xml"/></Relationships>
</file>

<file path=ppt/slideMasters/_rels/slideMaster97.xml.rels><?xml version="1.0" encoding="UTF-8" standalone="yes"?>
<Relationships xmlns="http://schemas.openxmlformats.org/package/2006/relationships"><Relationship Id="rId8" Type="http://schemas.openxmlformats.org/officeDocument/2006/relationships/theme" Target="../theme/theme97.xml"/><Relationship Id="rId7" Type="http://schemas.openxmlformats.org/officeDocument/2006/relationships/tags" Target="../tags/tag517.xml"/><Relationship Id="rId6" Type="http://schemas.openxmlformats.org/officeDocument/2006/relationships/image" Target="../media/image2.svg"/><Relationship Id="rId5" Type="http://schemas.openxmlformats.org/officeDocument/2006/relationships/image" Target="../media/image2.png"/><Relationship Id="rId4" Type="http://schemas.openxmlformats.org/officeDocument/2006/relationships/tags" Target="../tags/tag516.xml"/><Relationship Id="rId3" Type="http://schemas.openxmlformats.org/officeDocument/2006/relationships/tags" Target="../tags/tag515.xml"/><Relationship Id="rId2" Type="http://schemas.openxmlformats.org/officeDocument/2006/relationships/tags" Target="../tags/tag514.xml"/><Relationship Id="rId1" Type="http://schemas.openxmlformats.org/officeDocument/2006/relationships/slideLayout" Target="../slideLayouts/slideLayout103.xml"/></Relationships>
</file>

<file path=ppt/slideMasters/_rels/slideMaster98.xml.rels><?xml version="1.0" encoding="UTF-8" standalone="yes"?>
<Relationships xmlns="http://schemas.openxmlformats.org/package/2006/relationships"><Relationship Id="rId8" Type="http://schemas.openxmlformats.org/officeDocument/2006/relationships/theme" Target="../theme/theme98.xml"/><Relationship Id="rId7" Type="http://schemas.openxmlformats.org/officeDocument/2006/relationships/tags" Target="../tags/tag521.xml"/><Relationship Id="rId6" Type="http://schemas.openxmlformats.org/officeDocument/2006/relationships/image" Target="../media/image2.svg"/><Relationship Id="rId5" Type="http://schemas.openxmlformats.org/officeDocument/2006/relationships/image" Target="../media/image2.png"/><Relationship Id="rId4" Type="http://schemas.openxmlformats.org/officeDocument/2006/relationships/tags" Target="../tags/tag520.xml"/><Relationship Id="rId3" Type="http://schemas.openxmlformats.org/officeDocument/2006/relationships/tags" Target="../tags/tag519.xml"/><Relationship Id="rId2" Type="http://schemas.openxmlformats.org/officeDocument/2006/relationships/tags" Target="../tags/tag518.xml"/><Relationship Id="rId1" Type="http://schemas.openxmlformats.org/officeDocument/2006/relationships/slideLayout" Target="../slideLayouts/slideLayout104.xml"/></Relationships>
</file>

<file path=ppt/slideMasters/_rels/slideMaster99.xml.rels><?xml version="1.0" encoding="UTF-8" standalone="yes"?>
<Relationships xmlns="http://schemas.openxmlformats.org/package/2006/relationships"><Relationship Id="rId8" Type="http://schemas.openxmlformats.org/officeDocument/2006/relationships/theme" Target="../theme/theme99.xml"/><Relationship Id="rId7" Type="http://schemas.openxmlformats.org/officeDocument/2006/relationships/tags" Target="../tags/tag525.xml"/><Relationship Id="rId6" Type="http://schemas.openxmlformats.org/officeDocument/2006/relationships/image" Target="../media/image2.svg"/><Relationship Id="rId5" Type="http://schemas.openxmlformats.org/officeDocument/2006/relationships/image" Target="../media/image2.png"/><Relationship Id="rId4" Type="http://schemas.openxmlformats.org/officeDocument/2006/relationships/tags" Target="../tags/tag524.xml"/><Relationship Id="rId3" Type="http://schemas.openxmlformats.org/officeDocument/2006/relationships/tags" Target="../tags/tag523.xml"/><Relationship Id="rId2" Type="http://schemas.openxmlformats.org/officeDocument/2006/relationships/tags" Target="../tags/tag522.xml"/><Relationship Id="rId1" Type="http://schemas.openxmlformats.org/officeDocument/2006/relationships/slideLayout" Target="../slideLayouts/slideLayout10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23" name="矩形 22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D12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25" name="图形 2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26" name="直接连接符 25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D1202F"/>
                </a:gs>
                <a:gs pos="100000">
                  <a:schemeClr val="bg1">
                    <a:lumMod val="95000"/>
                  </a:schemeClr>
                </a:gs>
                <a:gs pos="47000">
                  <a:srgbClr val="C00000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30" name="灯片编号占位符 26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800" kern="120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9772059-CF1C-459A-BD31-B6DE2556393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23" name="矩形 22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D12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25" name="图形 2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26" name="直接连接符 25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D1202F"/>
                </a:gs>
                <a:gs pos="100000">
                  <a:schemeClr val="bg1">
                    <a:lumMod val="95000"/>
                  </a:schemeClr>
                </a:gs>
                <a:gs pos="47000">
                  <a:srgbClr val="C00000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30" name="灯片编号占位符 26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800" kern="120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9772059-CF1C-459A-BD31-B6DE2556393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07A7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8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07A7AF"/>
                </a:gs>
                <a:gs pos="100000">
                  <a:schemeClr val="bg1">
                    <a:lumMod val="95000"/>
                  </a:schemeClr>
                </a:gs>
                <a:gs pos="47000">
                  <a:srgbClr val="07A7AF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FBB60E3-B36B-43A6-B31C-E7226B1077ED}" type="slidenum">
              <a:rPr lang="zh-CN" altLang="en-US" sz="1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07A7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8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07A7AF"/>
                </a:gs>
                <a:gs pos="100000">
                  <a:schemeClr val="bg1">
                    <a:lumMod val="95000"/>
                  </a:schemeClr>
                </a:gs>
                <a:gs pos="47000">
                  <a:srgbClr val="07A7AF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FBB60E3-B36B-43A6-B31C-E7226B1077ED}" type="slidenum">
              <a:rPr lang="zh-CN" altLang="en-US" sz="1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07A7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8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07A7AF"/>
                </a:gs>
                <a:gs pos="100000">
                  <a:schemeClr val="bg1">
                    <a:lumMod val="95000"/>
                  </a:schemeClr>
                </a:gs>
                <a:gs pos="47000">
                  <a:srgbClr val="07A7AF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FBB60E3-B36B-43A6-B31C-E7226B1077ED}" type="slidenum">
              <a:rPr lang="zh-CN" altLang="en-US" sz="1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07A7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8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07A7AF"/>
                </a:gs>
                <a:gs pos="100000">
                  <a:schemeClr val="bg1">
                    <a:lumMod val="95000"/>
                  </a:schemeClr>
                </a:gs>
                <a:gs pos="47000">
                  <a:srgbClr val="07A7AF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FBB60E3-B36B-43A6-B31C-E7226B1077ED}" type="slidenum">
              <a:rPr lang="zh-CN" altLang="en-US" sz="1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07A7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8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07A7AF"/>
                </a:gs>
                <a:gs pos="100000">
                  <a:schemeClr val="bg1">
                    <a:lumMod val="95000"/>
                  </a:schemeClr>
                </a:gs>
                <a:gs pos="47000">
                  <a:srgbClr val="07A7AF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FBB60E3-B36B-43A6-B31C-E7226B1077ED}" type="slidenum">
              <a:rPr lang="zh-CN" altLang="en-US" sz="1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07A7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8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07A7AF"/>
                </a:gs>
                <a:gs pos="100000">
                  <a:schemeClr val="bg1">
                    <a:lumMod val="95000"/>
                  </a:schemeClr>
                </a:gs>
                <a:gs pos="47000">
                  <a:srgbClr val="07A7AF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FBB60E3-B36B-43A6-B31C-E7226B1077ED}" type="slidenum">
              <a:rPr lang="zh-CN" altLang="en-US" sz="1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07A7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8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07A7AF"/>
                </a:gs>
                <a:gs pos="100000">
                  <a:schemeClr val="bg1">
                    <a:lumMod val="95000"/>
                  </a:schemeClr>
                </a:gs>
                <a:gs pos="47000">
                  <a:srgbClr val="07A7AF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FBB60E3-B36B-43A6-B31C-E7226B1077ED}" type="slidenum">
              <a:rPr lang="zh-CN" altLang="en-US" sz="1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07A7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8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07A7AF"/>
                </a:gs>
                <a:gs pos="100000">
                  <a:schemeClr val="bg1">
                    <a:lumMod val="95000"/>
                  </a:schemeClr>
                </a:gs>
                <a:gs pos="47000">
                  <a:srgbClr val="07A7AF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FBB60E3-B36B-43A6-B31C-E7226B1077ED}" type="slidenum">
              <a:rPr lang="zh-CN" altLang="en-US" sz="1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07A7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8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07A7AF"/>
                </a:gs>
                <a:gs pos="100000">
                  <a:schemeClr val="bg1">
                    <a:lumMod val="95000"/>
                  </a:schemeClr>
                </a:gs>
                <a:gs pos="47000">
                  <a:srgbClr val="07A7AF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FBB60E3-B36B-43A6-B31C-E7226B1077ED}" type="slidenum">
              <a:rPr lang="zh-CN" altLang="en-US" sz="1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07A7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8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07A7AF"/>
                </a:gs>
                <a:gs pos="100000">
                  <a:schemeClr val="bg1">
                    <a:lumMod val="95000"/>
                  </a:schemeClr>
                </a:gs>
                <a:gs pos="47000">
                  <a:srgbClr val="07A7AF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FBB60E3-B36B-43A6-B31C-E7226B1077ED}" type="slidenum">
              <a:rPr lang="zh-CN" altLang="en-US" sz="1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23" name="矩形 22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D12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25" name="图形 2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26" name="直接连接符 25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D1202F"/>
                </a:gs>
                <a:gs pos="100000">
                  <a:schemeClr val="bg1">
                    <a:lumMod val="95000"/>
                  </a:schemeClr>
                </a:gs>
                <a:gs pos="47000">
                  <a:srgbClr val="C00000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30" name="灯片编号占位符 26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800" kern="120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9772059-CF1C-459A-BD31-B6DE2556393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07A7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8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07A7AF"/>
                </a:gs>
                <a:gs pos="100000">
                  <a:schemeClr val="bg1">
                    <a:lumMod val="95000"/>
                  </a:schemeClr>
                </a:gs>
                <a:gs pos="47000">
                  <a:srgbClr val="07A7AF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FBB60E3-B36B-43A6-B31C-E7226B1077ED}" type="slidenum">
              <a:rPr lang="zh-CN" altLang="en-US" sz="1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07A7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8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07A7AF"/>
                </a:gs>
                <a:gs pos="100000">
                  <a:schemeClr val="bg1">
                    <a:lumMod val="95000"/>
                  </a:schemeClr>
                </a:gs>
                <a:gs pos="47000">
                  <a:srgbClr val="07A7AF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FBB60E3-B36B-43A6-B31C-E7226B1077ED}" type="slidenum">
              <a:rPr lang="zh-CN" altLang="en-US" sz="1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A728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A728BE"/>
                </a:gs>
                <a:gs pos="100000">
                  <a:schemeClr val="bg1">
                    <a:lumMod val="95000"/>
                  </a:schemeClr>
                </a:gs>
                <a:gs pos="47000">
                  <a:srgbClr val="A728BE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A728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A728BE"/>
                </a:gs>
                <a:gs pos="100000">
                  <a:schemeClr val="bg1">
                    <a:lumMod val="95000"/>
                  </a:schemeClr>
                </a:gs>
                <a:gs pos="47000">
                  <a:srgbClr val="A728BE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879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A728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A728BE"/>
                </a:gs>
                <a:gs pos="100000">
                  <a:schemeClr val="bg1">
                    <a:lumMod val="95000"/>
                  </a:schemeClr>
                </a:gs>
                <a:gs pos="47000">
                  <a:srgbClr val="A728BE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881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3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4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A728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8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A728BE"/>
                </a:gs>
                <a:gs pos="100000">
                  <a:schemeClr val="bg1">
                    <a:lumMod val="95000"/>
                  </a:schemeClr>
                </a:gs>
                <a:gs pos="47000">
                  <a:srgbClr val="A728BE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>
            <a:spLocks noGrp="1"/>
          </p:cNvSpPr>
          <p:nvPr userDrawn="1">
            <p:custDataLst>
              <p:tags r:id="rId9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10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883" r:id="rId1"/>
    <p:sldLayoutId id="2147483884" r:id="rId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A728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A728BE"/>
                </a:gs>
                <a:gs pos="100000">
                  <a:schemeClr val="bg1">
                    <a:lumMod val="95000"/>
                  </a:schemeClr>
                </a:gs>
                <a:gs pos="47000">
                  <a:srgbClr val="A728BE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886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07A7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8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07A7AF"/>
                </a:gs>
                <a:gs pos="100000">
                  <a:schemeClr val="bg1">
                    <a:lumMod val="95000"/>
                  </a:schemeClr>
                </a:gs>
                <a:gs pos="47000">
                  <a:srgbClr val="07A7AF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FBB60E3-B36B-43A6-B31C-E7226B1077ED}" type="slidenum">
              <a:rPr lang="zh-CN" altLang="en-US" sz="1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07A7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8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07A7AF"/>
                </a:gs>
                <a:gs pos="100000">
                  <a:schemeClr val="bg1">
                    <a:lumMod val="95000"/>
                  </a:schemeClr>
                </a:gs>
                <a:gs pos="47000">
                  <a:srgbClr val="07A7AF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FBB60E3-B36B-43A6-B31C-E7226B1077ED}" type="slidenum">
              <a:rPr lang="zh-CN" altLang="en-US" sz="1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07A7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8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07A7AF"/>
                </a:gs>
                <a:gs pos="100000">
                  <a:schemeClr val="bg1">
                    <a:lumMod val="95000"/>
                  </a:schemeClr>
                </a:gs>
                <a:gs pos="47000">
                  <a:srgbClr val="07A7AF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FBB60E3-B36B-43A6-B31C-E7226B1077ED}" type="slidenum">
              <a:rPr lang="zh-CN" altLang="en-US" sz="1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07A7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8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07A7AF"/>
                </a:gs>
                <a:gs pos="100000">
                  <a:schemeClr val="bg1">
                    <a:lumMod val="95000"/>
                  </a:schemeClr>
                </a:gs>
                <a:gs pos="47000">
                  <a:srgbClr val="07A7AF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FBB60E3-B36B-43A6-B31C-E7226B1077ED}" type="slidenum">
              <a:rPr lang="zh-CN" altLang="en-US" sz="1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07A7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8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07A7AF"/>
                </a:gs>
                <a:gs pos="100000">
                  <a:schemeClr val="bg1">
                    <a:lumMod val="95000"/>
                  </a:schemeClr>
                </a:gs>
                <a:gs pos="47000">
                  <a:srgbClr val="07A7AF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FBB60E3-B36B-43A6-B31C-E7226B1077ED}" type="slidenum">
              <a:rPr lang="zh-CN" altLang="en-US" sz="1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07A7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8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07A7AF"/>
                </a:gs>
                <a:gs pos="100000">
                  <a:schemeClr val="bg1">
                    <a:lumMod val="95000"/>
                  </a:schemeClr>
                </a:gs>
                <a:gs pos="47000">
                  <a:srgbClr val="07A7AF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FBB60E3-B36B-43A6-B31C-E7226B1077ED}" type="slidenum">
              <a:rPr lang="zh-CN" altLang="en-US" sz="1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07A7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8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07A7AF"/>
                </a:gs>
                <a:gs pos="100000">
                  <a:schemeClr val="bg1">
                    <a:lumMod val="95000"/>
                  </a:schemeClr>
                </a:gs>
                <a:gs pos="47000">
                  <a:srgbClr val="07A7AF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FBB60E3-B36B-43A6-B31C-E7226B1077ED}" type="slidenum">
              <a:rPr lang="zh-CN" altLang="en-US" sz="1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07A7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8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07A7AF"/>
                </a:gs>
                <a:gs pos="100000">
                  <a:schemeClr val="bg1">
                    <a:lumMod val="95000"/>
                  </a:schemeClr>
                </a:gs>
                <a:gs pos="47000">
                  <a:srgbClr val="07A7AF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FBB60E3-B36B-43A6-B31C-E7226B1077ED}" type="slidenum">
              <a:rPr lang="zh-CN" altLang="en-US" sz="1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07A7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8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07A7AF"/>
                </a:gs>
                <a:gs pos="100000">
                  <a:schemeClr val="bg1">
                    <a:lumMod val="95000"/>
                  </a:schemeClr>
                </a:gs>
                <a:gs pos="47000">
                  <a:srgbClr val="07A7AF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FBB60E3-B36B-43A6-B31C-E7226B1077ED}" type="slidenum">
              <a:rPr lang="zh-CN" altLang="en-US" sz="1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07A7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8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07A7AF"/>
                </a:gs>
                <a:gs pos="100000">
                  <a:schemeClr val="bg1">
                    <a:lumMod val="95000"/>
                  </a:schemeClr>
                </a:gs>
                <a:gs pos="47000">
                  <a:srgbClr val="07A7AF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FBB60E3-B36B-43A6-B31C-E7226B1077ED}" type="slidenum">
              <a:rPr lang="zh-CN" altLang="en-US" sz="1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07A7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8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07A7AF"/>
                </a:gs>
                <a:gs pos="100000">
                  <a:schemeClr val="bg1">
                    <a:lumMod val="95000"/>
                  </a:schemeClr>
                </a:gs>
                <a:gs pos="47000">
                  <a:srgbClr val="07A7AF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FBB60E3-B36B-43A6-B31C-E7226B1077ED}" type="slidenum">
              <a:rPr lang="zh-CN" altLang="en-US" sz="1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07A7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8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07A7AF"/>
                </a:gs>
                <a:gs pos="100000">
                  <a:schemeClr val="bg1">
                    <a:lumMod val="95000"/>
                  </a:schemeClr>
                </a:gs>
                <a:gs pos="47000">
                  <a:srgbClr val="07A7AF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FBB60E3-B36B-43A6-B31C-E7226B1077ED}" type="slidenum">
              <a:rPr lang="zh-CN" altLang="en-US" sz="1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07A7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8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07A7AF"/>
                </a:gs>
                <a:gs pos="100000">
                  <a:schemeClr val="bg1">
                    <a:lumMod val="95000"/>
                  </a:schemeClr>
                </a:gs>
                <a:gs pos="47000">
                  <a:srgbClr val="07A7AF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FBB60E3-B36B-43A6-B31C-E7226B1077ED}" type="slidenum">
              <a:rPr lang="zh-CN" altLang="en-US" sz="1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07A7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8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07A7AF"/>
                </a:gs>
                <a:gs pos="100000">
                  <a:schemeClr val="bg1">
                    <a:lumMod val="95000"/>
                  </a:schemeClr>
                </a:gs>
                <a:gs pos="47000">
                  <a:srgbClr val="07A7AF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FBB60E3-B36B-43A6-B31C-E7226B1077ED}" type="slidenum">
              <a:rPr lang="zh-CN" altLang="en-US" sz="1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07A7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8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07A7AF"/>
                </a:gs>
                <a:gs pos="100000">
                  <a:schemeClr val="bg1">
                    <a:lumMod val="95000"/>
                  </a:schemeClr>
                </a:gs>
                <a:gs pos="47000">
                  <a:srgbClr val="07A7AF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FBB60E3-B36B-43A6-B31C-E7226B1077ED}" type="slidenum">
              <a:rPr lang="zh-CN" altLang="en-US" sz="1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07A7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8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07A7AF"/>
                </a:gs>
                <a:gs pos="100000">
                  <a:schemeClr val="bg1">
                    <a:lumMod val="95000"/>
                  </a:schemeClr>
                </a:gs>
                <a:gs pos="47000">
                  <a:srgbClr val="07A7AF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FBB60E3-B36B-43A6-B31C-E7226B1077ED}" type="slidenum">
              <a:rPr lang="zh-CN" altLang="en-US" sz="1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07A7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8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07A7AF"/>
                </a:gs>
                <a:gs pos="100000">
                  <a:schemeClr val="bg1">
                    <a:lumMod val="95000"/>
                  </a:schemeClr>
                </a:gs>
                <a:gs pos="47000">
                  <a:srgbClr val="07A7AF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FBB60E3-B36B-43A6-B31C-E7226B1077ED}" type="slidenum">
              <a:rPr lang="zh-CN" altLang="en-US" sz="1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07A7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8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07A7AF"/>
                </a:gs>
                <a:gs pos="100000">
                  <a:schemeClr val="bg1">
                    <a:lumMod val="95000"/>
                  </a:schemeClr>
                </a:gs>
                <a:gs pos="47000">
                  <a:srgbClr val="07A7AF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FBB60E3-B36B-43A6-B31C-E7226B1077ED}" type="slidenum">
              <a:rPr lang="zh-CN" altLang="en-US" sz="1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07A7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8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07A7AF"/>
                </a:gs>
                <a:gs pos="100000">
                  <a:schemeClr val="bg1">
                    <a:lumMod val="95000"/>
                  </a:schemeClr>
                </a:gs>
                <a:gs pos="47000">
                  <a:srgbClr val="07A7AF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FBB60E3-B36B-43A6-B31C-E7226B1077ED}" type="slidenum">
              <a:rPr lang="zh-CN" altLang="en-US" sz="1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07A7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8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07A7AF"/>
                </a:gs>
                <a:gs pos="100000">
                  <a:schemeClr val="bg1">
                    <a:lumMod val="95000"/>
                  </a:schemeClr>
                </a:gs>
                <a:gs pos="47000">
                  <a:srgbClr val="07A7AF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FBB60E3-B36B-43A6-B31C-E7226B1077ED}" type="slidenum">
              <a:rPr lang="zh-CN" altLang="en-US" sz="1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07A7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8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07A7AF"/>
                </a:gs>
                <a:gs pos="100000">
                  <a:schemeClr val="bg1">
                    <a:lumMod val="95000"/>
                  </a:schemeClr>
                </a:gs>
                <a:gs pos="47000">
                  <a:srgbClr val="07A7AF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FBB60E3-B36B-43A6-B31C-E7226B1077ED}" type="slidenum">
              <a:rPr lang="zh-CN" altLang="en-US" sz="1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07A7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8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07A7AF"/>
                </a:gs>
                <a:gs pos="100000">
                  <a:schemeClr val="bg1">
                    <a:lumMod val="95000"/>
                  </a:schemeClr>
                </a:gs>
                <a:gs pos="47000">
                  <a:srgbClr val="07A7AF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FBB60E3-B36B-43A6-B31C-E7226B1077ED}" type="slidenum">
              <a:rPr lang="zh-CN" altLang="en-US" sz="1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07A7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8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07A7AF"/>
                </a:gs>
                <a:gs pos="100000">
                  <a:schemeClr val="bg1">
                    <a:lumMod val="95000"/>
                  </a:schemeClr>
                </a:gs>
                <a:gs pos="47000">
                  <a:srgbClr val="07A7AF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FBB60E3-B36B-43A6-B31C-E7226B1077ED}" type="slidenum">
              <a:rPr lang="zh-CN" altLang="en-US" sz="1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A728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A728BE"/>
                </a:gs>
                <a:gs pos="100000">
                  <a:schemeClr val="bg1">
                    <a:lumMod val="95000"/>
                  </a:schemeClr>
                </a:gs>
                <a:gs pos="47000">
                  <a:srgbClr val="A728BE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A728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A728BE"/>
                </a:gs>
                <a:gs pos="100000">
                  <a:schemeClr val="bg1">
                    <a:lumMod val="95000"/>
                  </a:schemeClr>
                </a:gs>
                <a:gs pos="47000">
                  <a:srgbClr val="A728BE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A728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A728BE"/>
                </a:gs>
                <a:gs pos="100000">
                  <a:schemeClr val="bg1">
                    <a:lumMod val="95000"/>
                  </a:schemeClr>
                </a:gs>
                <a:gs pos="47000">
                  <a:srgbClr val="A728BE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A728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A728BE"/>
                </a:gs>
                <a:gs pos="100000">
                  <a:schemeClr val="bg1">
                    <a:lumMod val="95000"/>
                  </a:schemeClr>
                </a:gs>
                <a:gs pos="47000">
                  <a:srgbClr val="A728BE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A728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A728BE"/>
                </a:gs>
                <a:gs pos="100000">
                  <a:schemeClr val="bg1">
                    <a:lumMod val="95000"/>
                  </a:schemeClr>
                </a:gs>
                <a:gs pos="47000">
                  <a:srgbClr val="A728BE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A728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A728BE"/>
                </a:gs>
                <a:gs pos="100000">
                  <a:schemeClr val="bg1">
                    <a:lumMod val="95000"/>
                  </a:schemeClr>
                </a:gs>
                <a:gs pos="47000">
                  <a:srgbClr val="A728BE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A728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A728BE"/>
                </a:gs>
                <a:gs pos="100000">
                  <a:schemeClr val="bg1">
                    <a:lumMod val="95000"/>
                  </a:schemeClr>
                </a:gs>
                <a:gs pos="47000">
                  <a:srgbClr val="A728BE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A728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A728BE"/>
                </a:gs>
                <a:gs pos="100000">
                  <a:schemeClr val="bg1">
                    <a:lumMod val="95000"/>
                  </a:schemeClr>
                </a:gs>
                <a:gs pos="47000">
                  <a:srgbClr val="A728BE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A728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A728BE"/>
                </a:gs>
                <a:gs pos="100000">
                  <a:schemeClr val="bg1">
                    <a:lumMod val="95000"/>
                  </a:schemeClr>
                </a:gs>
                <a:gs pos="47000">
                  <a:srgbClr val="A728BE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A728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A728BE"/>
                </a:gs>
                <a:gs pos="100000">
                  <a:schemeClr val="bg1">
                    <a:lumMod val="95000"/>
                  </a:schemeClr>
                </a:gs>
                <a:gs pos="47000">
                  <a:srgbClr val="A728BE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A728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A728BE"/>
                </a:gs>
                <a:gs pos="100000">
                  <a:schemeClr val="bg1">
                    <a:lumMod val="95000"/>
                  </a:schemeClr>
                </a:gs>
                <a:gs pos="47000">
                  <a:srgbClr val="A728BE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3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4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A728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8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A728BE"/>
                </a:gs>
                <a:gs pos="100000">
                  <a:schemeClr val="bg1">
                    <a:lumMod val="95000"/>
                  </a:schemeClr>
                </a:gs>
                <a:gs pos="47000">
                  <a:srgbClr val="A728BE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>
            <a:spLocks noGrp="1"/>
          </p:cNvSpPr>
          <p:nvPr userDrawn="1">
            <p:custDataLst>
              <p:tags r:id="rId9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10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A728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A728BE"/>
                </a:gs>
                <a:gs pos="100000">
                  <a:schemeClr val="bg1">
                    <a:lumMod val="95000"/>
                  </a:schemeClr>
                </a:gs>
                <a:gs pos="47000">
                  <a:srgbClr val="A728BE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A728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A728BE"/>
                </a:gs>
                <a:gs pos="100000">
                  <a:schemeClr val="bg1">
                    <a:lumMod val="95000"/>
                  </a:schemeClr>
                </a:gs>
                <a:gs pos="47000">
                  <a:srgbClr val="A728BE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3366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3366FE"/>
                </a:gs>
                <a:gs pos="100000">
                  <a:schemeClr val="bg1">
                    <a:lumMod val="95000"/>
                  </a:schemeClr>
                </a:gs>
                <a:gs pos="47000">
                  <a:srgbClr val="3366FE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3366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3366FE"/>
                </a:gs>
                <a:gs pos="100000">
                  <a:schemeClr val="bg1">
                    <a:lumMod val="95000"/>
                  </a:schemeClr>
                </a:gs>
                <a:gs pos="47000">
                  <a:srgbClr val="3366FE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3366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3366FE"/>
                </a:gs>
                <a:gs pos="100000">
                  <a:schemeClr val="bg1">
                    <a:lumMod val="95000"/>
                  </a:schemeClr>
                </a:gs>
                <a:gs pos="47000">
                  <a:srgbClr val="3366FE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3366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3366FE"/>
                </a:gs>
                <a:gs pos="100000">
                  <a:schemeClr val="bg1">
                    <a:lumMod val="95000"/>
                  </a:schemeClr>
                </a:gs>
                <a:gs pos="47000">
                  <a:srgbClr val="3366FE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3366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3366FE"/>
                </a:gs>
                <a:gs pos="100000">
                  <a:schemeClr val="bg1">
                    <a:lumMod val="95000"/>
                  </a:schemeClr>
                </a:gs>
                <a:gs pos="47000">
                  <a:srgbClr val="3366FE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3366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3366FE"/>
                </a:gs>
                <a:gs pos="100000">
                  <a:schemeClr val="bg1">
                    <a:lumMod val="95000"/>
                  </a:schemeClr>
                </a:gs>
                <a:gs pos="47000">
                  <a:srgbClr val="3366FE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3366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3366FE"/>
                </a:gs>
                <a:gs pos="100000">
                  <a:schemeClr val="bg1">
                    <a:lumMod val="95000"/>
                  </a:schemeClr>
                </a:gs>
                <a:gs pos="47000">
                  <a:srgbClr val="3366FE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3366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3366FE"/>
                </a:gs>
                <a:gs pos="100000">
                  <a:schemeClr val="bg1">
                    <a:lumMod val="95000"/>
                  </a:schemeClr>
                </a:gs>
                <a:gs pos="47000">
                  <a:srgbClr val="3366FE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3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4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3366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8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3366FE"/>
                </a:gs>
                <a:gs pos="100000">
                  <a:schemeClr val="bg1">
                    <a:lumMod val="95000"/>
                  </a:schemeClr>
                </a:gs>
                <a:gs pos="47000">
                  <a:srgbClr val="3366FE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>
            <a:spLocks noGrp="1"/>
          </p:cNvSpPr>
          <p:nvPr userDrawn="1">
            <p:custDataLst>
              <p:tags r:id="rId9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10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3366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3366FE"/>
                </a:gs>
                <a:gs pos="100000">
                  <a:schemeClr val="bg1">
                    <a:lumMod val="95000"/>
                  </a:schemeClr>
                </a:gs>
                <a:gs pos="47000">
                  <a:srgbClr val="3366FE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3366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3366FE"/>
                </a:gs>
                <a:gs pos="100000">
                  <a:schemeClr val="bg1">
                    <a:lumMod val="95000"/>
                  </a:schemeClr>
                </a:gs>
                <a:gs pos="47000">
                  <a:srgbClr val="3366FE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3366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3366FE"/>
                </a:gs>
                <a:gs pos="100000">
                  <a:schemeClr val="bg1">
                    <a:lumMod val="95000"/>
                  </a:schemeClr>
                </a:gs>
                <a:gs pos="47000">
                  <a:srgbClr val="3366FE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3366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3366FE"/>
                </a:gs>
                <a:gs pos="100000">
                  <a:schemeClr val="bg1">
                    <a:lumMod val="95000"/>
                  </a:schemeClr>
                </a:gs>
                <a:gs pos="47000">
                  <a:srgbClr val="3366FE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3366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3366FE"/>
                </a:gs>
                <a:gs pos="100000">
                  <a:schemeClr val="bg1">
                    <a:lumMod val="95000"/>
                  </a:schemeClr>
                </a:gs>
                <a:gs pos="47000">
                  <a:srgbClr val="3366FE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3366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3366FE"/>
                </a:gs>
                <a:gs pos="100000">
                  <a:schemeClr val="bg1">
                    <a:lumMod val="95000"/>
                  </a:schemeClr>
                </a:gs>
                <a:gs pos="47000">
                  <a:srgbClr val="3366FE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3366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3366FE"/>
                </a:gs>
                <a:gs pos="100000">
                  <a:schemeClr val="bg1">
                    <a:lumMod val="95000"/>
                  </a:schemeClr>
                </a:gs>
                <a:gs pos="47000">
                  <a:srgbClr val="3366FE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3366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3366FE"/>
                </a:gs>
                <a:gs pos="100000">
                  <a:schemeClr val="bg1">
                    <a:lumMod val="95000"/>
                  </a:schemeClr>
                </a:gs>
                <a:gs pos="47000">
                  <a:srgbClr val="3366FE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3366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3366FE"/>
                </a:gs>
                <a:gs pos="100000">
                  <a:schemeClr val="bg1">
                    <a:lumMod val="95000"/>
                  </a:schemeClr>
                </a:gs>
                <a:gs pos="47000">
                  <a:srgbClr val="3366FE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3366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3366FE"/>
                </a:gs>
                <a:gs pos="100000">
                  <a:schemeClr val="bg1">
                    <a:lumMod val="95000"/>
                  </a:schemeClr>
                </a:gs>
                <a:gs pos="47000">
                  <a:srgbClr val="3366FE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3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4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EF7D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8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EF7D03"/>
                </a:gs>
                <a:gs pos="100000">
                  <a:schemeClr val="bg1">
                    <a:lumMod val="95000"/>
                  </a:schemeClr>
                </a:gs>
                <a:gs pos="47000">
                  <a:srgbClr val="EF7D03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6" name="灯片编号占位符 14"/>
          <p:cNvSpPr>
            <a:spLocks noGrp="1"/>
          </p:cNvSpPr>
          <p:nvPr userDrawn="1">
            <p:custDataLst>
              <p:tags r:id="rId9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10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3366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3366FE"/>
                </a:gs>
                <a:gs pos="100000">
                  <a:schemeClr val="bg1">
                    <a:lumMod val="95000"/>
                  </a:schemeClr>
                </a:gs>
                <a:gs pos="47000">
                  <a:srgbClr val="3366FE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EF7D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EF7D03"/>
                </a:gs>
                <a:gs pos="100000">
                  <a:schemeClr val="bg1">
                    <a:lumMod val="95000"/>
                  </a:schemeClr>
                </a:gs>
                <a:gs pos="47000">
                  <a:srgbClr val="EF7D03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6" name="灯片编号占位符 14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EF7D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EF7D03"/>
                </a:gs>
                <a:gs pos="100000">
                  <a:schemeClr val="bg1">
                    <a:lumMod val="95000"/>
                  </a:schemeClr>
                </a:gs>
                <a:gs pos="47000">
                  <a:srgbClr val="EF7D03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6" name="灯片编号占位符 14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EF7D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EF7D03"/>
                </a:gs>
                <a:gs pos="100000">
                  <a:schemeClr val="bg1">
                    <a:lumMod val="95000"/>
                  </a:schemeClr>
                </a:gs>
                <a:gs pos="47000">
                  <a:srgbClr val="EF7D03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6" name="灯片编号占位符 14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EF7D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EF7D03"/>
                </a:gs>
                <a:gs pos="100000">
                  <a:schemeClr val="bg1">
                    <a:lumMod val="95000"/>
                  </a:schemeClr>
                </a:gs>
                <a:gs pos="47000">
                  <a:srgbClr val="EF7D03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6" name="灯片编号占位符 14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EF7D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EF7D03"/>
                </a:gs>
                <a:gs pos="100000">
                  <a:schemeClr val="bg1">
                    <a:lumMod val="95000"/>
                  </a:schemeClr>
                </a:gs>
                <a:gs pos="47000">
                  <a:srgbClr val="EF7D03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6" name="灯片编号占位符 14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EF7D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EF7D03"/>
                </a:gs>
                <a:gs pos="100000">
                  <a:schemeClr val="bg1">
                    <a:lumMod val="95000"/>
                  </a:schemeClr>
                </a:gs>
                <a:gs pos="47000">
                  <a:srgbClr val="EF7D03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6" name="灯片编号占位符 14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785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EF7D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EF7D03"/>
                </a:gs>
                <a:gs pos="100000">
                  <a:schemeClr val="bg1">
                    <a:lumMod val="95000"/>
                  </a:schemeClr>
                </a:gs>
                <a:gs pos="47000">
                  <a:srgbClr val="EF7D03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6" name="灯片编号占位符 14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EF7D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EF7D03"/>
                </a:gs>
                <a:gs pos="100000">
                  <a:schemeClr val="bg1">
                    <a:lumMod val="95000"/>
                  </a:schemeClr>
                </a:gs>
                <a:gs pos="47000">
                  <a:srgbClr val="EF7D03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6" name="灯片编号占位符 14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789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EF7D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EF7D03"/>
                </a:gs>
                <a:gs pos="100000">
                  <a:schemeClr val="bg1">
                    <a:lumMod val="95000"/>
                  </a:schemeClr>
                </a:gs>
                <a:gs pos="47000">
                  <a:srgbClr val="EF7D03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6" name="灯片编号占位符 14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3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4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07A7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8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8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07A7AF"/>
                </a:gs>
                <a:gs pos="100000">
                  <a:schemeClr val="bg1">
                    <a:lumMod val="95000"/>
                  </a:schemeClr>
                </a:gs>
                <a:gs pos="47000">
                  <a:srgbClr val="07A7AF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FBB60E3-B36B-43A6-B31C-E7226B1077ED}" type="slidenum">
              <a:rPr lang="zh-CN" altLang="en-US" sz="1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EF7D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EF7D03"/>
                </a:gs>
                <a:gs pos="100000">
                  <a:schemeClr val="bg1">
                    <a:lumMod val="95000"/>
                  </a:schemeClr>
                </a:gs>
                <a:gs pos="47000">
                  <a:srgbClr val="EF7D03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6" name="灯片编号占位符 14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EF7D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EF7D03"/>
                </a:gs>
                <a:gs pos="100000">
                  <a:schemeClr val="bg1">
                    <a:lumMod val="95000"/>
                  </a:schemeClr>
                </a:gs>
                <a:gs pos="47000">
                  <a:srgbClr val="EF7D03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6" name="灯片编号占位符 14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EF7D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EF7D03"/>
                </a:gs>
                <a:gs pos="100000">
                  <a:schemeClr val="bg1">
                    <a:lumMod val="95000"/>
                  </a:schemeClr>
                </a:gs>
                <a:gs pos="47000">
                  <a:srgbClr val="EF7D03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6" name="灯片编号占位符 14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EF7D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EF7D03"/>
                </a:gs>
                <a:gs pos="100000">
                  <a:schemeClr val="bg1">
                    <a:lumMod val="95000"/>
                  </a:schemeClr>
                </a:gs>
                <a:gs pos="47000">
                  <a:srgbClr val="EF7D03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6" name="灯片编号占位符 14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EF7D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EF7D03"/>
                </a:gs>
                <a:gs pos="100000">
                  <a:schemeClr val="bg1">
                    <a:lumMod val="95000"/>
                  </a:schemeClr>
                </a:gs>
                <a:gs pos="47000">
                  <a:srgbClr val="EF7D03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6" name="灯片编号占位符 14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801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EF7D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EF7D03"/>
                </a:gs>
                <a:gs pos="100000">
                  <a:schemeClr val="bg1">
                    <a:lumMod val="95000"/>
                  </a:schemeClr>
                </a:gs>
                <a:gs pos="47000">
                  <a:srgbClr val="EF7D03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6" name="灯片编号占位符 14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EF7D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EF7D03"/>
                </a:gs>
                <a:gs pos="100000">
                  <a:schemeClr val="bg1">
                    <a:lumMod val="95000"/>
                  </a:schemeClr>
                </a:gs>
                <a:gs pos="47000">
                  <a:srgbClr val="EF7D03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6" name="灯片编号占位符 14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EF7D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EF7D03"/>
                </a:gs>
                <a:gs pos="100000">
                  <a:schemeClr val="bg1">
                    <a:lumMod val="95000"/>
                  </a:schemeClr>
                </a:gs>
                <a:gs pos="47000">
                  <a:srgbClr val="EF7D03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6" name="灯片编号占位符 14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807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EF7D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EF7D03"/>
                </a:gs>
                <a:gs pos="100000">
                  <a:schemeClr val="bg1">
                    <a:lumMod val="95000"/>
                  </a:schemeClr>
                </a:gs>
                <a:gs pos="47000">
                  <a:srgbClr val="EF7D03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6" name="灯片编号占位符 14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EF7D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EF7D03"/>
                </a:gs>
                <a:gs pos="100000">
                  <a:schemeClr val="bg1">
                    <a:lumMod val="95000"/>
                  </a:schemeClr>
                </a:gs>
                <a:gs pos="47000">
                  <a:srgbClr val="EF7D03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6" name="灯片编号占位符 14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4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5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07A7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8"/>
          <p:cNvPicPr>
            <a:picLocks noChangeAspect="1"/>
          </p:cNvPicPr>
          <p:nvPr userDrawn="1">
            <p:custDataLst>
              <p:tags r:id="rId6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9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07A7AF"/>
                </a:gs>
                <a:gs pos="100000">
                  <a:schemeClr val="bg1">
                    <a:lumMod val="95000"/>
                  </a:schemeClr>
                </a:gs>
                <a:gs pos="47000">
                  <a:srgbClr val="07A7AF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FBB60E3-B36B-43A6-B31C-E7226B1077ED}" type="slidenum">
              <a:rPr lang="zh-CN" altLang="en-US" sz="1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EF7D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EF7D03"/>
                </a:gs>
                <a:gs pos="100000">
                  <a:schemeClr val="bg1">
                    <a:lumMod val="95000"/>
                  </a:schemeClr>
                </a:gs>
                <a:gs pos="47000">
                  <a:srgbClr val="EF7D03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6" name="灯片编号占位符 14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EF7D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EF7D03"/>
                </a:gs>
                <a:gs pos="100000">
                  <a:schemeClr val="bg1">
                    <a:lumMod val="95000"/>
                  </a:schemeClr>
                </a:gs>
                <a:gs pos="47000">
                  <a:srgbClr val="EF7D03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6" name="灯片编号占位符 14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EF7D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EF7D03"/>
                </a:gs>
                <a:gs pos="100000">
                  <a:schemeClr val="bg1">
                    <a:lumMod val="95000"/>
                  </a:schemeClr>
                </a:gs>
                <a:gs pos="47000">
                  <a:srgbClr val="EF7D03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6" name="灯片编号占位符 14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EF7D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EF7D03"/>
                </a:gs>
                <a:gs pos="100000">
                  <a:schemeClr val="bg1">
                    <a:lumMod val="95000"/>
                  </a:schemeClr>
                </a:gs>
                <a:gs pos="47000">
                  <a:srgbClr val="EF7D03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6" name="灯片编号占位符 14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EF7D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EF7D03"/>
                </a:gs>
                <a:gs pos="100000">
                  <a:schemeClr val="bg1">
                    <a:lumMod val="95000"/>
                  </a:schemeClr>
                </a:gs>
                <a:gs pos="47000">
                  <a:srgbClr val="EF7D03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6" name="灯片编号占位符 14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EF7D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EF7D03"/>
                </a:gs>
                <a:gs pos="100000">
                  <a:schemeClr val="bg1">
                    <a:lumMod val="95000"/>
                  </a:schemeClr>
                </a:gs>
                <a:gs pos="47000">
                  <a:srgbClr val="EF7D03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6" name="灯片编号占位符 14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823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EF7D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EF7D03"/>
                </a:gs>
                <a:gs pos="100000">
                  <a:schemeClr val="bg1">
                    <a:lumMod val="95000"/>
                  </a:schemeClr>
                </a:gs>
                <a:gs pos="47000">
                  <a:srgbClr val="EF7D03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6" name="灯片编号占位符 14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825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EF7D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EF7D03"/>
                </a:gs>
                <a:gs pos="100000">
                  <a:schemeClr val="bg1">
                    <a:lumMod val="95000"/>
                  </a:schemeClr>
                </a:gs>
                <a:gs pos="47000">
                  <a:srgbClr val="EF7D03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6" name="灯片编号占位符 14"/>
          <p:cNvSpPr>
            <a:spLocks noGrp="1"/>
          </p:cNvSpPr>
          <p:nvPr userDrawn="1">
            <p:custDataLst>
              <p:tags r:id="rId8"/>
            </p:custDataLst>
          </p:nvPr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fld id="{7D9BB5D0-35E4-459D-AEF3-FE4D7C45CC19}" type="slidenum">
              <a:rPr lang="zh-CN" altLang="en-US" sz="18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9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827" r:id="rId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07A7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8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07A7AF"/>
                </a:gs>
                <a:gs pos="100000">
                  <a:schemeClr val="bg1">
                    <a:lumMod val="95000"/>
                  </a:schemeClr>
                </a:gs>
                <a:gs pos="47000">
                  <a:srgbClr val="07A7AF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FBB60E3-B36B-43A6-B31C-E7226B1077ED}" type="slidenum">
              <a:rPr lang="zh-CN" altLang="en-US" sz="1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07A7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8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07A7AF"/>
                </a:gs>
                <a:gs pos="100000">
                  <a:schemeClr val="bg1">
                    <a:lumMod val="95000"/>
                  </a:schemeClr>
                </a:gs>
                <a:gs pos="47000">
                  <a:srgbClr val="07A7AF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FBB60E3-B36B-43A6-B31C-E7226B1077ED}" type="slidenum">
              <a:rPr lang="zh-CN" altLang="en-US" sz="1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23" name="矩形 22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D120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25" name="图形 24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26" name="直接连接符 25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D1202F"/>
                </a:gs>
                <a:gs pos="100000">
                  <a:schemeClr val="bg1">
                    <a:lumMod val="95000"/>
                  </a:schemeClr>
                </a:gs>
                <a:gs pos="47000">
                  <a:srgbClr val="C00000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30" name="灯片编号占位符 26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800" kern="120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9772059-CF1C-459A-BD31-B6DE2556393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07A7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8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07A7AF"/>
                </a:gs>
                <a:gs pos="100000">
                  <a:schemeClr val="bg1">
                    <a:lumMod val="95000"/>
                  </a:schemeClr>
                </a:gs>
                <a:gs pos="47000">
                  <a:srgbClr val="07A7AF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FBB60E3-B36B-43A6-B31C-E7226B1077ED}" type="slidenum">
              <a:rPr lang="zh-CN" altLang="en-US" sz="1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07A7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8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07A7AF"/>
                </a:gs>
                <a:gs pos="100000">
                  <a:schemeClr val="bg1">
                    <a:lumMod val="95000"/>
                  </a:schemeClr>
                </a:gs>
                <a:gs pos="47000">
                  <a:srgbClr val="07A7AF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FBB60E3-B36B-43A6-B31C-E7226B1077ED}" type="slidenum">
              <a:rPr lang="zh-CN" altLang="en-US" sz="1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07A7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8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07A7AF"/>
                </a:gs>
                <a:gs pos="100000">
                  <a:schemeClr val="bg1">
                    <a:lumMod val="95000"/>
                  </a:schemeClr>
                </a:gs>
                <a:gs pos="47000">
                  <a:srgbClr val="07A7AF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FBB60E3-B36B-43A6-B31C-E7226B1077ED}" type="slidenum">
              <a:rPr lang="zh-CN" altLang="en-US" sz="1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07A7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8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07A7AF"/>
                </a:gs>
                <a:gs pos="100000">
                  <a:schemeClr val="bg1">
                    <a:lumMod val="95000"/>
                  </a:schemeClr>
                </a:gs>
                <a:gs pos="47000">
                  <a:srgbClr val="07A7AF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FBB60E3-B36B-43A6-B31C-E7226B1077ED}" type="slidenum">
              <a:rPr lang="zh-CN" altLang="en-US" sz="1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07A7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8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07A7AF"/>
                </a:gs>
                <a:gs pos="100000">
                  <a:schemeClr val="bg1">
                    <a:lumMod val="95000"/>
                  </a:schemeClr>
                </a:gs>
                <a:gs pos="47000">
                  <a:srgbClr val="07A7AF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FBB60E3-B36B-43A6-B31C-E7226B1077ED}" type="slidenum">
              <a:rPr lang="zh-CN" altLang="en-US" sz="1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07A7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8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07A7AF"/>
                </a:gs>
                <a:gs pos="100000">
                  <a:schemeClr val="bg1">
                    <a:lumMod val="95000"/>
                  </a:schemeClr>
                </a:gs>
                <a:gs pos="47000">
                  <a:srgbClr val="07A7AF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FBB60E3-B36B-43A6-B31C-E7226B1077ED}" type="slidenum">
              <a:rPr lang="zh-CN" altLang="en-US" sz="1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07A7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8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07A7AF"/>
                </a:gs>
                <a:gs pos="100000">
                  <a:schemeClr val="bg1">
                    <a:lumMod val="95000"/>
                  </a:schemeClr>
                </a:gs>
                <a:gs pos="47000">
                  <a:srgbClr val="07A7AF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FBB60E3-B36B-43A6-B31C-E7226B1077ED}" type="slidenum">
              <a:rPr lang="zh-CN" altLang="en-US" sz="1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07A7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8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07A7AF"/>
                </a:gs>
                <a:gs pos="100000">
                  <a:schemeClr val="bg1">
                    <a:lumMod val="95000"/>
                  </a:schemeClr>
                </a:gs>
                <a:gs pos="47000">
                  <a:srgbClr val="07A7AF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FBB60E3-B36B-43A6-B31C-E7226B1077ED}" type="slidenum">
              <a:rPr lang="zh-CN" altLang="en-US" sz="1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07A7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8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07A7AF"/>
                </a:gs>
                <a:gs pos="100000">
                  <a:schemeClr val="bg1">
                    <a:lumMod val="95000"/>
                  </a:schemeClr>
                </a:gs>
                <a:gs pos="47000">
                  <a:srgbClr val="07A7AF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FBB60E3-B36B-43A6-B31C-E7226B1077ED}" type="slidenum">
              <a:rPr lang="zh-CN" altLang="en-US" sz="1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>
            <p:custDataLst>
              <p:tags r:id="rId2"/>
            </p:custDataLst>
          </p:nvPr>
        </p:nvSpPr>
        <p:spPr>
          <a:xfrm flipV="1">
            <a:off x="0" y="6487795"/>
            <a:ext cx="12192000" cy="3702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 flipV="1">
            <a:off x="0" y="6572250"/>
            <a:ext cx="12192000" cy="285750"/>
          </a:xfrm>
          <a:prstGeom prst="rect">
            <a:avLst/>
          </a:prstGeom>
          <a:solidFill>
            <a:srgbClr val="07A7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阿里巴巴普惠体 R" panose="00020600040101010101" pitchFamily="18" charset="-122"/>
            </a:endParaRPr>
          </a:p>
        </p:txBody>
      </p:sp>
      <p:pic>
        <p:nvPicPr>
          <p:cNvPr id="9" name="图形 8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0184" y="180670"/>
            <a:ext cx="756000" cy="756000"/>
          </a:xfrm>
          <a:prstGeom prst="rect">
            <a:avLst/>
          </a:prstGeom>
        </p:spPr>
      </p:pic>
      <p:cxnSp>
        <p:nvCxnSpPr>
          <p:cNvPr id="10" name="直接连接符 9"/>
          <p:cNvCxnSpPr/>
          <p:nvPr userDrawn="1">
            <p:custDataLst>
              <p:tags r:id="rId7"/>
            </p:custDataLst>
          </p:nvPr>
        </p:nvCxnSpPr>
        <p:spPr>
          <a:xfrm rot="5400000" flipV="1">
            <a:off x="6348182" y="-4812103"/>
            <a:ext cx="0" cy="11520000"/>
          </a:xfrm>
          <a:prstGeom prst="line">
            <a:avLst/>
          </a:prstGeom>
          <a:noFill/>
          <a:ln w="28575" cap="flat" cmpd="sng" algn="ctr">
            <a:gradFill flip="none" rotWithShape="1">
              <a:gsLst>
                <a:gs pos="0">
                  <a:srgbClr val="07A7AF"/>
                </a:gs>
                <a:gs pos="100000">
                  <a:schemeClr val="bg1">
                    <a:lumMod val="95000"/>
                  </a:schemeClr>
                </a:gs>
                <a:gs pos="47000">
                  <a:srgbClr val="07A7AF">
                    <a:alpha val="30000"/>
                  </a:srgbClr>
                </a:gs>
              </a:gsLst>
              <a:lin ang="5400000" scaled="0"/>
              <a:tileRect/>
            </a:gradFill>
            <a:prstDash val="solid"/>
            <a:miter lim="800000"/>
          </a:ln>
          <a:effectLst/>
        </p:spPr>
      </p:cxnSp>
      <p:sp>
        <p:nvSpPr>
          <p:cNvPr id="12" name="灯片编号占位符 10"/>
          <p:cNvSpPr txBox="1"/>
          <p:nvPr userDrawn="1"/>
        </p:nvSpPr>
        <p:spPr>
          <a:xfrm>
            <a:off x="11347200" y="6076800"/>
            <a:ext cx="828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FBB60E3-B36B-43A6-B31C-E7226B1077ED}" type="slidenum">
              <a:rPr lang="zh-CN" altLang="en-US" sz="180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fld>
            <a:endParaRPr lang="zh-CN" altLang="en-US" sz="180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tags" Target="../tags/tag624.xml"/><Relationship Id="rId6" Type="http://schemas.openxmlformats.org/officeDocument/2006/relationships/image" Target="../media/image7.png"/><Relationship Id="rId5" Type="http://schemas.openxmlformats.org/officeDocument/2006/relationships/tags" Target="../tags/tag623.xml"/><Relationship Id="rId4" Type="http://schemas.openxmlformats.org/officeDocument/2006/relationships/tags" Target="../tags/tag622.xml"/><Relationship Id="rId3" Type="http://schemas.openxmlformats.org/officeDocument/2006/relationships/image" Target="../media/image6.png"/><Relationship Id="rId2" Type="http://schemas.openxmlformats.org/officeDocument/2006/relationships/tags" Target="../tags/tag621.xml"/><Relationship Id="rId1" Type="http://schemas.openxmlformats.org/officeDocument/2006/relationships/tags" Target="../tags/tag620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9.xml"/><Relationship Id="rId2" Type="http://schemas.openxmlformats.org/officeDocument/2006/relationships/image" Target="../media/image10.png"/><Relationship Id="rId1" Type="http://schemas.openxmlformats.org/officeDocument/2006/relationships/tags" Target="../tags/tag665.xml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20.xml"/><Relationship Id="rId4" Type="http://schemas.openxmlformats.org/officeDocument/2006/relationships/tags" Target="../tags/tag668.xml"/><Relationship Id="rId3" Type="http://schemas.openxmlformats.org/officeDocument/2006/relationships/tags" Target="../tags/tag667.xml"/><Relationship Id="rId2" Type="http://schemas.openxmlformats.org/officeDocument/2006/relationships/image" Target="../media/image10.png"/><Relationship Id="rId1" Type="http://schemas.openxmlformats.org/officeDocument/2006/relationships/tags" Target="../tags/tag666.xml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97.xml"/><Relationship Id="rId3" Type="http://schemas.openxmlformats.org/officeDocument/2006/relationships/tags" Target="../tags/tag670.xml"/><Relationship Id="rId2" Type="http://schemas.openxmlformats.org/officeDocument/2006/relationships/image" Target="../media/image10.png"/><Relationship Id="rId1" Type="http://schemas.openxmlformats.org/officeDocument/2006/relationships/tags" Target="../tags/tag66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98.xml"/><Relationship Id="rId1" Type="http://schemas.openxmlformats.org/officeDocument/2006/relationships/tags" Target="../tags/tag671.xml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99.xml"/><Relationship Id="rId3" Type="http://schemas.openxmlformats.org/officeDocument/2006/relationships/tags" Target="../tags/tag673.xml"/><Relationship Id="rId2" Type="http://schemas.openxmlformats.org/officeDocument/2006/relationships/image" Target="../media/image10.png"/><Relationship Id="rId1" Type="http://schemas.openxmlformats.org/officeDocument/2006/relationships/tags" Target="../tags/tag672.xml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127.xml"/><Relationship Id="rId4" Type="http://schemas.openxmlformats.org/officeDocument/2006/relationships/image" Target="../media/image11.png"/><Relationship Id="rId3" Type="http://schemas.openxmlformats.org/officeDocument/2006/relationships/tags" Target="../tags/tag675.xml"/><Relationship Id="rId2" Type="http://schemas.openxmlformats.org/officeDocument/2006/relationships/image" Target="../media/image10.png"/><Relationship Id="rId1" Type="http://schemas.openxmlformats.org/officeDocument/2006/relationships/tags" Target="../tags/tag67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00.xml"/><Relationship Id="rId1" Type="http://schemas.openxmlformats.org/officeDocument/2006/relationships/tags" Target="../tags/tag676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21.xml"/><Relationship Id="rId2" Type="http://schemas.openxmlformats.org/officeDocument/2006/relationships/image" Target="../media/image10.png"/><Relationship Id="rId1" Type="http://schemas.openxmlformats.org/officeDocument/2006/relationships/tags" Target="../tags/tag677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101.xml"/><Relationship Id="rId2" Type="http://schemas.openxmlformats.org/officeDocument/2006/relationships/image" Target="../media/image10.png"/><Relationship Id="rId1" Type="http://schemas.openxmlformats.org/officeDocument/2006/relationships/tags" Target="../tags/tag678.xml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102.xml"/><Relationship Id="rId2" Type="http://schemas.openxmlformats.org/officeDocument/2006/relationships/image" Target="../media/image10.png"/><Relationship Id="rId1" Type="http://schemas.openxmlformats.org/officeDocument/2006/relationships/tags" Target="../tags/tag679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633.xml"/><Relationship Id="rId8" Type="http://schemas.openxmlformats.org/officeDocument/2006/relationships/tags" Target="../tags/tag632.xml"/><Relationship Id="rId7" Type="http://schemas.openxmlformats.org/officeDocument/2006/relationships/tags" Target="../tags/tag631.xml"/><Relationship Id="rId6" Type="http://schemas.openxmlformats.org/officeDocument/2006/relationships/tags" Target="../tags/tag630.xml"/><Relationship Id="rId5" Type="http://schemas.openxmlformats.org/officeDocument/2006/relationships/tags" Target="../tags/tag629.xml"/><Relationship Id="rId4" Type="http://schemas.openxmlformats.org/officeDocument/2006/relationships/tags" Target="../tags/tag628.xml"/><Relationship Id="rId3" Type="http://schemas.openxmlformats.org/officeDocument/2006/relationships/tags" Target="../tags/tag627.xml"/><Relationship Id="rId2" Type="http://schemas.openxmlformats.org/officeDocument/2006/relationships/tags" Target="../tags/tag626.xml"/><Relationship Id="rId16" Type="http://schemas.openxmlformats.org/officeDocument/2006/relationships/slideLayout" Target="../slideLayouts/slideLayout1.xml"/><Relationship Id="rId15" Type="http://schemas.openxmlformats.org/officeDocument/2006/relationships/tags" Target="../tags/tag639.xml"/><Relationship Id="rId14" Type="http://schemas.openxmlformats.org/officeDocument/2006/relationships/tags" Target="../tags/tag638.xml"/><Relationship Id="rId13" Type="http://schemas.openxmlformats.org/officeDocument/2006/relationships/tags" Target="../tags/tag637.xml"/><Relationship Id="rId12" Type="http://schemas.openxmlformats.org/officeDocument/2006/relationships/tags" Target="../tags/tag636.xml"/><Relationship Id="rId11" Type="http://schemas.openxmlformats.org/officeDocument/2006/relationships/tags" Target="../tags/tag635.xml"/><Relationship Id="rId10" Type="http://schemas.openxmlformats.org/officeDocument/2006/relationships/tags" Target="../tags/tag634.xml"/><Relationship Id="rId1" Type="http://schemas.openxmlformats.org/officeDocument/2006/relationships/tags" Target="../tags/tag625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103.xml"/><Relationship Id="rId2" Type="http://schemas.openxmlformats.org/officeDocument/2006/relationships/image" Target="../media/image10.png"/><Relationship Id="rId1" Type="http://schemas.openxmlformats.org/officeDocument/2006/relationships/tags" Target="../tags/tag680.xml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35.xml"/><Relationship Id="rId2" Type="http://schemas.openxmlformats.org/officeDocument/2006/relationships/image" Target="../media/image10.png"/><Relationship Id="rId1" Type="http://schemas.openxmlformats.org/officeDocument/2006/relationships/tags" Target="../tags/tag681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5.xml"/><Relationship Id="rId7" Type="http://schemas.openxmlformats.org/officeDocument/2006/relationships/slideLayout" Target="../slideLayouts/slideLayout104.xml"/><Relationship Id="rId6" Type="http://schemas.openxmlformats.org/officeDocument/2006/relationships/tags" Target="../tags/tag685.xml"/><Relationship Id="rId5" Type="http://schemas.openxmlformats.org/officeDocument/2006/relationships/tags" Target="../tags/tag684.xml"/><Relationship Id="rId4" Type="http://schemas.openxmlformats.org/officeDocument/2006/relationships/image" Target="../media/image12.png"/><Relationship Id="rId3" Type="http://schemas.openxmlformats.org/officeDocument/2006/relationships/tags" Target="../tags/tag683.xml"/><Relationship Id="rId2" Type="http://schemas.openxmlformats.org/officeDocument/2006/relationships/image" Target="../media/image10.png"/><Relationship Id="rId1" Type="http://schemas.openxmlformats.org/officeDocument/2006/relationships/tags" Target="../tags/tag682.xml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105.xml"/><Relationship Id="rId2" Type="http://schemas.openxmlformats.org/officeDocument/2006/relationships/image" Target="../media/image10.png"/><Relationship Id="rId1" Type="http://schemas.openxmlformats.org/officeDocument/2006/relationships/tags" Target="../tags/tag686.xml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tags" Target="../tags/tag694.xml"/><Relationship Id="rId8" Type="http://schemas.openxmlformats.org/officeDocument/2006/relationships/tags" Target="../tags/tag693.xml"/><Relationship Id="rId7" Type="http://schemas.openxmlformats.org/officeDocument/2006/relationships/tags" Target="../tags/tag692.xml"/><Relationship Id="rId6" Type="http://schemas.openxmlformats.org/officeDocument/2006/relationships/tags" Target="../tags/tag691.xml"/><Relationship Id="rId5" Type="http://schemas.openxmlformats.org/officeDocument/2006/relationships/tags" Target="../tags/tag690.xml"/><Relationship Id="rId4" Type="http://schemas.openxmlformats.org/officeDocument/2006/relationships/tags" Target="../tags/tag689.xml"/><Relationship Id="rId3" Type="http://schemas.openxmlformats.org/officeDocument/2006/relationships/tags" Target="../tags/tag688.xml"/><Relationship Id="rId2" Type="http://schemas.openxmlformats.org/officeDocument/2006/relationships/image" Target="../media/image8.jpeg"/><Relationship Id="rId14" Type="http://schemas.openxmlformats.org/officeDocument/2006/relationships/slideLayout" Target="../slideLayouts/slideLayout2.xml"/><Relationship Id="rId13" Type="http://schemas.openxmlformats.org/officeDocument/2006/relationships/tags" Target="../tags/tag698.xml"/><Relationship Id="rId12" Type="http://schemas.openxmlformats.org/officeDocument/2006/relationships/tags" Target="../tags/tag697.xml"/><Relationship Id="rId11" Type="http://schemas.openxmlformats.org/officeDocument/2006/relationships/tags" Target="../tags/tag696.xml"/><Relationship Id="rId10" Type="http://schemas.openxmlformats.org/officeDocument/2006/relationships/tags" Target="../tags/tag695.xml"/><Relationship Id="rId1" Type="http://schemas.openxmlformats.org/officeDocument/2006/relationships/tags" Target="../tags/tag687.xml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13.png"/><Relationship Id="rId2" Type="http://schemas.openxmlformats.org/officeDocument/2006/relationships/tags" Target="../tags/tag700.xml"/><Relationship Id="rId1" Type="http://schemas.openxmlformats.org/officeDocument/2006/relationships/tags" Target="../tags/tag699.xml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7.xml"/><Relationship Id="rId3" Type="http://schemas.openxmlformats.org/officeDocument/2006/relationships/image" Target="../media/image13.png"/><Relationship Id="rId2" Type="http://schemas.openxmlformats.org/officeDocument/2006/relationships/tags" Target="../tags/tag702.xml"/><Relationship Id="rId1" Type="http://schemas.openxmlformats.org/officeDocument/2006/relationships/tags" Target="../tags/tag701.xml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8.xml"/><Relationship Id="rId3" Type="http://schemas.openxmlformats.org/officeDocument/2006/relationships/image" Target="../media/image13.png"/><Relationship Id="rId2" Type="http://schemas.openxmlformats.org/officeDocument/2006/relationships/tags" Target="../tags/tag704.xml"/><Relationship Id="rId1" Type="http://schemas.openxmlformats.org/officeDocument/2006/relationships/tags" Target="../tags/tag703.xml"/></Relationships>
</file>

<file path=ppt/slides/_rels/slide2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18.xml"/><Relationship Id="rId5" Type="http://schemas.openxmlformats.org/officeDocument/2006/relationships/image" Target="../media/image14.png"/><Relationship Id="rId4" Type="http://schemas.openxmlformats.org/officeDocument/2006/relationships/tags" Target="../tags/tag707.xml"/><Relationship Id="rId3" Type="http://schemas.openxmlformats.org/officeDocument/2006/relationships/image" Target="../media/image13.png"/><Relationship Id="rId2" Type="http://schemas.openxmlformats.org/officeDocument/2006/relationships/tags" Target="../tags/tag706.xml"/><Relationship Id="rId1" Type="http://schemas.openxmlformats.org/officeDocument/2006/relationships/tags" Target="../tags/tag705.xml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19.xml"/><Relationship Id="rId3" Type="http://schemas.openxmlformats.org/officeDocument/2006/relationships/image" Target="../media/image15.png"/><Relationship Id="rId2" Type="http://schemas.openxmlformats.org/officeDocument/2006/relationships/tags" Target="../tags/tag709.xml"/><Relationship Id="rId1" Type="http://schemas.openxmlformats.org/officeDocument/2006/relationships/tags" Target="../tags/tag708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647.xml"/><Relationship Id="rId8" Type="http://schemas.openxmlformats.org/officeDocument/2006/relationships/tags" Target="../tags/tag646.xml"/><Relationship Id="rId7" Type="http://schemas.openxmlformats.org/officeDocument/2006/relationships/tags" Target="../tags/tag645.xml"/><Relationship Id="rId6" Type="http://schemas.openxmlformats.org/officeDocument/2006/relationships/tags" Target="../tags/tag644.xml"/><Relationship Id="rId5" Type="http://schemas.openxmlformats.org/officeDocument/2006/relationships/tags" Target="../tags/tag643.xml"/><Relationship Id="rId4" Type="http://schemas.openxmlformats.org/officeDocument/2006/relationships/tags" Target="../tags/tag642.xml"/><Relationship Id="rId3" Type="http://schemas.openxmlformats.org/officeDocument/2006/relationships/tags" Target="../tags/tag641.xml"/><Relationship Id="rId2" Type="http://schemas.openxmlformats.org/officeDocument/2006/relationships/tags" Target="../tags/tag640.xml"/><Relationship Id="rId12" Type="http://schemas.openxmlformats.org/officeDocument/2006/relationships/slideLayout" Target="../slideLayouts/slideLayout1.xml"/><Relationship Id="rId11" Type="http://schemas.openxmlformats.org/officeDocument/2006/relationships/tags" Target="../tags/tag649.xml"/><Relationship Id="rId10" Type="http://schemas.openxmlformats.org/officeDocument/2006/relationships/tags" Target="../tags/tag648.xml"/><Relationship Id="rId1" Type="http://schemas.openxmlformats.org/officeDocument/2006/relationships/image" Target="../media/image8.jpeg"/></Relationships>
</file>

<file path=ppt/slides/_rels/slide30.xml.rels><?xml version="1.0" encoding="UTF-8" standalone="yes"?>
<Relationships xmlns="http://schemas.openxmlformats.org/package/2006/relationships"><Relationship Id="rId9" Type="http://schemas.openxmlformats.org/officeDocument/2006/relationships/tags" Target="../tags/tag717.xml"/><Relationship Id="rId8" Type="http://schemas.openxmlformats.org/officeDocument/2006/relationships/tags" Target="../tags/tag716.xml"/><Relationship Id="rId7" Type="http://schemas.openxmlformats.org/officeDocument/2006/relationships/tags" Target="../tags/tag715.xml"/><Relationship Id="rId6" Type="http://schemas.openxmlformats.org/officeDocument/2006/relationships/tags" Target="../tags/tag714.xml"/><Relationship Id="rId5" Type="http://schemas.openxmlformats.org/officeDocument/2006/relationships/tags" Target="../tags/tag713.xml"/><Relationship Id="rId4" Type="http://schemas.openxmlformats.org/officeDocument/2006/relationships/tags" Target="../tags/tag712.xml"/><Relationship Id="rId3" Type="http://schemas.openxmlformats.org/officeDocument/2006/relationships/tags" Target="../tags/tag711.xml"/><Relationship Id="rId2" Type="http://schemas.openxmlformats.org/officeDocument/2006/relationships/tags" Target="../tags/tag710.xml"/><Relationship Id="rId15" Type="http://schemas.openxmlformats.org/officeDocument/2006/relationships/notesSlide" Target="../notesSlides/notesSlide17.xml"/><Relationship Id="rId14" Type="http://schemas.openxmlformats.org/officeDocument/2006/relationships/slideLayout" Target="../slideLayouts/slideLayout122.xml"/><Relationship Id="rId13" Type="http://schemas.openxmlformats.org/officeDocument/2006/relationships/tags" Target="../tags/tag720.xml"/><Relationship Id="rId12" Type="http://schemas.openxmlformats.org/officeDocument/2006/relationships/image" Target="../media/image7.png"/><Relationship Id="rId11" Type="http://schemas.openxmlformats.org/officeDocument/2006/relationships/tags" Target="../tags/tag719.xml"/><Relationship Id="rId10" Type="http://schemas.openxmlformats.org/officeDocument/2006/relationships/tags" Target="../tags/tag718.xml"/><Relationship Id="rId1" Type="http://schemas.openxmlformats.org/officeDocument/2006/relationships/image" Target="../media/image16.jpe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1" Type="http://schemas.openxmlformats.org/officeDocument/2006/relationships/tags" Target="../tags/tag65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image" Target="../media/image9.png"/><Relationship Id="rId1" Type="http://schemas.openxmlformats.org/officeDocument/2006/relationships/tags" Target="../tags/tag65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image" Target="../media/image9.png"/><Relationship Id="rId1" Type="http://schemas.openxmlformats.org/officeDocument/2006/relationships/tags" Target="../tags/tag65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image" Target="../media/image9.png"/><Relationship Id="rId1" Type="http://schemas.openxmlformats.org/officeDocument/2006/relationships/tags" Target="../tags/tag653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661.xml"/><Relationship Id="rId8" Type="http://schemas.openxmlformats.org/officeDocument/2006/relationships/tags" Target="../tags/tag660.xml"/><Relationship Id="rId7" Type="http://schemas.openxmlformats.org/officeDocument/2006/relationships/tags" Target="../tags/tag659.xml"/><Relationship Id="rId6" Type="http://schemas.openxmlformats.org/officeDocument/2006/relationships/tags" Target="../tags/tag658.xml"/><Relationship Id="rId5" Type="http://schemas.openxmlformats.org/officeDocument/2006/relationships/tags" Target="../tags/tag657.xml"/><Relationship Id="rId4" Type="http://schemas.openxmlformats.org/officeDocument/2006/relationships/tags" Target="../tags/tag656.xml"/><Relationship Id="rId3" Type="http://schemas.openxmlformats.org/officeDocument/2006/relationships/tags" Target="../tags/tag655.xml"/><Relationship Id="rId2" Type="http://schemas.openxmlformats.org/officeDocument/2006/relationships/tags" Target="../tags/tag654.xml"/><Relationship Id="rId12" Type="http://schemas.openxmlformats.org/officeDocument/2006/relationships/slideLayout" Target="../slideLayouts/slideLayout1.xml"/><Relationship Id="rId11" Type="http://schemas.openxmlformats.org/officeDocument/2006/relationships/tags" Target="../tags/tag663.xml"/><Relationship Id="rId10" Type="http://schemas.openxmlformats.org/officeDocument/2006/relationships/tags" Target="../tags/tag662.xml"/><Relationship Id="rId1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tags" Target="../tags/tag66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oogle Shape;56;p15"/>
          <p:cNvGrpSpPr/>
          <p:nvPr/>
        </p:nvGrpSpPr>
        <p:grpSpPr>
          <a:xfrm flipH="1">
            <a:off x="10504805" y="4194810"/>
            <a:ext cx="2939415" cy="4041775"/>
            <a:chOff x="-1006072" y="1271750"/>
            <a:chExt cx="4357952" cy="5991287"/>
          </a:xfrm>
        </p:grpSpPr>
        <p:sp>
          <p:nvSpPr>
            <p:cNvPr id="90" name="Google Shape;57;p15"/>
            <p:cNvSpPr/>
            <p:nvPr/>
          </p:nvSpPr>
          <p:spPr>
            <a:xfrm>
              <a:off x="1068003" y="1271750"/>
              <a:ext cx="486039" cy="429385"/>
            </a:xfrm>
            <a:custGeom>
              <a:avLst/>
              <a:gdLst/>
              <a:ahLst/>
              <a:cxnLst/>
              <a:rect l="l" t="t" r="r" b="b"/>
              <a:pathLst>
                <a:path w="11942" h="10550" extrusionOk="0">
                  <a:moveTo>
                    <a:pt x="7370" y="0"/>
                  </a:moveTo>
                  <a:lnTo>
                    <a:pt x="0" y="10549"/>
                  </a:lnTo>
                  <a:lnTo>
                    <a:pt x="4572" y="10549"/>
                  </a:lnTo>
                  <a:lnTo>
                    <a:pt x="11942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91" name="Google Shape;58;p15"/>
            <p:cNvSpPr/>
            <p:nvPr/>
          </p:nvSpPr>
          <p:spPr>
            <a:xfrm>
              <a:off x="1368409" y="1271750"/>
              <a:ext cx="485592" cy="429385"/>
            </a:xfrm>
            <a:custGeom>
              <a:avLst/>
              <a:gdLst/>
              <a:ahLst/>
              <a:cxnLst/>
              <a:rect l="l" t="t" r="r" b="b"/>
              <a:pathLst>
                <a:path w="11931" h="10550" extrusionOk="0">
                  <a:moveTo>
                    <a:pt x="7359" y="0"/>
                  </a:moveTo>
                  <a:lnTo>
                    <a:pt x="1" y="10549"/>
                  </a:lnTo>
                  <a:lnTo>
                    <a:pt x="4573" y="10549"/>
                  </a:lnTo>
                  <a:lnTo>
                    <a:pt x="11931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92" name="Google Shape;59;p15"/>
            <p:cNvSpPr/>
            <p:nvPr/>
          </p:nvSpPr>
          <p:spPr>
            <a:xfrm>
              <a:off x="1668856" y="1271750"/>
              <a:ext cx="485592" cy="429385"/>
            </a:xfrm>
            <a:custGeom>
              <a:avLst/>
              <a:gdLst/>
              <a:ahLst/>
              <a:cxnLst/>
              <a:rect l="l" t="t" r="r" b="b"/>
              <a:pathLst>
                <a:path w="11931" h="10550" extrusionOk="0">
                  <a:moveTo>
                    <a:pt x="7359" y="0"/>
                  </a:moveTo>
                  <a:lnTo>
                    <a:pt x="1" y="10549"/>
                  </a:lnTo>
                  <a:lnTo>
                    <a:pt x="4573" y="10549"/>
                  </a:lnTo>
                  <a:lnTo>
                    <a:pt x="11931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93" name="Google Shape;60;p15"/>
            <p:cNvSpPr/>
            <p:nvPr/>
          </p:nvSpPr>
          <p:spPr>
            <a:xfrm>
              <a:off x="1968814" y="1271750"/>
              <a:ext cx="486080" cy="429385"/>
            </a:xfrm>
            <a:custGeom>
              <a:avLst/>
              <a:gdLst/>
              <a:ahLst/>
              <a:cxnLst/>
              <a:rect l="l" t="t" r="r" b="b"/>
              <a:pathLst>
                <a:path w="11943" h="10550" extrusionOk="0">
                  <a:moveTo>
                    <a:pt x="7371" y="0"/>
                  </a:moveTo>
                  <a:lnTo>
                    <a:pt x="1" y="10549"/>
                  </a:lnTo>
                  <a:lnTo>
                    <a:pt x="4573" y="10549"/>
                  </a:lnTo>
                  <a:lnTo>
                    <a:pt x="11943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94" name="Google Shape;61;p15"/>
            <p:cNvSpPr/>
            <p:nvPr/>
          </p:nvSpPr>
          <p:spPr>
            <a:xfrm>
              <a:off x="2269261" y="1271750"/>
              <a:ext cx="485103" cy="429385"/>
            </a:xfrm>
            <a:custGeom>
              <a:avLst/>
              <a:gdLst/>
              <a:ahLst/>
              <a:cxnLst/>
              <a:rect l="l" t="t" r="r" b="b"/>
              <a:pathLst>
                <a:path w="11919" h="10550" extrusionOk="0">
                  <a:moveTo>
                    <a:pt x="7359" y="0"/>
                  </a:moveTo>
                  <a:lnTo>
                    <a:pt x="1" y="10549"/>
                  </a:lnTo>
                  <a:lnTo>
                    <a:pt x="4573" y="10549"/>
                  </a:lnTo>
                  <a:lnTo>
                    <a:pt x="11919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95" name="Google Shape;62;p15"/>
            <p:cNvSpPr/>
            <p:nvPr/>
          </p:nvSpPr>
          <p:spPr>
            <a:xfrm>
              <a:off x="2569708" y="1271750"/>
              <a:ext cx="485103" cy="429385"/>
            </a:xfrm>
            <a:custGeom>
              <a:avLst/>
              <a:gdLst/>
              <a:ahLst/>
              <a:cxnLst/>
              <a:rect l="l" t="t" r="r" b="b"/>
              <a:pathLst>
                <a:path w="11919" h="10550" extrusionOk="0">
                  <a:moveTo>
                    <a:pt x="7359" y="0"/>
                  </a:moveTo>
                  <a:lnTo>
                    <a:pt x="1" y="10549"/>
                  </a:lnTo>
                  <a:lnTo>
                    <a:pt x="4561" y="10549"/>
                  </a:lnTo>
                  <a:lnTo>
                    <a:pt x="11919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96" name="Google Shape;63;p15"/>
            <p:cNvSpPr/>
            <p:nvPr/>
          </p:nvSpPr>
          <p:spPr>
            <a:xfrm>
              <a:off x="2866777" y="1271750"/>
              <a:ext cx="485103" cy="429385"/>
            </a:xfrm>
            <a:custGeom>
              <a:avLst/>
              <a:gdLst/>
              <a:ahLst/>
              <a:cxnLst/>
              <a:rect l="l" t="t" r="r" b="b"/>
              <a:pathLst>
                <a:path w="11919" h="10550" extrusionOk="0">
                  <a:moveTo>
                    <a:pt x="7346" y="0"/>
                  </a:moveTo>
                  <a:lnTo>
                    <a:pt x="0" y="10549"/>
                  </a:lnTo>
                  <a:lnTo>
                    <a:pt x="4560" y="10549"/>
                  </a:lnTo>
                  <a:lnTo>
                    <a:pt x="11918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97" name="Google Shape;64;p15"/>
            <p:cNvSpPr/>
            <p:nvPr/>
          </p:nvSpPr>
          <p:spPr>
            <a:xfrm>
              <a:off x="1055875" y="4208223"/>
              <a:ext cx="502564" cy="182865"/>
            </a:xfrm>
            <a:custGeom>
              <a:avLst/>
              <a:gdLst/>
              <a:ahLst/>
              <a:cxnLst/>
              <a:rect l="l" t="t" r="r" b="b"/>
              <a:pathLst>
                <a:path w="12348" h="4493" extrusionOk="0">
                  <a:moveTo>
                    <a:pt x="9838" y="0"/>
                  </a:moveTo>
                  <a:cubicBezTo>
                    <a:pt x="9200" y="0"/>
                    <a:pt x="8568" y="272"/>
                    <a:pt x="8132" y="800"/>
                  </a:cubicBezTo>
                  <a:cubicBezTo>
                    <a:pt x="7799" y="1192"/>
                    <a:pt x="7620" y="1669"/>
                    <a:pt x="7608" y="2145"/>
                  </a:cubicBezTo>
                  <a:lnTo>
                    <a:pt x="2941" y="2181"/>
                  </a:lnTo>
                  <a:cubicBezTo>
                    <a:pt x="2906" y="1847"/>
                    <a:pt x="2739" y="1514"/>
                    <a:pt x="2465" y="1264"/>
                  </a:cubicBezTo>
                  <a:cubicBezTo>
                    <a:pt x="2206" y="1047"/>
                    <a:pt x="1887" y="940"/>
                    <a:pt x="1570" y="940"/>
                  </a:cubicBezTo>
                  <a:cubicBezTo>
                    <a:pt x="1173" y="940"/>
                    <a:pt x="778" y="1107"/>
                    <a:pt x="500" y="1431"/>
                  </a:cubicBezTo>
                  <a:cubicBezTo>
                    <a:pt x="0" y="2002"/>
                    <a:pt x="84" y="2883"/>
                    <a:pt x="655" y="3395"/>
                  </a:cubicBezTo>
                  <a:cubicBezTo>
                    <a:pt x="915" y="3612"/>
                    <a:pt x="1233" y="3719"/>
                    <a:pt x="1550" y="3719"/>
                  </a:cubicBezTo>
                  <a:cubicBezTo>
                    <a:pt x="1947" y="3719"/>
                    <a:pt x="2342" y="3552"/>
                    <a:pt x="2620" y="3228"/>
                  </a:cubicBezTo>
                  <a:cubicBezTo>
                    <a:pt x="2822" y="3002"/>
                    <a:pt x="2917" y="2728"/>
                    <a:pt x="2953" y="2443"/>
                  </a:cubicBezTo>
                  <a:lnTo>
                    <a:pt x="7620" y="2395"/>
                  </a:lnTo>
                  <a:cubicBezTo>
                    <a:pt x="7668" y="2978"/>
                    <a:pt x="7918" y="3562"/>
                    <a:pt x="8418" y="3955"/>
                  </a:cubicBezTo>
                  <a:cubicBezTo>
                    <a:pt x="8832" y="4316"/>
                    <a:pt x="9346" y="4492"/>
                    <a:pt x="9859" y="4492"/>
                  </a:cubicBezTo>
                  <a:cubicBezTo>
                    <a:pt x="10496" y="4492"/>
                    <a:pt x="11131" y="4220"/>
                    <a:pt x="11573" y="3693"/>
                  </a:cubicBezTo>
                  <a:cubicBezTo>
                    <a:pt x="12347" y="2752"/>
                    <a:pt x="12228" y="1335"/>
                    <a:pt x="11288" y="538"/>
                  </a:cubicBezTo>
                  <a:cubicBezTo>
                    <a:pt x="10868" y="176"/>
                    <a:pt x="10351" y="0"/>
                    <a:pt x="9838" y="0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98" name="Google Shape;65;p15"/>
            <p:cNvSpPr/>
            <p:nvPr/>
          </p:nvSpPr>
          <p:spPr>
            <a:xfrm>
              <a:off x="1063608" y="2410971"/>
              <a:ext cx="94546" cy="94546"/>
            </a:xfrm>
            <a:custGeom>
              <a:avLst/>
              <a:gdLst/>
              <a:ahLst/>
              <a:cxnLst/>
              <a:rect l="l" t="t" r="r" b="b"/>
              <a:pathLst>
                <a:path w="2323" h="2323" extrusionOk="0">
                  <a:moveTo>
                    <a:pt x="1168" y="1"/>
                  </a:moveTo>
                  <a:cubicBezTo>
                    <a:pt x="525" y="1"/>
                    <a:pt x="1" y="525"/>
                    <a:pt x="1" y="1167"/>
                  </a:cubicBezTo>
                  <a:cubicBezTo>
                    <a:pt x="1" y="1799"/>
                    <a:pt x="525" y="2322"/>
                    <a:pt x="1168" y="2322"/>
                  </a:cubicBezTo>
                  <a:cubicBezTo>
                    <a:pt x="1811" y="2322"/>
                    <a:pt x="2323" y="1799"/>
                    <a:pt x="2323" y="1167"/>
                  </a:cubicBezTo>
                  <a:cubicBezTo>
                    <a:pt x="2323" y="525"/>
                    <a:pt x="1811" y="1"/>
                    <a:pt x="116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99" name="Google Shape;66;p15"/>
            <p:cNvSpPr/>
            <p:nvPr/>
          </p:nvSpPr>
          <p:spPr>
            <a:xfrm>
              <a:off x="1063608" y="2277721"/>
              <a:ext cx="94546" cy="94546"/>
            </a:xfrm>
            <a:custGeom>
              <a:avLst/>
              <a:gdLst/>
              <a:ahLst/>
              <a:cxnLst/>
              <a:rect l="l" t="t" r="r" b="b"/>
              <a:pathLst>
                <a:path w="2323" h="2323" extrusionOk="0">
                  <a:moveTo>
                    <a:pt x="1168" y="0"/>
                  </a:moveTo>
                  <a:cubicBezTo>
                    <a:pt x="525" y="0"/>
                    <a:pt x="1" y="524"/>
                    <a:pt x="1" y="1167"/>
                  </a:cubicBezTo>
                  <a:cubicBezTo>
                    <a:pt x="1" y="1798"/>
                    <a:pt x="525" y="2322"/>
                    <a:pt x="1168" y="2322"/>
                  </a:cubicBezTo>
                  <a:cubicBezTo>
                    <a:pt x="1811" y="2322"/>
                    <a:pt x="2323" y="1798"/>
                    <a:pt x="2323" y="1167"/>
                  </a:cubicBezTo>
                  <a:cubicBezTo>
                    <a:pt x="2323" y="524"/>
                    <a:pt x="1811" y="0"/>
                    <a:pt x="116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00" name="Google Shape;67;p15"/>
            <p:cNvSpPr/>
            <p:nvPr/>
          </p:nvSpPr>
          <p:spPr>
            <a:xfrm>
              <a:off x="1069916" y="1822700"/>
              <a:ext cx="914936" cy="110053"/>
            </a:xfrm>
            <a:custGeom>
              <a:avLst/>
              <a:gdLst/>
              <a:ahLst/>
              <a:cxnLst/>
              <a:rect l="l" t="t" r="r" b="b"/>
              <a:pathLst>
                <a:path w="22480" h="2704" extrusionOk="0">
                  <a:moveTo>
                    <a:pt x="1" y="1"/>
                  </a:moveTo>
                  <a:lnTo>
                    <a:pt x="1" y="2703"/>
                  </a:lnTo>
                  <a:lnTo>
                    <a:pt x="22480" y="2703"/>
                  </a:lnTo>
                  <a:lnTo>
                    <a:pt x="22480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01" name="Google Shape;68;p15"/>
            <p:cNvSpPr/>
            <p:nvPr/>
          </p:nvSpPr>
          <p:spPr>
            <a:xfrm>
              <a:off x="1069916" y="1981143"/>
              <a:ext cx="745828" cy="54335"/>
            </a:xfrm>
            <a:custGeom>
              <a:avLst/>
              <a:gdLst/>
              <a:ahLst/>
              <a:cxnLst/>
              <a:rect l="l" t="t" r="r" b="b"/>
              <a:pathLst>
                <a:path w="18325" h="1335" extrusionOk="0">
                  <a:moveTo>
                    <a:pt x="1" y="1"/>
                  </a:moveTo>
                  <a:lnTo>
                    <a:pt x="1" y="1334"/>
                  </a:lnTo>
                  <a:lnTo>
                    <a:pt x="18324" y="1334"/>
                  </a:lnTo>
                  <a:lnTo>
                    <a:pt x="18324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02" name="Google Shape;69;p15"/>
            <p:cNvSpPr/>
            <p:nvPr/>
          </p:nvSpPr>
          <p:spPr>
            <a:xfrm>
              <a:off x="1069916" y="2069828"/>
              <a:ext cx="745828" cy="54823"/>
            </a:xfrm>
            <a:custGeom>
              <a:avLst/>
              <a:gdLst/>
              <a:ahLst/>
              <a:cxnLst/>
              <a:rect l="l" t="t" r="r" b="b"/>
              <a:pathLst>
                <a:path w="18325" h="1347" extrusionOk="0">
                  <a:moveTo>
                    <a:pt x="1" y="1"/>
                  </a:moveTo>
                  <a:lnTo>
                    <a:pt x="1" y="1346"/>
                  </a:lnTo>
                  <a:lnTo>
                    <a:pt x="18324" y="1346"/>
                  </a:lnTo>
                  <a:lnTo>
                    <a:pt x="18324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03" name="Google Shape;70;p15"/>
            <p:cNvSpPr/>
            <p:nvPr/>
          </p:nvSpPr>
          <p:spPr>
            <a:xfrm>
              <a:off x="1069916" y="2158512"/>
              <a:ext cx="489947" cy="54335"/>
            </a:xfrm>
            <a:custGeom>
              <a:avLst/>
              <a:gdLst/>
              <a:ahLst/>
              <a:cxnLst/>
              <a:rect l="l" t="t" r="r" b="b"/>
              <a:pathLst>
                <a:path w="12038" h="1335" extrusionOk="0">
                  <a:moveTo>
                    <a:pt x="1" y="1"/>
                  </a:moveTo>
                  <a:lnTo>
                    <a:pt x="1" y="1334"/>
                  </a:lnTo>
                  <a:lnTo>
                    <a:pt x="12038" y="1334"/>
                  </a:lnTo>
                  <a:lnTo>
                    <a:pt x="1203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04" name="Google Shape;71;p15"/>
            <p:cNvSpPr/>
            <p:nvPr/>
          </p:nvSpPr>
          <p:spPr>
            <a:xfrm>
              <a:off x="1130966" y="5001539"/>
              <a:ext cx="220065" cy="194831"/>
            </a:xfrm>
            <a:custGeom>
              <a:avLst/>
              <a:gdLst/>
              <a:ahLst/>
              <a:cxnLst/>
              <a:rect l="l" t="t" r="r" b="b"/>
              <a:pathLst>
                <a:path w="5407" h="4787" extrusionOk="0">
                  <a:moveTo>
                    <a:pt x="3335" y="0"/>
                  </a:moveTo>
                  <a:lnTo>
                    <a:pt x="1" y="4787"/>
                  </a:lnTo>
                  <a:lnTo>
                    <a:pt x="2073" y="4787"/>
                  </a:lnTo>
                  <a:lnTo>
                    <a:pt x="5406" y="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05" name="Google Shape;72;p15"/>
            <p:cNvSpPr/>
            <p:nvPr/>
          </p:nvSpPr>
          <p:spPr>
            <a:xfrm>
              <a:off x="1267636" y="5001539"/>
              <a:ext cx="219536" cy="194831"/>
            </a:xfrm>
            <a:custGeom>
              <a:avLst/>
              <a:gdLst/>
              <a:ahLst/>
              <a:cxnLst/>
              <a:rect l="l" t="t" r="r" b="b"/>
              <a:pathLst>
                <a:path w="5394" h="4787" extrusionOk="0">
                  <a:moveTo>
                    <a:pt x="3334" y="0"/>
                  </a:moveTo>
                  <a:lnTo>
                    <a:pt x="0" y="4787"/>
                  </a:lnTo>
                  <a:lnTo>
                    <a:pt x="2060" y="4787"/>
                  </a:lnTo>
                  <a:lnTo>
                    <a:pt x="5394" y="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06" name="Google Shape;73;p15"/>
            <p:cNvSpPr/>
            <p:nvPr/>
          </p:nvSpPr>
          <p:spPr>
            <a:xfrm>
              <a:off x="1403330" y="5001539"/>
              <a:ext cx="220513" cy="194831"/>
            </a:xfrm>
            <a:custGeom>
              <a:avLst/>
              <a:gdLst/>
              <a:ahLst/>
              <a:cxnLst/>
              <a:rect l="l" t="t" r="r" b="b"/>
              <a:pathLst>
                <a:path w="5418" h="4787" extrusionOk="0">
                  <a:moveTo>
                    <a:pt x="3346" y="0"/>
                  </a:moveTo>
                  <a:lnTo>
                    <a:pt x="0" y="4787"/>
                  </a:lnTo>
                  <a:lnTo>
                    <a:pt x="2084" y="4787"/>
                  </a:lnTo>
                  <a:lnTo>
                    <a:pt x="5418" y="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07" name="Google Shape;74;p15"/>
            <p:cNvSpPr/>
            <p:nvPr/>
          </p:nvSpPr>
          <p:spPr>
            <a:xfrm>
              <a:off x="1539471" y="5001539"/>
              <a:ext cx="220065" cy="194831"/>
            </a:xfrm>
            <a:custGeom>
              <a:avLst/>
              <a:gdLst/>
              <a:ahLst/>
              <a:cxnLst/>
              <a:rect l="l" t="t" r="r" b="b"/>
              <a:pathLst>
                <a:path w="5407" h="4787" extrusionOk="0">
                  <a:moveTo>
                    <a:pt x="3335" y="0"/>
                  </a:moveTo>
                  <a:lnTo>
                    <a:pt x="1" y="4787"/>
                  </a:lnTo>
                  <a:lnTo>
                    <a:pt x="2073" y="4787"/>
                  </a:lnTo>
                  <a:lnTo>
                    <a:pt x="5406" y="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08" name="Google Shape;75;p15"/>
            <p:cNvSpPr/>
            <p:nvPr/>
          </p:nvSpPr>
          <p:spPr>
            <a:xfrm>
              <a:off x="1675653" y="5001539"/>
              <a:ext cx="220024" cy="194831"/>
            </a:xfrm>
            <a:custGeom>
              <a:avLst/>
              <a:gdLst/>
              <a:ahLst/>
              <a:cxnLst/>
              <a:rect l="l" t="t" r="r" b="b"/>
              <a:pathLst>
                <a:path w="5406" h="4787" extrusionOk="0">
                  <a:moveTo>
                    <a:pt x="3334" y="0"/>
                  </a:moveTo>
                  <a:lnTo>
                    <a:pt x="0" y="4787"/>
                  </a:lnTo>
                  <a:lnTo>
                    <a:pt x="2072" y="4787"/>
                  </a:lnTo>
                  <a:lnTo>
                    <a:pt x="5406" y="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09" name="Google Shape;76;p15"/>
            <p:cNvSpPr/>
            <p:nvPr/>
          </p:nvSpPr>
          <p:spPr>
            <a:xfrm>
              <a:off x="1811835" y="5001539"/>
              <a:ext cx="220024" cy="194831"/>
            </a:xfrm>
            <a:custGeom>
              <a:avLst/>
              <a:gdLst/>
              <a:ahLst/>
              <a:cxnLst/>
              <a:rect l="l" t="t" r="r" b="b"/>
              <a:pathLst>
                <a:path w="5406" h="4787" extrusionOk="0">
                  <a:moveTo>
                    <a:pt x="3334" y="0"/>
                  </a:moveTo>
                  <a:lnTo>
                    <a:pt x="0" y="4787"/>
                  </a:lnTo>
                  <a:lnTo>
                    <a:pt x="2072" y="4787"/>
                  </a:lnTo>
                  <a:lnTo>
                    <a:pt x="5406" y="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10" name="Google Shape;77;p15"/>
            <p:cNvSpPr/>
            <p:nvPr/>
          </p:nvSpPr>
          <p:spPr>
            <a:xfrm>
              <a:off x="1598120" y="4774272"/>
              <a:ext cx="1247862" cy="2488764"/>
            </a:xfrm>
            <a:custGeom>
              <a:avLst/>
              <a:gdLst/>
              <a:ahLst/>
              <a:cxnLst/>
              <a:rect l="l" t="t" r="r" b="b"/>
              <a:pathLst>
                <a:path w="30660" h="61149" extrusionOk="0">
                  <a:moveTo>
                    <a:pt x="727" y="0"/>
                  </a:moveTo>
                  <a:cubicBezTo>
                    <a:pt x="0" y="11014"/>
                    <a:pt x="3072" y="44744"/>
                    <a:pt x="4144" y="56293"/>
                  </a:cubicBezTo>
                  <a:cubicBezTo>
                    <a:pt x="4168" y="56603"/>
                    <a:pt x="4453" y="56960"/>
                    <a:pt x="4477" y="57245"/>
                  </a:cubicBezTo>
                  <a:cubicBezTo>
                    <a:pt x="4644" y="59019"/>
                    <a:pt x="4751" y="60091"/>
                    <a:pt x="4751" y="60258"/>
                  </a:cubicBezTo>
                  <a:cubicBezTo>
                    <a:pt x="4779" y="60847"/>
                    <a:pt x="6567" y="61148"/>
                    <a:pt x="8454" y="61148"/>
                  </a:cubicBezTo>
                  <a:cubicBezTo>
                    <a:pt x="10570" y="61148"/>
                    <a:pt x="12810" y="60770"/>
                    <a:pt x="12835" y="59996"/>
                  </a:cubicBezTo>
                  <a:lnTo>
                    <a:pt x="12871" y="57055"/>
                  </a:lnTo>
                  <a:lnTo>
                    <a:pt x="13276" y="56186"/>
                  </a:lnTo>
                  <a:lnTo>
                    <a:pt x="15633" y="14514"/>
                  </a:lnTo>
                  <a:cubicBezTo>
                    <a:pt x="15615" y="14003"/>
                    <a:pt x="15763" y="13674"/>
                    <a:pt x="15908" y="13674"/>
                  </a:cubicBezTo>
                  <a:cubicBezTo>
                    <a:pt x="16040" y="13674"/>
                    <a:pt x="16169" y="13945"/>
                    <a:pt x="16169" y="14597"/>
                  </a:cubicBezTo>
                  <a:cubicBezTo>
                    <a:pt x="16122" y="24872"/>
                    <a:pt x="18622" y="46697"/>
                    <a:pt x="19003" y="55733"/>
                  </a:cubicBezTo>
                  <a:cubicBezTo>
                    <a:pt x="19027" y="55948"/>
                    <a:pt x="19348" y="56162"/>
                    <a:pt x="19348" y="56364"/>
                  </a:cubicBezTo>
                  <a:cubicBezTo>
                    <a:pt x="19455" y="58567"/>
                    <a:pt x="19527" y="59936"/>
                    <a:pt x="19539" y="60079"/>
                  </a:cubicBezTo>
                  <a:cubicBezTo>
                    <a:pt x="19635" y="60525"/>
                    <a:pt x="21296" y="60734"/>
                    <a:pt x="23092" y="60734"/>
                  </a:cubicBezTo>
                  <a:cubicBezTo>
                    <a:pt x="25274" y="60734"/>
                    <a:pt x="27656" y="60426"/>
                    <a:pt x="27683" y="59865"/>
                  </a:cubicBezTo>
                  <a:cubicBezTo>
                    <a:pt x="27683" y="59734"/>
                    <a:pt x="27790" y="58424"/>
                    <a:pt x="27921" y="56257"/>
                  </a:cubicBezTo>
                  <a:cubicBezTo>
                    <a:pt x="27933" y="56007"/>
                    <a:pt x="28171" y="55733"/>
                    <a:pt x="28194" y="55448"/>
                  </a:cubicBezTo>
                  <a:cubicBezTo>
                    <a:pt x="28921" y="44041"/>
                    <a:pt x="30659" y="13573"/>
                    <a:pt x="29385" y="48"/>
                  </a:cubicBezTo>
                  <a:cubicBezTo>
                    <a:pt x="29385" y="48"/>
                    <a:pt x="15360" y="0"/>
                    <a:pt x="727" y="0"/>
                  </a:cubicBezTo>
                  <a:close/>
                </a:path>
              </a:pathLst>
            </a:custGeom>
            <a:solidFill>
              <a:srgbClr val="57575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11" name="Google Shape;78;p15"/>
            <p:cNvSpPr/>
            <p:nvPr/>
          </p:nvSpPr>
          <p:spPr>
            <a:xfrm>
              <a:off x="1615091" y="4944844"/>
              <a:ext cx="1192103" cy="155596"/>
            </a:xfrm>
            <a:custGeom>
              <a:avLst/>
              <a:gdLst/>
              <a:ahLst/>
              <a:cxnLst/>
              <a:rect l="l" t="t" r="r" b="b"/>
              <a:pathLst>
                <a:path w="29290" h="3823" extrusionOk="0">
                  <a:moveTo>
                    <a:pt x="16252" y="0"/>
                  </a:moveTo>
                  <a:lnTo>
                    <a:pt x="0" y="1310"/>
                  </a:lnTo>
                  <a:cubicBezTo>
                    <a:pt x="0" y="1310"/>
                    <a:pt x="5668" y="3822"/>
                    <a:pt x="15443" y="3822"/>
                  </a:cubicBezTo>
                  <a:cubicBezTo>
                    <a:pt x="25230" y="3822"/>
                    <a:pt x="29290" y="1310"/>
                    <a:pt x="29290" y="1310"/>
                  </a:cubicBezTo>
                  <a:lnTo>
                    <a:pt x="16252" y="0"/>
                  </a:ln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12" name="Google Shape;79;p15"/>
            <p:cNvSpPr/>
            <p:nvPr/>
          </p:nvSpPr>
          <p:spPr>
            <a:xfrm>
              <a:off x="1944598" y="1693805"/>
              <a:ext cx="632885" cy="1078224"/>
            </a:xfrm>
            <a:custGeom>
              <a:avLst/>
              <a:gdLst/>
              <a:ahLst/>
              <a:cxnLst/>
              <a:rect l="l" t="t" r="r" b="b"/>
              <a:pathLst>
                <a:path w="15550" h="26492" extrusionOk="0">
                  <a:moveTo>
                    <a:pt x="7870" y="0"/>
                  </a:moveTo>
                  <a:cubicBezTo>
                    <a:pt x="7870" y="0"/>
                    <a:pt x="131" y="3787"/>
                    <a:pt x="131" y="7335"/>
                  </a:cubicBezTo>
                  <a:cubicBezTo>
                    <a:pt x="131" y="10907"/>
                    <a:pt x="0" y="21860"/>
                    <a:pt x="1977" y="26492"/>
                  </a:cubicBezTo>
                  <a:lnTo>
                    <a:pt x="13657" y="26492"/>
                  </a:lnTo>
                  <a:cubicBezTo>
                    <a:pt x="15348" y="23587"/>
                    <a:pt x="15550" y="10918"/>
                    <a:pt x="15550" y="7370"/>
                  </a:cubicBezTo>
                  <a:cubicBezTo>
                    <a:pt x="15550" y="3822"/>
                    <a:pt x="7870" y="0"/>
                    <a:pt x="7870" y="0"/>
                  </a:cubicBezTo>
                  <a:close/>
                </a:path>
              </a:pathLst>
            </a:custGeom>
            <a:solidFill>
              <a:srgbClr val="03172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13" name="Google Shape;80;p15"/>
            <p:cNvSpPr/>
            <p:nvPr/>
          </p:nvSpPr>
          <p:spPr>
            <a:xfrm>
              <a:off x="2657416" y="3209578"/>
              <a:ext cx="399348" cy="940170"/>
            </a:xfrm>
            <a:custGeom>
              <a:avLst/>
              <a:gdLst/>
              <a:ahLst/>
              <a:cxnLst/>
              <a:rect l="l" t="t" r="r" b="b"/>
              <a:pathLst>
                <a:path w="9812" h="23100" extrusionOk="0">
                  <a:moveTo>
                    <a:pt x="7287" y="0"/>
                  </a:moveTo>
                  <a:lnTo>
                    <a:pt x="310" y="5215"/>
                  </a:lnTo>
                  <a:lnTo>
                    <a:pt x="4287" y="15097"/>
                  </a:lnTo>
                  <a:lnTo>
                    <a:pt x="1" y="20014"/>
                  </a:lnTo>
                  <a:cubicBezTo>
                    <a:pt x="1" y="20014"/>
                    <a:pt x="897" y="23099"/>
                    <a:pt x="1032" y="23099"/>
                  </a:cubicBezTo>
                  <a:cubicBezTo>
                    <a:pt x="1034" y="23099"/>
                    <a:pt x="1035" y="23099"/>
                    <a:pt x="1036" y="23098"/>
                  </a:cubicBezTo>
                  <a:cubicBezTo>
                    <a:pt x="1155" y="23039"/>
                    <a:pt x="8978" y="18074"/>
                    <a:pt x="9395" y="16038"/>
                  </a:cubicBezTo>
                  <a:cubicBezTo>
                    <a:pt x="9811" y="14002"/>
                    <a:pt x="7287" y="0"/>
                    <a:pt x="7287" y="0"/>
                  </a:cubicBezTo>
                  <a:close/>
                </a:path>
              </a:pathLst>
            </a:custGeom>
            <a:solidFill>
              <a:srgbClr val="0E263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14" name="Google Shape;81;p15"/>
            <p:cNvSpPr/>
            <p:nvPr/>
          </p:nvSpPr>
          <p:spPr>
            <a:xfrm>
              <a:off x="1425104" y="3226997"/>
              <a:ext cx="400814" cy="942124"/>
            </a:xfrm>
            <a:custGeom>
              <a:avLst/>
              <a:gdLst/>
              <a:ahLst/>
              <a:cxnLst/>
              <a:rect l="l" t="t" r="r" b="b"/>
              <a:pathLst>
                <a:path w="9848" h="23148" extrusionOk="0">
                  <a:moveTo>
                    <a:pt x="2835" y="1"/>
                  </a:moveTo>
                  <a:cubicBezTo>
                    <a:pt x="2835" y="1"/>
                    <a:pt x="1" y="13538"/>
                    <a:pt x="418" y="15562"/>
                  </a:cubicBezTo>
                  <a:cubicBezTo>
                    <a:pt x="834" y="17610"/>
                    <a:pt x="8704" y="23087"/>
                    <a:pt x="8823" y="23146"/>
                  </a:cubicBezTo>
                  <a:cubicBezTo>
                    <a:pt x="8825" y="23147"/>
                    <a:pt x="8826" y="23148"/>
                    <a:pt x="8828" y="23148"/>
                  </a:cubicBezTo>
                  <a:cubicBezTo>
                    <a:pt x="8963" y="23148"/>
                    <a:pt x="9847" y="20063"/>
                    <a:pt x="9847" y="20063"/>
                  </a:cubicBezTo>
                  <a:lnTo>
                    <a:pt x="5561" y="15145"/>
                  </a:lnTo>
                  <a:lnTo>
                    <a:pt x="9538" y="5263"/>
                  </a:lnTo>
                  <a:lnTo>
                    <a:pt x="2835" y="1"/>
                  </a:lnTo>
                  <a:close/>
                </a:path>
              </a:pathLst>
            </a:custGeom>
            <a:solidFill>
              <a:srgbClr val="0E263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15" name="Google Shape;82;p15"/>
            <p:cNvSpPr/>
            <p:nvPr/>
          </p:nvSpPr>
          <p:spPr>
            <a:xfrm>
              <a:off x="1367473" y="2660053"/>
              <a:ext cx="1682009" cy="2371589"/>
            </a:xfrm>
            <a:custGeom>
              <a:avLst/>
              <a:gdLst/>
              <a:ahLst/>
              <a:cxnLst/>
              <a:rect l="l" t="t" r="r" b="b"/>
              <a:pathLst>
                <a:path w="41327" h="58270" extrusionOk="0">
                  <a:moveTo>
                    <a:pt x="17026" y="0"/>
                  </a:moveTo>
                  <a:cubicBezTo>
                    <a:pt x="17026" y="0"/>
                    <a:pt x="9489" y="2917"/>
                    <a:pt x="6930" y="4656"/>
                  </a:cubicBezTo>
                  <a:cubicBezTo>
                    <a:pt x="3524" y="6966"/>
                    <a:pt x="107" y="15717"/>
                    <a:pt x="0" y="18515"/>
                  </a:cubicBezTo>
                  <a:cubicBezTo>
                    <a:pt x="0" y="18515"/>
                    <a:pt x="4929" y="19693"/>
                    <a:pt x="9156" y="20836"/>
                  </a:cubicBezTo>
                  <a:cubicBezTo>
                    <a:pt x="9275" y="22872"/>
                    <a:pt x="9192" y="25194"/>
                    <a:pt x="8799" y="27873"/>
                  </a:cubicBezTo>
                  <a:cubicBezTo>
                    <a:pt x="8585" y="29230"/>
                    <a:pt x="6179" y="44482"/>
                    <a:pt x="5298" y="52090"/>
                  </a:cubicBezTo>
                  <a:cubicBezTo>
                    <a:pt x="5239" y="52566"/>
                    <a:pt x="6358" y="53614"/>
                    <a:pt x="6299" y="54067"/>
                  </a:cubicBezTo>
                  <a:cubicBezTo>
                    <a:pt x="6120" y="55543"/>
                    <a:pt x="5906" y="57150"/>
                    <a:pt x="6096" y="57436"/>
                  </a:cubicBezTo>
                  <a:cubicBezTo>
                    <a:pt x="6346" y="57817"/>
                    <a:pt x="13299" y="58270"/>
                    <a:pt x="21443" y="58270"/>
                  </a:cubicBezTo>
                  <a:cubicBezTo>
                    <a:pt x="28730" y="58270"/>
                    <a:pt x="35147" y="57615"/>
                    <a:pt x="35421" y="57353"/>
                  </a:cubicBezTo>
                  <a:cubicBezTo>
                    <a:pt x="35671" y="57162"/>
                    <a:pt x="35445" y="56210"/>
                    <a:pt x="35338" y="54531"/>
                  </a:cubicBezTo>
                  <a:cubicBezTo>
                    <a:pt x="35326" y="54186"/>
                    <a:pt x="36445" y="53305"/>
                    <a:pt x="36409" y="52924"/>
                  </a:cubicBezTo>
                  <a:cubicBezTo>
                    <a:pt x="36017" y="46613"/>
                    <a:pt x="33873" y="32183"/>
                    <a:pt x="33814" y="31326"/>
                  </a:cubicBezTo>
                  <a:cubicBezTo>
                    <a:pt x="33552" y="27218"/>
                    <a:pt x="33683" y="23813"/>
                    <a:pt x="33992" y="20967"/>
                  </a:cubicBezTo>
                  <a:cubicBezTo>
                    <a:pt x="38576" y="20265"/>
                    <a:pt x="41327" y="15955"/>
                    <a:pt x="41327" y="15955"/>
                  </a:cubicBezTo>
                  <a:cubicBezTo>
                    <a:pt x="41208" y="12633"/>
                    <a:pt x="39803" y="7489"/>
                    <a:pt x="37005" y="5715"/>
                  </a:cubicBezTo>
                  <a:cubicBezTo>
                    <a:pt x="35135" y="4037"/>
                    <a:pt x="28349" y="1263"/>
                    <a:pt x="26480" y="715"/>
                  </a:cubicBezTo>
                  <a:cubicBezTo>
                    <a:pt x="25721" y="492"/>
                    <a:pt x="25006" y="422"/>
                    <a:pt x="24298" y="422"/>
                  </a:cubicBezTo>
                  <a:cubicBezTo>
                    <a:pt x="23141" y="422"/>
                    <a:pt x="22001" y="607"/>
                    <a:pt x="20706" y="607"/>
                  </a:cubicBezTo>
                  <a:cubicBezTo>
                    <a:pt x="19621" y="607"/>
                    <a:pt x="18427" y="477"/>
                    <a:pt x="17026" y="0"/>
                  </a:cubicBezTo>
                  <a:close/>
                </a:path>
              </a:pathLst>
            </a:custGeom>
            <a:solidFill>
              <a:srgbClr val="57575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16" name="Google Shape;83;p15"/>
            <p:cNvSpPr/>
            <p:nvPr/>
          </p:nvSpPr>
          <p:spPr>
            <a:xfrm>
              <a:off x="2053022" y="2400797"/>
              <a:ext cx="384615" cy="318925"/>
            </a:xfrm>
            <a:custGeom>
              <a:avLst/>
              <a:gdLst/>
              <a:ahLst/>
              <a:cxnLst/>
              <a:rect l="l" t="t" r="r" b="b"/>
              <a:pathLst>
                <a:path w="9450" h="7836" extrusionOk="0">
                  <a:moveTo>
                    <a:pt x="587" y="1"/>
                  </a:moveTo>
                  <a:lnTo>
                    <a:pt x="587" y="1"/>
                  </a:lnTo>
                  <a:cubicBezTo>
                    <a:pt x="599" y="1477"/>
                    <a:pt x="492" y="4513"/>
                    <a:pt x="182" y="6370"/>
                  </a:cubicBezTo>
                  <a:cubicBezTo>
                    <a:pt x="0" y="7389"/>
                    <a:pt x="2797" y="7835"/>
                    <a:pt x="5353" y="7835"/>
                  </a:cubicBezTo>
                  <a:cubicBezTo>
                    <a:pt x="7485" y="7835"/>
                    <a:pt x="9449" y="7525"/>
                    <a:pt x="9374" y="6978"/>
                  </a:cubicBezTo>
                  <a:cubicBezTo>
                    <a:pt x="9255" y="6644"/>
                    <a:pt x="8909" y="2549"/>
                    <a:pt x="9016" y="382"/>
                  </a:cubicBezTo>
                  <a:lnTo>
                    <a:pt x="587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17" name="Google Shape;84;p15"/>
            <p:cNvSpPr/>
            <p:nvPr/>
          </p:nvSpPr>
          <p:spPr>
            <a:xfrm>
              <a:off x="2076873" y="2363963"/>
              <a:ext cx="343142" cy="217135"/>
            </a:xfrm>
            <a:custGeom>
              <a:avLst/>
              <a:gdLst/>
              <a:ahLst/>
              <a:cxnLst/>
              <a:rect l="l" t="t" r="r" b="b"/>
              <a:pathLst>
                <a:path w="8431" h="5335" extrusionOk="0">
                  <a:moveTo>
                    <a:pt x="8430" y="1"/>
                  </a:moveTo>
                  <a:lnTo>
                    <a:pt x="1" y="906"/>
                  </a:lnTo>
                  <a:cubicBezTo>
                    <a:pt x="1" y="906"/>
                    <a:pt x="72" y="1441"/>
                    <a:pt x="13" y="2382"/>
                  </a:cubicBezTo>
                  <a:cubicBezTo>
                    <a:pt x="13" y="2382"/>
                    <a:pt x="2525" y="5335"/>
                    <a:pt x="4311" y="5335"/>
                  </a:cubicBezTo>
                  <a:cubicBezTo>
                    <a:pt x="6097" y="5335"/>
                    <a:pt x="8395" y="2596"/>
                    <a:pt x="8395" y="2596"/>
                  </a:cubicBezTo>
                  <a:cubicBezTo>
                    <a:pt x="8395" y="2596"/>
                    <a:pt x="8347" y="775"/>
                    <a:pt x="8430" y="1"/>
                  </a:cubicBez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18" name="Google Shape;85;p15"/>
            <p:cNvSpPr/>
            <p:nvPr/>
          </p:nvSpPr>
          <p:spPr>
            <a:xfrm>
              <a:off x="2493640" y="1956032"/>
              <a:ext cx="179528" cy="223443"/>
            </a:xfrm>
            <a:custGeom>
              <a:avLst/>
              <a:gdLst/>
              <a:ahLst/>
              <a:cxnLst/>
              <a:rect l="l" t="t" r="r" b="b"/>
              <a:pathLst>
                <a:path w="4411" h="5490" extrusionOk="0">
                  <a:moveTo>
                    <a:pt x="2769" y="0"/>
                  </a:moveTo>
                  <a:cubicBezTo>
                    <a:pt x="2657" y="0"/>
                    <a:pt x="2540" y="11"/>
                    <a:pt x="2417" y="34"/>
                  </a:cubicBezTo>
                  <a:cubicBezTo>
                    <a:pt x="1215" y="273"/>
                    <a:pt x="405" y="1035"/>
                    <a:pt x="203" y="2559"/>
                  </a:cubicBezTo>
                  <a:cubicBezTo>
                    <a:pt x="0" y="4094"/>
                    <a:pt x="762" y="4904"/>
                    <a:pt x="1691" y="5380"/>
                  </a:cubicBezTo>
                  <a:cubicBezTo>
                    <a:pt x="1833" y="5455"/>
                    <a:pt x="1976" y="5489"/>
                    <a:pt x="2117" y="5489"/>
                  </a:cubicBezTo>
                  <a:cubicBezTo>
                    <a:pt x="3105" y="5489"/>
                    <a:pt x="4040" y="3818"/>
                    <a:pt x="4227" y="2475"/>
                  </a:cubicBezTo>
                  <a:cubicBezTo>
                    <a:pt x="4411" y="1081"/>
                    <a:pt x="3868" y="0"/>
                    <a:pt x="2769" y="0"/>
                  </a:cubicBezTo>
                  <a:close/>
                </a:path>
              </a:pathLst>
            </a:custGeom>
            <a:solidFill>
              <a:srgbClr val="ED906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19" name="Google Shape;86;p15"/>
            <p:cNvSpPr/>
            <p:nvPr/>
          </p:nvSpPr>
          <p:spPr>
            <a:xfrm>
              <a:off x="2572150" y="1956113"/>
              <a:ext cx="78999" cy="49817"/>
            </a:xfrm>
            <a:custGeom>
              <a:avLst/>
              <a:gdLst/>
              <a:ahLst/>
              <a:cxnLst/>
              <a:rect l="l" t="t" r="r" b="b"/>
              <a:pathLst>
                <a:path w="1941" h="1224" extrusionOk="0">
                  <a:moveTo>
                    <a:pt x="820" y="0"/>
                  </a:moveTo>
                  <a:cubicBezTo>
                    <a:pt x="433" y="0"/>
                    <a:pt x="155" y="140"/>
                    <a:pt x="155" y="140"/>
                  </a:cubicBezTo>
                  <a:lnTo>
                    <a:pt x="0" y="1223"/>
                  </a:lnTo>
                  <a:cubicBezTo>
                    <a:pt x="222" y="536"/>
                    <a:pt x="784" y="318"/>
                    <a:pt x="1254" y="318"/>
                  </a:cubicBezTo>
                  <a:cubicBezTo>
                    <a:pt x="1565" y="318"/>
                    <a:pt x="1836" y="414"/>
                    <a:pt x="1941" y="533"/>
                  </a:cubicBezTo>
                  <a:cubicBezTo>
                    <a:pt x="1941" y="533"/>
                    <a:pt x="1715" y="116"/>
                    <a:pt x="1072" y="21"/>
                  </a:cubicBezTo>
                  <a:cubicBezTo>
                    <a:pt x="984" y="6"/>
                    <a:pt x="900" y="0"/>
                    <a:pt x="820" y="0"/>
                  </a:cubicBezTo>
                  <a:close/>
                </a:path>
              </a:pathLst>
            </a:custGeom>
            <a:solidFill>
              <a:srgbClr val="FFAF9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20" name="Google Shape;87;p15"/>
            <p:cNvSpPr/>
            <p:nvPr/>
          </p:nvSpPr>
          <p:spPr>
            <a:xfrm>
              <a:off x="1852779" y="1956520"/>
              <a:ext cx="179080" cy="223443"/>
            </a:xfrm>
            <a:custGeom>
              <a:avLst/>
              <a:gdLst/>
              <a:ahLst/>
              <a:cxnLst/>
              <a:rect l="l" t="t" r="r" b="b"/>
              <a:pathLst>
                <a:path w="4400" h="5490" extrusionOk="0">
                  <a:moveTo>
                    <a:pt x="1625" y="0"/>
                  </a:moveTo>
                  <a:cubicBezTo>
                    <a:pt x="544" y="0"/>
                    <a:pt x="1" y="1081"/>
                    <a:pt x="185" y="2475"/>
                  </a:cubicBezTo>
                  <a:cubicBezTo>
                    <a:pt x="372" y="3818"/>
                    <a:pt x="1306" y="5489"/>
                    <a:pt x="2294" y="5489"/>
                  </a:cubicBezTo>
                  <a:cubicBezTo>
                    <a:pt x="2436" y="5489"/>
                    <a:pt x="2579" y="5455"/>
                    <a:pt x="2721" y="5380"/>
                  </a:cubicBezTo>
                  <a:cubicBezTo>
                    <a:pt x="3638" y="4904"/>
                    <a:pt x="4400" y="4094"/>
                    <a:pt x="4209" y="2570"/>
                  </a:cubicBezTo>
                  <a:cubicBezTo>
                    <a:pt x="3995" y="1034"/>
                    <a:pt x="3197" y="284"/>
                    <a:pt x="1971" y="34"/>
                  </a:cubicBezTo>
                  <a:cubicBezTo>
                    <a:pt x="1850" y="11"/>
                    <a:pt x="1735" y="0"/>
                    <a:pt x="1625" y="0"/>
                  </a:cubicBezTo>
                  <a:close/>
                </a:path>
              </a:pathLst>
            </a:custGeom>
            <a:solidFill>
              <a:srgbClr val="ED906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21" name="Google Shape;88;p15"/>
            <p:cNvSpPr/>
            <p:nvPr/>
          </p:nvSpPr>
          <p:spPr>
            <a:xfrm>
              <a:off x="1874798" y="1956764"/>
              <a:ext cx="79039" cy="49613"/>
            </a:xfrm>
            <a:custGeom>
              <a:avLst/>
              <a:gdLst/>
              <a:ahLst/>
              <a:cxnLst/>
              <a:rect l="l" t="t" r="r" b="b"/>
              <a:pathLst>
                <a:path w="1942" h="1219" extrusionOk="0">
                  <a:moveTo>
                    <a:pt x="1099" y="0"/>
                  </a:moveTo>
                  <a:cubicBezTo>
                    <a:pt x="1026" y="0"/>
                    <a:pt x="949" y="5"/>
                    <a:pt x="870" y="16"/>
                  </a:cubicBezTo>
                  <a:cubicBezTo>
                    <a:pt x="227" y="124"/>
                    <a:pt x="1" y="540"/>
                    <a:pt x="1" y="540"/>
                  </a:cubicBezTo>
                  <a:cubicBezTo>
                    <a:pt x="107" y="420"/>
                    <a:pt x="383" y="321"/>
                    <a:pt x="699" y="321"/>
                  </a:cubicBezTo>
                  <a:cubicBezTo>
                    <a:pt x="1167" y="321"/>
                    <a:pt x="1722" y="537"/>
                    <a:pt x="1942" y="1219"/>
                  </a:cubicBezTo>
                  <a:lnTo>
                    <a:pt x="1787" y="136"/>
                  </a:lnTo>
                  <a:cubicBezTo>
                    <a:pt x="1787" y="136"/>
                    <a:pt x="1491" y="0"/>
                    <a:pt x="1099" y="0"/>
                  </a:cubicBezTo>
                  <a:close/>
                </a:path>
              </a:pathLst>
            </a:custGeom>
            <a:solidFill>
              <a:srgbClr val="FFAF9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22" name="Google Shape;89;p15"/>
            <p:cNvSpPr/>
            <p:nvPr/>
          </p:nvSpPr>
          <p:spPr>
            <a:xfrm>
              <a:off x="1948953" y="1581881"/>
              <a:ext cx="628530" cy="659544"/>
            </a:xfrm>
            <a:custGeom>
              <a:avLst/>
              <a:gdLst/>
              <a:ahLst/>
              <a:cxnLst/>
              <a:rect l="l" t="t" r="r" b="b"/>
              <a:pathLst>
                <a:path w="15443" h="16205" extrusionOk="0">
                  <a:moveTo>
                    <a:pt x="7728" y="0"/>
                  </a:moveTo>
                  <a:cubicBezTo>
                    <a:pt x="3453" y="0"/>
                    <a:pt x="1" y="2750"/>
                    <a:pt x="1" y="8477"/>
                  </a:cubicBezTo>
                  <a:cubicBezTo>
                    <a:pt x="1" y="12752"/>
                    <a:pt x="3453" y="16204"/>
                    <a:pt x="7728" y="16204"/>
                  </a:cubicBezTo>
                  <a:cubicBezTo>
                    <a:pt x="11990" y="16204"/>
                    <a:pt x="15443" y="12752"/>
                    <a:pt x="15443" y="8477"/>
                  </a:cubicBezTo>
                  <a:cubicBezTo>
                    <a:pt x="15443" y="2870"/>
                    <a:pt x="11978" y="0"/>
                    <a:pt x="7728" y="0"/>
                  </a:cubicBezTo>
                  <a:close/>
                </a:path>
              </a:pathLst>
            </a:custGeom>
            <a:solidFill>
              <a:srgbClr val="FFAF9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23" name="Google Shape;90;p15"/>
            <p:cNvSpPr/>
            <p:nvPr/>
          </p:nvSpPr>
          <p:spPr>
            <a:xfrm>
              <a:off x="1947976" y="1926891"/>
              <a:ext cx="629507" cy="577777"/>
            </a:xfrm>
            <a:custGeom>
              <a:avLst/>
              <a:gdLst/>
              <a:ahLst/>
              <a:cxnLst/>
              <a:rect l="l" t="t" r="r" b="b"/>
              <a:pathLst>
                <a:path w="15467" h="14196" extrusionOk="0">
                  <a:moveTo>
                    <a:pt x="15467" y="0"/>
                  </a:moveTo>
                  <a:lnTo>
                    <a:pt x="1" y="24"/>
                  </a:lnTo>
                  <a:cubicBezTo>
                    <a:pt x="1" y="4156"/>
                    <a:pt x="1" y="7608"/>
                    <a:pt x="1584" y="9859"/>
                  </a:cubicBezTo>
                  <a:cubicBezTo>
                    <a:pt x="2489" y="11156"/>
                    <a:pt x="4775" y="13419"/>
                    <a:pt x="6537" y="14038"/>
                  </a:cubicBezTo>
                  <a:cubicBezTo>
                    <a:pt x="6813" y="14132"/>
                    <a:pt x="7390" y="14196"/>
                    <a:pt x="7901" y="14196"/>
                  </a:cubicBezTo>
                  <a:cubicBezTo>
                    <a:pt x="8228" y="14196"/>
                    <a:pt x="8528" y="14170"/>
                    <a:pt x="8704" y="14109"/>
                  </a:cubicBezTo>
                  <a:cubicBezTo>
                    <a:pt x="10490" y="13514"/>
                    <a:pt x="12943" y="11192"/>
                    <a:pt x="13895" y="9847"/>
                  </a:cubicBezTo>
                  <a:cubicBezTo>
                    <a:pt x="15467" y="7597"/>
                    <a:pt x="15467" y="4144"/>
                    <a:pt x="15467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24" name="Google Shape;91;p15"/>
            <p:cNvSpPr/>
            <p:nvPr/>
          </p:nvSpPr>
          <p:spPr>
            <a:xfrm>
              <a:off x="2346794" y="2016511"/>
              <a:ext cx="137647" cy="28287"/>
            </a:xfrm>
            <a:custGeom>
              <a:avLst/>
              <a:gdLst/>
              <a:ahLst/>
              <a:cxnLst/>
              <a:rect l="l" t="t" r="r" b="b"/>
              <a:pathLst>
                <a:path w="3382" h="695" extrusionOk="0">
                  <a:moveTo>
                    <a:pt x="2477" y="1"/>
                  </a:moveTo>
                  <a:cubicBezTo>
                    <a:pt x="2191" y="25"/>
                    <a:pt x="1918" y="37"/>
                    <a:pt x="1656" y="84"/>
                  </a:cubicBezTo>
                  <a:cubicBezTo>
                    <a:pt x="1382" y="120"/>
                    <a:pt x="1120" y="168"/>
                    <a:pt x="846" y="239"/>
                  </a:cubicBezTo>
                  <a:cubicBezTo>
                    <a:pt x="584" y="322"/>
                    <a:pt x="334" y="406"/>
                    <a:pt x="72" y="513"/>
                  </a:cubicBezTo>
                  <a:cubicBezTo>
                    <a:pt x="36" y="537"/>
                    <a:pt x="1" y="584"/>
                    <a:pt x="36" y="620"/>
                  </a:cubicBezTo>
                  <a:cubicBezTo>
                    <a:pt x="46" y="670"/>
                    <a:pt x="89" y="695"/>
                    <a:pt x="138" y="695"/>
                  </a:cubicBezTo>
                  <a:cubicBezTo>
                    <a:pt x="147" y="695"/>
                    <a:pt x="157" y="694"/>
                    <a:pt x="167" y="692"/>
                  </a:cubicBezTo>
                  <a:cubicBezTo>
                    <a:pt x="405" y="620"/>
                    <a:pt x="667" y="549"/>
                    <a:pt x="929" y="501"/>
                  </a:cubicBezTo>
                  <a:cubicBezTo>
                    <a:pt x="1179" y="453"/>
                    <a:pt x="1441" y="394"/>
                    <a:pt x="1703" y="358"/>
                  </a:cubicBezTo>
                  <a:cubicBezTo>
                    <a:pt x="1965" y="334"/>
                    <a:pt x="2215" y="299"/>
                    <a:pt x="2489" y="287"/>
                  </a:cubicBezTo>
                  <a:cubicBezTo>
                    <a:pt x="2751" y="263"/>
                    <a:pt x="3013" y="263"/>
                    <a:pt x="3275" y="263"/>
                  </a:cubicBezTo>
                  <a:cubicBezTo>
                    <a:pt x="3334" y="263"/>
                    <a:pt x="3382" y="215"/>
                    <a:pt x="3382" y="168"/>
                  </a:cubicBezTo>
                  <a:cubicBezTo>
                    <a:pt x="3382" y="108"/>
                    <a:pt x="3346" y="61"/>
                    <a:pt x="3287" y="49"/>
                  </a:cubicBezTo>
                  <a:cubicBezTo>
                    <a:pt x="3025" y="25"/>
                    <a:pt x="2739" y="1"/>
                    <a:pt x="247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25" name="Google Shape;92;p15"/>
            <p:cNvSpPr/>
            <p:nvPr/>
          </p:nvSpPr>
          <p:spPr>
            <a:xfrm>
              <a:off x="2023596" y="2020541"/>
              <a:ext cx="137159" cy="19780"/>
            </a:xfrm>
            <a:custGeom>
              <a:avLst/>
              <a:gdLst/>
              <a:ahLst/>
              <a:cxnLst/>
              <a:rect l="l" t="t" r="r" b="b"/>
              <a:pathLst>
                <a:path w="3370" h="486" extrusionOk="0">
                  <a:moveTo>
                    <a:pt x="1280" y="0"/>
                  </a:moveTo>
                  <a:cubicBezTo>
                    <a:pt x="1143" y="0"/>
                    <a:pt x="1006" y="3"/>
                    <a:pt x="869" y="9"/>
                  </a:cubicBezTo>
                  <a:cubicBezTo>
                    <a:pt x="607" y="21"/>
                    <a:pt x="334" y="69"/>
                    <a:pt x="72" y="128"/>
                  </a:cubicBezTo>
                  <a:cubicBezTo>
                    <a:pt x="24" y="128"/>
                    <a:pt x="0" y="188"/>
                    <a:pt x="0" y="235"/>
                  </a:cubicBezTo>
                  <a:cubicBezTo>
                    <a:pt x="0" y="283"/>
                    <a:pt x="36" y="319"/>
                    <a:pt x="95" y="319"/>
                  </a:cubicBezTo>
                  <a:cubicBezTo>
                    <a:pt x="369" y="307"/>
                    <a:pt x="619" y="283"/>
                    <a:pt x="893" y="283"/>
                  </a:cubicBezTo>
                  <a:cubicBezTo>
                    <a:pt x="1155" y="283"/>
                    <a:pt x="1405" y="283"/>
                    <a:pt x="1679" y="295"/>
                  </a:cubicBezTo>
                  <a:cubicBezTo>
                    <a:pt x="1941" y="307"/>
                    <a:pt x="2203" y="343"/>
                    <a:pt x="2465" y="366"/>
                  </a:cubicBezTo>
                  <a:cubicBezTo>
                    <a:pt x="2715" y="402"/>
                    <a:pt x="2989" y="438"/>
                    <a:pt x="3239" y="485"/>
                  </a:cubicBezTo>
                  <a:cubicBezTo>
                    <a:pt x="3298" y="485"/>
                    <a:pt x="3358" y="462"/>
                    <a:pt x="3346" y="426"/>
                  </a:cubicBezTo>
                  <a:cubicBezTo>
                    <a:pt x="3370" y="366"/>
                    <a:pt x="3346" y="307"/>
                    <a:pt x="3286" y="295"/>
                  </a:cubicBezTo>
                  <a:cubicBezTo>
                    <a:pt x="3024" y="200"/>
                    <a:pt x="2762" y="140"/>
                    <a:pt x="2489" y="104"/>
                  </a:cubicBezTo>
                  <a:cubicBezTo>
                    <a:pt x="2227" y="57"/>
                    <a:pt x="1965" y="21"/>
                    <a:pt x="1691" y="9"/>
                  </a:cubicBezTo>
                  <a:cubicBezTo>
                    <a:pt x="1554" y="3"/>
                    <a:pt x="1417" y="0"/>
                    <a:pt x="128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26" name="Google Shape;93;p15"/>
            <p:cNvSpPr/>
            <p:nvPr/>
          </p:nvSpPr>
          <p:spPr>
            <a:xfrm>
              <a:off x="2191728" y="2273977"/>
              <a:ext cx="142979" cy="31909"/>
            </a:xfrm>
            <a:custGeom>
              <a:avLst/>
              <a:gdLst/>
              <a:ahLst/>
              <a:cxnLst/>
              <a:rect l="l" t="t" r="r" b="b"/>
              <a:pathLst>
                <a:path w="3513" h="784" extrusionOk="0">
                  <a:moveTo>
                    <a:pt x="1818" y="0"/>
                  </a:moveTo>
                  <a:cubicBezTo>
                    <a:pt x="1245" y="0"/>
                    <a:pt x="655" y="66"/>
                    <a:pt x="405" y="188"/>
                  </a:cubicBezTo>
                  <a:cubicBezTo>
                    <a:pt x="1" y="402"/>
                    <a:pt x="1298" y="783"/>
                    <a:pt x="1739" y="783"/>
                  </a:cubicBezTo>
                  <a:cubicBezTo>
                    <a:pt x="2203" y="783"/>
                    <a:pt x="3513" y="438"/>
                    <a:pt x="3096" y="188"/>
                  </a:cubicBezTo>
                  <a:cubicBezTo>
                    <a:pt x="2893" y="60"/>
                    <a:pt x="2363" y="0"/>
                    <a:pt x="1818" y="0"/>
                  </a:cubicBezTo>
                  <a:close/>
                </a:path>
              </a:pathLst>
            </a:custGeom>
            <a:solidFill>
              <a:srgbClr val="ED906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27" name="Google Shape;94;p15"/>
            <p:cNvSpPr/>
            <p:nvPr/>
          </p:nvSpPr>
          <p:spPr>
            <a:xfrm>
              <a:off x="2206258" y="2424565"/>
              <a:ext cx="115385" cy="10216"/>
            </a:xfrm>
            <a:custGeom>
              <a:avLst/>
              <a:gdLst/>
              <a:ahLst/>
              <a:cxnLst/>
              <a:rect l="l" t="t" r="r" b="b"/>
              <a:pathLst>
                <a:path w="2835" h="251" extrusionOk="0">
                  <a:moveTo>
                    <a:pt x="1382" y="0"/>
                  </a:moveTo>
                  <a:cubicBezTo>
                    <a:pt x="1013" y="0"/>
                    <a:pt x="1" y="131"/>
                    <a:pt x="346" y="238"/>
                  </a:cubicBezTo>
                  <a:cubicBezTo>
                    <a:pt x="346" y="238"/>
                    <a:pt x="906" y="155"/>
                    <a:pt x="1370" y="155"/>
                  </a:cubicBezTo>
                  <a:cubicBezTo>
                    <a:pt x="1834" y="155"/>
                    <a:pt x="2501" y="250"/>
                    <a:pt x="2501" y="250"/>
                  </a:cubicBezTo>
                  <a:cubicBezTo>
                    <a:pt x="2835" y="155"/>
                    <a:pt x="1775" y="12"/>
                    <a:pt x="1382" y="0"/>
                  </a:cubicBezTo>
                  <a:close/>
                </a:path>
              </a:pathLst>
            </a:custGeom>
            <a:solidFill>
              <a:srgbClr val="ED906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28" name="Google Shape;95;p15"/>
            <p:cNvSpPr/>
            <p:nvPr/>
          </p:nvSpPr>
          <p:spPr>
            <a:xfrm>
              <a:off x="2151028" y="2349067"/>
              <a:ext cx="225844" cy="30077"/>
            </a:xfrm>
            <a:custGeom>
              <a:avLst/>
              <a:gdLst/>
              <a:ahLst/>
              <a:cxnLst/>
              <a:rect l="l" t="t" r="r" b="b"/>
              <a:pathLst>
                <a:path w="5549" h="739" extrusionOk="0">
                  <a:moveTo>
                    <a:pt x="2311" y="1"/>
                  </a:moveTo>
                  <a:cubicBezTo>
                    <a:pt x="1737" y="1"/>
                    <a:pt x="1046" y="324"/>
                    <a:pt x="490" y="324"/>
                  </a:cubicBezTo>
                  <a:cubicBezTo>
                    <a:pt x="310" y="324"/>
                    <a:pt x="144" y="290"/>
                    <a:pt x="1" y="200"/>
                  </a:cubicBezTo>
                  <a:lnTo>
                    <a:pt x="1" y="200"/>
                  </a:lnTo>
                  <a:cubicBezTo>
                    <a:pt x="282" y="526"/>
                    <a:pt x="1696" y="739"/>
                    <a:pt x="3033" y="739"/>
                  </a:cubicBezTo>
                  <a:cubicBezTo>
                    <a:pt x="4187" y="739"/>
                    <a:pt x="5284" y="581"/>
                    <a:pt x="5549" y="200"/>
                  </a:cubicBezTo>
                  <a:lnTo>
                    <a:pt x="5549" y="200"/>
                  </a:lnTo>
                  <a:cubicBezTo>
                    <a:pt x="5406" y="290"/>
                    <a:pt x="5240" y="324"/>
                    <a:pt x="5061" y="324"/>
                  </a:cubicBezTo>
                  <a:cubicBezTo>
                    <a:pt x="4507" y="324"/>
                    <a:pt x="3822" y="1"/>
                    <a:pt x="3249" y="1"/>
                  </a:cubicBezTo>
                  <a:cubicBezTo>
                    <a:pt x="3097" y="1"/>
                    <a:pt x="2954" y="23"/>
                    <a:pt x="2822" y="81"/>
                  </a:cubicBezTo>
                  <a:lnTo>
                    <a:pt x="2739" y="81"/>
                  </a:lnTo>
                  <a:cubicBezTo>
                    <a:pt x="2608" y="23"/>
                    <a:pt x="2463" y="1"/>
                    <a:pt x="2311" y="1"/>
                  </a:cubicBezTo>
                  <a:close/>
                </a:path>
              </a:pathLst>
            </a:custGeom>
            <a:solidFill>
              <a:srgbClr val="ED906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29" name="Google Shape;96;p15"/>
            <p:cNvSpPr/>
            <p:nvPr/>
          </p:nvSpPr>
          <p:spPr>
            <a:xfrm>
              <a:off x="2164093" y="2364940"/>
              <a:ext cx="202116" cy="38258"/>
            </a:xfrm>
            <a:custGeom>
              <a:avLst/>
              <a:gdLst/>
              <a:ahLst/>
              <a:cxnLst/>
              <a:rect l="l" t="t" r="r" b="b"/>
              <a:pathLst>
                <a:path w="4966" h="940" extrusionOk="0">
                  <a:moveTo>
                    <a:pt x="1" y="1"/>
                  </a:moveTo>
                  <a:cubicBezTo>
                    <a:pt x="332" y="259"/>
                    <a:pt x="1409" y="931"/>
                    <a:pt x="2147" y="931"/>
                  </a:cubicBezTo>
                  <a:cubicBezTo>
                    <a:pt x="2258" y="931"/>
                    <a:pt x="2362" y="916"/>
                    <a:pt x="2454" y="882"/>
                  </a:cubicBezTo>
                  <a:cubicBezTo>
                    <a:pt x="2584" y="922"/>
                    <a:pt x="2712" y="939"/>
                    <a:pt x="2838" y="939"/>
                  </a:cubicBezTo>
                  <a:cubicBezTo>
                    <a:pt x="3651" y="939"/>
                    <a:pt x="4389" y="211"/>
                    <a:pt x="4966" y="36"/>
                  </a:cubicBezTo>
                  <a:lnTo>
                    <a:pt x="4966" y="36"/>
                  </a:lnTo>
                  <a:lnTo>
                    <a:pt x="2454" y="29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D906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30" name="Google Shape;97;p15"/>
            <p:cNvSpPr/>
            <p:nvPr/>
          </p:nvSpPr>
          <p:spPr>
            <a:xfrm>
              <a:off x="2202880" y="2371737"/>
              <a:ext cx="114408" cy="12658"/>
            </a:xfrm>
            <a:custGeom>
              <a:avLst/>
              <a:gdLst/>
              <a:ahLst/>
              <a:cxnLst/>
              <a:rect l="l" t="t" r="r" b="b"/>
              <a:pathLst>
                <a:path w="2811" h="311" extrusionOk="0">
                  <a:moveTo>
                    <a:pt x="2810" y="0"/>
                  </a:moveTo>
                  <a:lnTo>
                    <a:pt x="2810" y="0"/>
                  </a:lnTo>
                  <a:cubicBezTo>
                    <a:pt x="2632" y="84"/>
                    <a:pt x="2370" y="131"/>
                    <a:pt x="2096" y="167"/>
                  </a:cubicBezTo>
                  <a:cubicBezTo>
                    <a:pt x="1917" y="179"/>
                    <a:pt x="1715" y="262"/>
                    <a:pt x="1524" y="262"/>
                  </a:cubicBezTo>
                  <a:cubicBezTo>
                    <a:pt x="1322" y="262"/>
                    <a:pt x="1096" y="167"/>
                    <a:pt x="893" y="143"/>
                  </a:cubicBezTo>
                  <a:cubicBezTo>
                    <a:pt x="560" y="119"/>
                    <a:pt x="251" y="72"/>
                    <a:pt x="0" y="12"/>
                  </a:cubicBezTo>
                  <a:lnTo>
                    <a:pt x="0" y="12"/>
                  </a:lnTo>
                  <a:cubicBezTo>
                    <a:pt x="1" y="12"/>
                    <a:pt x="746" y="310"/>
                    <a:pt x="1482" y="310"/>
                  </a:cubicBezTo>
                  <a:cubicBezTo>
                    <a:pt x="1496" y="310"/>
                    <a:pt x="1510" y="310"/>
                    <a:pt x="1524" y="310"/>
                  </a:cubicBezTo>
                  <a:cubicBezTo>
                    <a:pt x="2274" y="310"/>
                    <a:pt x="2810" y="0"/>
                    <a:pt x="2810" y="0"/>
                  </a:cubicBez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31" name="Google Shape;98;p15"/>
            <p:cNvSpPr/>
            <p:nvPr/>
          </p:nvSpPr>
          <p:spPr>
            <a:xfrm>
              <a:off x="2625914" y="3196473"/>
              <a:ext cx="88238" cy="491900"/>
            </a:xfrm>
            <a:custGeom>
              <a:avLst/>
              <a:gdLst/>
              <a:ahLst/>
              <a:cxnLst/>
              <a:rect l="l" t="t" r="r" b="b"/>
              <a:pathLst>
                <a:path w="2168" h="12086" extrusionOk="0">
                  <a:moveTo>
                    <a:pt x="1" y="1"/>
                  </a:moveTo>
                  <a:lnTo>
                    <a:pt x="453" y="7013"/>
                  </a:lnTo>
                  <a:lnTo>
                    <a:pt x="1072" y="7299"/>
                  </a:lnTo>
                  <a:lnTo>
                    <a:pt x="1370" y="12085"/>
                  </a:lnTo>
                  <a:lnTo>
                    <a:pt x="1644" y="6406"/>
                  </a:lnTo>
                  <a:lnTo>
                    <a:pt x="2168" y="6299"/>
                  </a:lnTo>
                  <a:lnTo>
                    <a:pt x="2168" y="6299"/>
                  </a:lnTo>
                  <a:lnTo>
                    <a:pt x="1191" y="647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32" name="Google Shape;99;p15"/>
            <p:cNvSpPr/>
            <p:nvPr/>
          </p:nvSpPr>
          <p:spPr>
            <a:xfrm>
              <a:off x="1769181" y="3196473"/>
              <a:ext cx="114408" cy="573300"/>
            </a:xfrm>
            <a:custGeom>
              <a:avLst/>
              <a:gdLst/>
              <a:ahLst/>
              <a:cxnLst/>
              <a:rect l="l" t="t" r="r" b="b"/>
              <a:pathLst>
                <a:path w="2811" h="14086" extrusionOk="0">
                  <a:moveTo>
                    <a:pt x="386" y="6230"/>
                  </a:moveTo>
                  <a:cubicBezTo>
                    <a:pt x="376" y="6230"/>
                    <a:pt x="369" y="6240"/>
                    <a:pt x="369" y="6240"/>
                  </a:cubicBezTo>
                  <a:lnTo>
                    <a:pt x="410" y="6247"/>
                  </a:lnTo>
                  <a:lnTo>
                    <a:pt x="410" y="6247"/>
                  </a:lnTo>
                  <a:cubicBezTo>
                    <a:pt x="401" y="6234"/>
                    <a:pt x="393" y="6230"/>
                    <a:pt x="386" y="6230"/>
                  </a:cubicBezTo>
                  <a:close/>
                  <a:moveTo>
                    <a:pt x="2810" y="1"/>
                  </a:moveTo>
                  <a:lnTo>
                    <a:pt x="1620" y="6478"/>
                  </a:lnTo>
                  <a:lnTo>
                    <a:pt x="410" y="6247"/>
                  </a:lnTo>
                  <a:lnTo>
                    <a:pt x="410" y="6247"/>
                  </a:lnTo>
                  <a:cubicBezTo>
                    <a:pt x="447" y="6299"/>
                    <a:pt x="498" y="6496"/>
                    <a:pt x="512" y="7168"/>
                  </a:cubicBezTo>
                  <a:cubicBezTo>
                    <a:pt x="608" y="9847"/>
                    <a:pt x="0" y="14086"/>
                    <a:pt x="0" y="14086"/>
                  </a:cubicBezTo>
                  <a:lnTo>
                    <a:pt x="1131" y="7299"/>
                  </a:lnTo>
                  <a:lnTo>
                    <a:pt x="2155" y="7299"/>
                  </a:lnTo>
                  <a:lnTo>
                    <a:pt x="2810" y="1"/>
                  </a:ln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33" name="Google Shape;100;p15"/>
            <p:cNvSpPr/>
            <p:nvPr/>
          </p:nvSpPr>
          <p:spPr>
            <a:xfrm>
              <a:off x="2563888" y="2040768"/>
              <a:ext cx="37851" cy="96947"/>
            </a:xfrm>
            <a:custGeom>
              <a:avLst/>
              <a:gdLst/>
              <a:ahLst/>
              <a:cxnLst/>
              <a:rect l="l" t="t" r="r" b="b"/>
              <a:pathLst>
                <a:path w="930" h="2382" extrusionOk="0">
                  <a:moveTo>
                    <a:pt x="274" y="0"/>
                  </a:moveTo>
                  <a:lnTo>
                    <a:pt x="1" y="2382"/>
                  </a:lnTo>
                  <a:cubicBezTo>
                    <a:pt x="1" y="2382"/>
                    <a:pt x="870" y="1655"/>
                    <a:pt x="906" y="1286"/>
                  </a:cubicBezTo>
                  <a:cubicBezTo>
                    <a:pt x="929" y="917"/>
                    <a:pt x="274" y="0"/>
                    <a:pt x="274" y="0"/>
                  </a:cubicBezTo>
                  <a:close/>
                </a:path>
              </a:pathLst>
            </a:custGeom>
            <a:solidFill>
              <a:srgbClr val="FFAF9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34" name="Google Shape;101;p15"/>
            <p:cNvSpPr/>
            <p:nvPr/>
          </p:nvSpPr>
          <p:spPr>
            <a:xfrm>
              <a:off x="1301539" y="4483026"/>
              <a:ext cx="1885590" cy="50427"/>
            </a:xfrm>
            <a:custGeom>
              <a:avLst/>
              <a:gdLst/>
              <a:ahLst/>
              <a:cxnLst/>
              <a:rect l="l" t="t" r="r" b="b"/>
              <a:pathLst>
                <a:path w="46329" h="1239" extrusionOk="0">
                  <a:moveTo>
                    <a:pt x="144" y="1"/>
                  </a:moveTo>
                  <a:cubicBezTo>
                    <a:pt x="72" y="1"/>
                    <a:pt x="1" y="84"/>
                    <a:pt x="1" y="155"/>
                  </a:cubicBezTo>
                  <a:lnTo>
                    <a:pt x="1" y="1096"/>
                  </a:lnTo>
                  <a:cubicBezTo>
                    <a:pt x="1" y="1167"/>
                    <a:pt x="72" y="1239"/>
                    <a:pt x="144" y="1239"/>
                  </a:cubicBezTo>
                  <a:lnTo>
                    <a:pt x="46173" y="1239"/>
                  </a:lnTo>
                  <a:cubicBezTo>
                    <a:pt x="46257" y="1239"/>
                    <a:pt x="46328" y="1167"/>
                    <a:pt x="46328" y="1096"/>
                  </a:cubicBezTo>
                  <a:lnTo>
                    <a:pt x="46328" y="155"/>
                  </a:lnTo>
                  <a:cubicBezTo>
                    <a:pt x="46328" y="84"/>
                    <a:pt x="46257" y="1"/>
                    <a:pt x="461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35" name="Google Shape;102;p15"/>
            <p:cNvSpPr/>
            <p:nvPr/>
          </p:nvSpPr>
          <p:spPr>
            <a:xfrm>
              <a:off x="2077361" y="2112969"/>
              <a:ext cx="72731" cy="100814"/>
            </a:xfrm>
            <a:custGeom>
              <a:avLst/>
              <a:gdLst/>
              <a:ahLst/>
              <a:cxnLst/>
              <a:rect l="l" t="t" r="r" b="b"/>
              <a:pathLst>
                <a:path w="1787" h="2477" extrusionOk="0">
                  <a:moveTo>
                    <a:pt x="894" y="0"/>
                  </a:moveTo>
                  <a:cubicBezTo>
                    <a:pt x="406" y="0"/>
                    <a:pt x="1" y="548"/>
                    <a:pt x="1" y="1239"/>
                  </a:cubicBezTo>
                  <a:cubicBezTo>
                    <a:pt x="1" y="1917"/>
                    <a:pt x="406" y="2477"/>
                    <a:pt x="894" y="2477"/>
                  </a:cubicBezTo>
                  <a:cubicBezTo>
                    <a:pt x="1382" y="2477"/>
                    <a:pt x="1787" y="1917"/>
                    <a:pt x="1787" y="1239"/>
                  </a:cubicBezTo>
                  <a:cubicBezTo>
                    <a:pt x="1787" y="572"/>
                    <a:pt x="1382" y="12"/>
                    <a:pt x="89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36" name="Google Shape;103;p15"/>
            <p:cNvSpPr/>
            <p:nvPr/>
          </p:nvSpPr>
          <p:spPr>
            <a:xfrm>
              <a:off x="2366168" y="2112969"/>
              <a:ext cx="72731" cy="100814"/>
            </a:xfrm>
            <a:custGeom>
              <a:avLst/>
              <a:gdLst/>
              <a:ahLst/>
              <a:cxnLst/>
              <a:rect l="l" t="t" r="r" b="b"/>
              <a:pathLst>
                <a:path w="1787" h="2477" extrusionOk="0">
                  <a:moveTo>
                    <a:pt x="894" y="0"/>
                  </a:moveTo>
                  <a:cubicBezTo>
                    <a:pt x="406" y="0"/>
                    <a:pt x="1" y="548"/>
                    <a:pt x="1" y="1239"/>
                  </a:cubicBezTo>
                  <a:cubicBezTo>
                    <a:pt x="1" y="1917"/>
                    <a:pt x="406" y="2477"/>
                    <a:pt x="894" y="2477"/>
                  </a:cubicBezTo>
                  <a:cubicBezTo>
                    <a:pt x="1382" y="2477"/>
                    <a:pt x="1787" y="1917"/>
                    <a:pt x="1787" y="1239"/>
                  </a:cubicBezTo>
                  <a:cubicBezTo>
                    <a:pt x="1787" y="572"/>
                    <a:pt x="1382" y="12"/>
                    <a:pt x="89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37" name="Google Shape;104;p15"/>
            <p:cNvSpPr/>
            <p:nvPr/>
          </p:nvSpPr>
          <p:spPr>
            <a:xfrm>
              <a:off x="1929742" y="2140726"/>
              <a:ext cx="654537" cy="389499"/>
            </a:xfrm>
            <a:custGeom>
              <a:avLst/>
              <a:gdLst/>
              <a:ahLst/>
              <a:cxnLst/>
              <a:rect l="l" t="t" r="r" b="b"/>
              <a:pathLst>
                <a:path w="16082" h="9570" extrusionOk="0">
                  <a:moveTo>
                    <a:pt x="65" y="1"/>
                  </a:moveTo>
                  <a:cubicBezTo>
                    <a:pt x="0" y="1"/>
                    <a:pt x="89" y="603"/>
                    <a:pt x="615" y="2759"/>
                  </a:cubicBezTo>
                  <a:cubicBezTo>
                    <a:pt x="1782" y="7605"/>
                    <a:pt x="7259" y="9570"/>
                    <a:pt x="8224" y="9570"/>
                  </a:cubicBezTo>
                  <a:cubicBezTo>
                    <a:pt x="9188" y="9570"/>
                    <a:pt x="10462" y="8724"/>
                    <a:pt x="13141" y="6557"/>
                  </a:cubicBezTo>
                  <a:cubicBezTo>
                    <a:pt x="15820" y="4379"/>
                    <a:pt x="16082" y="735"/>
                    <a:pt x="16082" y="735"/>
                  </a:cubicBezTo>
                  <a:lnTo>
                    <a:pt x="16082" y="735"/>
                  </a:lnTo>
                  <a:cubicBezTo>
                    <a:pt x="15394" y="1695"/>
                    <a:pt x="13549" y="3294"/>
                    <a:pt x="11894" y="3294"/>
                  </a:cubicBezTo>
                  <a:cubicBezTo>
                    <a:pt x="11372" y="3294"/>
                    <a:pt x="10869" y="3135"/>
                    <a:pt x="10426" y="2747"/>
                  </a:cubicBezTo>
                  <a:cubicBezTo>
                    <a:pt x="9496" y="1926"/>
                    <a:pt x="9035" y="1527"/>
                    <a:pt x="8522" y="1527"/>
                  </a:cubicBezTo>
                  <a:cubicBezTo>
                    <a:pt x="8016" y="1527"/>
                    <a:pt x="7459" y="1914"/>
                    <a:pt x="6354" y="2664"/>
                  </a:cubicBezTo>
                  <a:cubicBezTo>
                    <a:pt x="5759" y="3071"/>
                    <a:pt x="5130" y="3239"/>
                    <a:pt x="4511" y="3239"/>
                  </a:cubicBezTo>
                  <a:cubicBezTo>
                    <a:pt x="2812" y="3239"/>
                    <a:pt x="1179" y="1982"/>
                    <a:pt x="473" y="961"/>
                  </a:cubicBezTo>
                  <a:cubicBezTo>
                    <a:pt x="473" y="961"/>
                    <a:pt x="146" y="1"/>
                    <a:pt x="6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38" name="Google Shape;105;p15"/>
            <p:cNvSpPr/>
            <p:nvPr/>
          </p:nvSpPr>
          <p:spPr>
            <a:xfrm>
              <a:off x="2004183" y="2745807"/>
              <a:ext cx="51404" cy="251567"/>
            </a:xfrm>
            <a:custGeom>
              <a:avLst/>
              <a:gdLst/>
              <a:ahLst/>
              <a:cxnLst/>
              <a:rect l="l" t="t" r="r" b="b"/>
              <a:pathLst>
                <a:path w="1263" h="6181" fill="none" extrusionOk="0">
                  <a:moveTo>
                    <a:pt x="1" y="1"/>
                  </a:moveTo>
                  <a:cubicBezTo>
                    <a:pt x="25" y="2025"/>
                    <a:pt x="775" y="4097"/>
                    <a:pt x="1263" y="6180"/>
                  </a:cubicBezTo>
                </a:path>
              </a:pathLst>
            </a:custGeom>
            <a:noFill/>
            <a:ln w="387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39" name="Google Shape;106;p15"/>
            <p:cNvSpPr/>
            <p:nvPr/>
          </p:nvSpPr>
          <p:spPr>
            <a:xfrm>
              <a:off x="2428683" y="2748249"/>
              <a:ext cx="83394" cy="379446"/>
            </a:xfrm>
            <a:custGeom>
              <a:avLst/>
              <a:gdLst/>
              <a:ahLst/>
              <a:cxnLst/>
              <a:rect l="l" t="t" r="r" b="b"/>
              <a:pathLst>
                <a:path w="2049" h="9323" fill="none" extrusionOk="0">
                  <a:moveTo>
                    <a:pt x="2049" y="0"/>
                  </a:moveTo>
                  <a:cubicBezTo>
                    <a:pt x="1799" y="1489"/>
                    <a:pt x="775" y="2727"/>
                    <a:pt x="418" y="4251"/>
                  </a:cubicBezTo>
                  <a:cubicBezTo>
                    <a:pt x="1" y="6037"/>
                    <a:pt x="287" y="7561"/>
                    <a:pt x="656" y="9323"/>
                  </a:cubicBezTo>
                </a:path>
              </a:pathLst>
            </a:custGeom>
            <a:noFill/>
            <a:ln w="387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40" name="Google Shape;107;p15"/>
            <p:cNvSpPr/>
            <p:nvPr/>
          </p:nvSpPr>
          <p:spPr>
            <a:xfrm>
              <a:off x="2445166" y="3074374"/>
              <a:ext cx="10704" cy="53317"/>
            </a:xfrm>
            <a:custGeom>
              <a:avLst/>
              <a:gdLst/>
              <a:ahLst/>
              <a:cxnLst/>
              <a:rect l="l" t="t" r="r" b="b"/>
              <a:pathLst>
                <a:path w="263" h="1310" fill="none" extrusionOk="0">
                  <a:moveTo>
                    <a:pt x="1" y="0"/>
                  </a:moveTo>
                  <a:lnTo>
                    <a:pt x="263" y="1310"/>
                  </a:lnTo>
                </a:path>
              </a:pathLst>
            </a:custGeom>
            <a:noFill/>
            <a:ln w="7450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41" name="Google Shape;108;p15"/>
            <p:cNvSpPr/>
            <p:nvPr/>
          </p:nvSpPr>
          <p:spPr>
            <a:xfrm>
              <a:off x="1893723" y="1701334"/>
              <a:ext cx="707040" cy="741188"/>
            </a:xfrm>
            <a:custGeom>
              <a:avLst/>
              <a:gdLst/>
              <a:ahLst/>
              <a:cxnLst/>
              <a:rect l="l" t="t" r="r" b="b"/>
              <a:pathLst>
                <a:path w="17372" h="18211" extrusionOk="0">
                  <a:moveTo>
                    <a:pt x="9314" y="1"/>
                  </a:moveTo>
                  <a:cubicBezTo>
                    <a:pt x="8798" y="1"/>
                    <a:pt x="524" y="4459"/>
                    <a:pt x="524" y="4459"/>
                  </a:cubicBezTo>
                  <a:cubicBezTo>
                    <a:pt x="524" y="4459"/>
                    <a:pt x="0" y="11793"/>
                    <a:pt x="96" y="12662"/>
                  </a:cubicBezTo>
                  <a:cubicBezTo>
                    <a:pt x="179" y="13520"/>
                    <a:pt x="941" y="15936"/>
                    <a:pt x="941" y="15936"/>
                  </a:cubicBezTo>
                  <a:lnTo>
                    <a:pt x="4287" y="17949"/>
                  </a:lnTo>
                  <a:cubicBezTo>
                    <a:pt x="3441" y="15603"/>
                    <a:pt x="2441" y="7376"/>
                    <a:pt x="6144" y="6102"/>
                  </a:cubicBezTo>
                  <a:cubicBezTo>
                    <a:pt x="7364" y="5677"/>
                    <a:pt x="8416" y="5507"/>
                    <a:pt x="9321" y="5507"/>
                  </a:cubicBezTo>
                  <a:cubicBezTo>
                    <a:pt x="11179" y="5507"/>
                    <a:pt x="12415" y="6223"/>
                    <a:pt x="13216" y="6912"/>
                  </a:cubicBezTo>
                  <a:cubicBezTo>
                    <a:pt x="14395" y="7924"/>
                    <a:pt x="13883" y="15817"/>
                    <a:pt x="12919" y="18211"/>
                  </a:cubicBezTo>
                  <a:lnTo>
                    <a:pt x="16955" y="15044"/>
                  </a:lnTo>
                  <a:lnTo>
                    <a:pt x="17372" y="3887"/>
                  </a:lnTo>
                  <a:cubicBezTo>
                    <a:pt x="17372" y="3887"/>
                    <a:pt x="9537" y="185"/>
                    <a:pt x="9335" y="6"/>
                  </a:cubicBezTo>
                  <a:cubicBezTo>
                    <a:pt x="9331" y="3"/>
                    <a:pt x="9324" y="1"/>
                    <a:pt x="9314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42" name="Google Shape;109;p15"/>
            <p:cNvSpPr/>
            <p:nvPr/>
          </p:nvSpPr>
          <p:spPr>
            <a:xfrm>
              <a:off x="1790996" y="1390959"/>
              <a:ext cx="944973" cy="1381073"/>
            </a:xfrm>
            <a:custGeom>
              <a:avLst/>
              <a:gdLst/>
              <a:ahLst/>
              <a:cxnLst/>
              <a:rect l="l" t="t" r="r" b="b"/>
              <a:pathLst>
                <a:path w="23218" h="33933" extrusionOk="0">
                  <a:moveTo>
                    <a:pt x="11514" y="0"/>
                  </a:moveTo>
                  <a:cubicBezTo>
                    <a:pt x="10180" y="0"/>
                    <a:pt x="1608" y="5453"/>
                    <a:pt x="786" y="12252"/>
                  </a:cubicBezTo>
                  <a:cubicBezTo>
                    <a:pt x="0" y="19050"/>
                    <a:pt x="1786" y="27492"/>
                    <a:pt x="4763" y="33933"/>
                  </a:cubicBezTo>
                  <a:lnTo>
                    <a:pt x="5775" y="33933"/>
                  </a:lnTo>
                  <a:cubicBezTo>
                    <a:pt x="5775" y="33933"/>
                    <a:pt x="4024" y="21324"/>
                    <a:pt x="4477" y="16240"/>
                  </a:cubicBezTo>
                  <a:cubicBezTo>
                    <a:pt x="4882" y="11525"/>
                    <a:pt x="9085" y="10704"/>
                    <a:pt x="11871" y="10704"/>
                  </a:cubicBezTo>
                  <a:cubicBezTo>
                    <a:pt x="14657" y="10704"/>
                    <a:pt x="17764" y="11525"/>
                    <a:pt x="18312" y="15538"/>
                  </a:cubicBezTo>
                  <a:cubicBezTo>
                    <a:pt x="18883" y="19741"/>
                    <a:pt x="16943" y="33576"/>
                    <a:pt x="16943" y="33576"/>
                  </a:cubicBezTo>
                  <a:lnTo>
                    <a:pt x="18967" y="33933"/>
                  </a:lnTo>
                  <a:cubicBezTo>
                    <a:pt x="21277" y="27396"/>
                    <a:pt x="23217" y="17752"/>
                    <a:pt x="22205" y="12156"/>
                  </a:cubicBezTo>
                  <a:cubicBezTo>
                    <a:pt x="21134" y="6263"/>
                    <a:pt x="12859" y="0"/>
                    <a:pt x="11514" y="0"/>
                  </a:cubicBezTo>
                  <a:close/>
                </a:path>
              </a:pathLst>
            </a:custGeom>
            <a:solidFill>
              <a:srgbClr val="57575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43" name="Google Shape;110;p15"/>
            <p:cNvSpPr/>
            <p:nvPr/>
          </p:nvSpPr>
          <p:spPr>
            <a:xfrm>
              <a:off x="1301539" y="3226997"/>
              <a:ext cx="1885590" cy="1256083"/>
            </a:xfrm>
            <a:custGeom>
              <a:avLst/>
              <a:gdLst/>
              <a:ahLst/>
              <a:cxnLst/>
              <a:rect l="l" t="t" r="r" b="b"/>
              <a:pathLst>
                <a:path w="46329" h="30862" extrusionOk="0">
                  <a:moveTo>
                    <a:pt x="441" y="1"/>
                  </a:moveTo>
                  <a:cubicBezTo>
                    <a:pt x="203" y="1"/>
                    <a:pt x="1" y="191"/>
                    <a:pt x="1" y="441"/>
                  </a:cubicBezTo>
                  <a:lnTo>
                    <a:pt x="1" y="30421"/>
                  </a:lnTo>
                  <a:cubicBezTo>
                    <a:pt x="1" y="30671"/>
                    <a:pt x="203" y="30862"/>
                    <a:pt x="441" y="30862"/>
                  </a:cubicBezTo>
                  <a:lnTo>
                    <a:pt x="45876" y="30862"/>
                  </a:lnTo>
                  <a:cubicBezTo>
                    <a:pt x="46138" y="30862"/>
                    <a:pt x="46328" y="30671"/>
                    <a:pt x="46328" y="30421"/>
                  </a:cubicBezTo>
                  <a:lnTo>
                    <a:pt x="46328" y="441"/>
                  </a:lnTo>
                  <a:cubicBezTo>
                    <a:pt x="46328" y="191"/>
                    <a:pt x="46138" y="1"/>
                    <a:pt x="45876" y="1"/>
                  </a:cubicBezTo>
                  <a:close/>
                </a:path>
              </a:pathLst>
            </a:custGeom>
            <a:solidFill>
              <a:srgbClr val="D1202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44" name="Google Shape;111;p15"/>
            <p:cNvSpPr/>
            <p:nvPr/>
          </p:nvSpPr>
          <p:spPr>
            <a:xfrm>
              <a:off x="1092220" y="3508638"/>
              <a:ext cx="330525" cy="521367"/>
            </a:xfrm>
            <a:custGeom>
              <a:avLst/>
              <a:gdLst/>
              <a:ahLst/>
              <a:cxnLst/>
              <a:rect l="l" t="t" r="r" b="b"/>
              <a:pathLst>
                <a:path w="8121" h="12810" extrusionOk="0">
                  <a:moveTo>
                    <a:pt x="3652" y="0"/>
                  </a:moveTo>
                  <a:cubicBezTo>
                    <a:pt x="2300" y="0"/>
                    <a:pt x="1546" y="755"/>
                    <a:pt x="2001" y="2010"/>
                  </a:cubicBezTo>
                  <a:cubicBezTo>
                    <a:pt x="1882" y="2427"/>
                    <a:pt x="286" y="3380"/>
                    <a:pt x="1310" y="4404"/>
                  </a:cubicBezTo>
                  <a:cubicBezTo>
                    <a:pt x="1191" y="4701"/>
                    <a:pt x="0" y="5225"/>
                    <a:pt x="893" y="7035"/>
                  </a:cubicBezTo>
                  <a:cubicBezTo>
                    <a:pt x="393" y="8095"/>
                    <a:pt x="691" y="8976"/>
                    <a:pt x="1691" y="9749"/>
                  </a:cubicBezTo>
                  <a:cubicBezTo>
                    <a:pt x="2120" y="10071"/>
                    <a:pt x="2501" y="10952"/>
                    <a:pt x="3679" y="11952"/>
                  </a:cubicBezTo>
                  <a:cubicBezTo>
                    <a:pt x="4287" y="12476"/>
                    <a:pt x="5144" y="12809"/>
                    <a:pt x="5144" y="12809"/>
                  </a:cubicBezTo>
                  <a:lnTo>
                    <a:pt x="5120" y="8785"/>
                  </a:lnTo>
                  <a:cubicBezTo>
                    <a:pt x="6489" y="8726"/>
                    <a:pt x="7299" y="8404"/>
                    <a:pt x="7501" y="7630"/>
                  </a:cubicBezTo>
                  <a:cubicBezTo>
                    <a:pt x="7501" y="6928"/>
                    <a:pt x="5703" y="6975"/>
                    <a:pt x="5739" y="6904"/>
                  </a:cubicBezTo>
                  <a:cubicBezTo>
                    <a:pt x="6192" y="6785"/>
                    <a:pt x="7561" y="6975"/>
                    <a:pt x="7906" y="5785"/>
                  </a:cubicBezTo>
                  <a:cubicBezTo>
                    <a:pt x="8120" y="4916"/>
                    <a:pt x="6037" y="4749"/>
                    <a:pt x="5263" y="4701"/>
                  </a:cubicBezTo>
                  <a:cubicBezTo>
                    <a:pt x="5261" y="4696"/>
                    <a:pt x="5270" y="4694"/>
                    <a:pt x="5290" y="4694"/>
                  </a:cubicBezTo>
                  <a:cubicBezTo>
                    <a:pt x="5391" y="4694"/>
                    <a:pt x="5768" y="4752"/>
                    <a:pt x="6197" y="4752"/>
                  </a:cubicBezTo>
                  <a:cubicBezTo>
                    <a:pt x="6667" y="4752"/>
                    <a:pt x="7199" y="4683"/>
                    <a:pt x="7501" y="4392"/>
                  </a:cubicBezTo>
                  <a:cubicBezTo>
                    <a:pt x="7918" y="3999"/>
                    <a:pt x="7906" y="3451"/>
                    <a:pt x="7608" y="3106"/>
                  </a:cubicBezTo>
                  <a:cubicBezTo>
                    <a:pt x="7311" y="2772"/>
                    <a:pt x="5322" y="2332"/>
                    <a:pt x="5287" y="2272"/>
                  </a:cubicBezTo>
                  <a:cubicBezTo>
                    <a:pt x="5600" y="2272"/>
                    <a:pt x="5914" y="2323"/>
                    <a:pt x="6163" y="2323"/>
                  </a:cubicBezTo>
                  <a:cubicBezTo>
                    <a:pt x="6367" y="2323"/>
                    <a:pt x="6528" y="2289"/>
                    <a:pt x="6608" y="2165"/>
                  </a:cubicBezTo>
                  <a:cubicBezTo>
                    <a:pt x="7251" y="1237"/>
                    <a:pt x="6037" y="498"/>
                    <a:pt x="5061" y="224"/>
                  </a:cubicBezTo>
                  <a:cubicBezTo>
                    <a:pt x="4546" y="73"/>
                    <a:pt x="4071" y="0"/>
                    <a:pt x="3652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45" name="Google Shape;112;p15"/>
            <p:cNvSpPr/>
            <p:nvPr/>
          </p:nvSpPr>
          <p:spPr>
            <a:xfrm>
              <a:off x="1215296" y="3585520"/>
              <a:ext cx="92104" cy="15629"/>
            </a:xfrm>
            <a:custGeom>
              <a:avLst/>
              <a:gdLst/>
              <a:ahLst/>
              <a:cxnLst/>
              <a:rect l="l" t="t" r="r" b="b"/>
              <a:pathLst>
                <a:path w="2263" h="384" extrusionOk="0">
                  <a:moveTo>
                    <a:pt x="146" y="1"/>
                  </a:moveTo>
                  <a:cubicBezTo>
                    <a:pt x="54" y="1"/>
                    <a:pt x="1" y="2"/>
                    <a:pt x="1" y="2"/>
                  </a:cubicBezTo>
                  <a:lnTo>
                    <a:pt x="2263" y="383"/>
                  </a:lnTo>
                  <a:cubicBezTo>
                    <a:pt x="1737" y="33"/>
                    <a:pt x="557" y="1"/>
                    <a:pt x="14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46" name="Google Shape;113;p15"/>
            <p:cNvSpPr/>
            <p:nvPr/>
          </p:nvSpPr>
          <p:spPr>
            <a:xfrm>
              <a:off x="1192993" y="3686821"/>
              <a:ext cx="138665" cy="15100"/>
            </a:xfrm>
            <a:custGeom>
              <a:avLst/>
              <a:gdLst/>
              <a:ahLst/>
              <a:cxnLst/>
              <a:rect l="l" t="t" r="r" b="b"/>
              <a:pathLst>
                <a:path w="3407" h="371" extrusionOk="0">
                  <a:moveTo>
                    <a:pt x="225" y="0"/>
                  </a:moveTo>
                  <a:cubicBezTo>
                    <a:pt x="84" y="0"/>
                    <a:pt x="1" y="2"/>
                    <a:pt x="1" y="2"/>
                  </a:cubicBezTo>
                  <a:lnTo>
                    <a:pt x="3406" y="371"/>
                  </a:lnTo>
                  <a:cubicBezTo>
                    <a:pt x="2582" y="32"/>
                    <a:pt x="844" y="0"/>
                    <a:pt x="22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47" name="Google Shape;114;p15"/>
            <p:cNvSpPr/>
            <p:nvPr/>
          </p:nvSpPr>
          <p:spPr>
            <a:xfrm>
              <a:off x="1178951" y="3781610"/>
              <a:ext cx="146886" cy="8018"/>
            </a:xfrm>
            <a:custGeom>
              <a:avLst/>
              <a:gdLst/>
              <a:ahLst/>
              <a:cxnLst/>
              <a:rect l="l" t="t" r="r" b="b"/>
              <a:pathLst>
                <a:path w="3609" h="197" extrusionOk="0">
                  <a:moveTo>
                    <a:pt x="1526" y="0"/>
                  </a:moveTo>
                  <a:cubicBezTo>
                    <a:pt x="994" y="0"/>
                    <a:pt x="447" y="47"/>
                    <a:pt x="1" y="185"/>
                  </a:cubicBezTo>
                  <a:lnTo>
                    <a:pt x="3608" y="197"/>
                  </a:lnTo>
                  <a:cubicBezTo>
                    <a:pt x="3608" y="189"/>
                    <a:pt x="2598" y="0"/>
                    <a:pt x="152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48" name="Google Shape;115;p15"/>
            <p:cNvSpPr/>
            <p:nvPr/>
          </p:nvSpPr>
          <p:spPr>
            <a:xfrm>
              <a:off x="1164910" y="3863742"/>
              <a:ext cx="135734" cy="15873"/>
            </a:xfrm>
            <a:custGeom>
              <a:avLst/>
              <a:gdLst/>
              <a:ahLst/>
              <a:cxnLst/>
              <a:rect l="l" t="t" r="r" b="b"/>
              <a:pathLst>
                <a:path w="3335" h="390" extrusionOk="0">
                  <a:moveTo>
                    <a:pt x="0" y="1"/>
                  </a:moveTo>
                  <a:cubicBezTo>
                    <a:pt x="0" y="1"/>
                    <a:pt x="1606" y="389"/>
                    <a:pt x="3007" y="389"/>
                  </a:cubicBezTo>
                  <a:cubicBezTo>
                    <a:pt x="3118" y="389"/>
                    <a:pt x="3227" y="387"/>
                    <a:pt x="3334" y="382"/>
                  </a:cubicBezTo>
                  <a:lnTo>
                    <a:pt x="3334" y="6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49" name="Google Shape;116;p15"/>
            <p:cNvSpPr/>
            <p:nvPr/>
          </p:nvSpPr>
          <p:spPr>
            <a:xfrm>
              <a:off x="2600721" y="4533413"/>
              <a:ext cx="364428" cy="137485"/>
            </a:xfrm>
            <a:custGeom>
              <a:avLst/>
              <a:gdLst/>
              <a:ahLst/>
              <a:cxnLst/>
              <a:rect l="l" t="t" r="r" b="b"/>
              <a:pathLst>
                <a:path w="8954" h="3378" extrusionOk="0">
                  <a:moveTo>
                    <a:pt x="1" y="1"/>
                  </a:moveTo>
                  <a:cubicBezTo>
                    <a:pt x="485" y="1874"/>
                    <a:pt x="2565" y="3377"/>
                    <a:pt x="4873" y="3377"/>
                  </a:cubicBezTo>
                  <a:cubicBezTo>
                    <a:pt x="6249" y="3377"/>
                    <a:pt x="7705" y="2844"/>
                    <a:pt x="8954" y="1537"/>
                  </a:cubicBezTo>
                  <a:lnTo>
                    <a:pt x="7644" y="1"/>
                  </a:ln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50" name="Google Shape;117;p15"/>
            <p:cNvSpPr/>
            <p:nvPr/>
          </p:nvSpPr>
          <p:spPr>
            <a:xfrm>
              <a:off x="2649683" y="4533413"/>
              <a:ext cx="474928" cy="92877"/>
            </a:xfrm>
            <a:custGeom>
              <a:avLst/>
              <a:gdLst/>
              <a:ahLst/>
              <a:cxnLst/>
              <a:rect l="l" t="t" r="r" b="b"/>
              <a:pathLst>
                <a:path w="11669" h="2282" extrusionOk="0">
                  <a:moveTo>
                    <a:pt x="0" y="1"/>
                  </a:moveTo>
                  <a:cubicBezTo>
                    <a:pt x="0" y="1"/>
                    <a:pt x="429" y="1084"/>
                    <a:pt x="1834" y="1287"/>
                  </a:cubicBezTo>
                  <a:cubicBezTo>
                    <a:pt x="1834" y="1287"/>
                    <a:pt x="2152" y="2282"/>
                    <a:pt x="5073" y="2282"/>
                  </a:cubicBezTo>
                  <a:cubicBezTo>
                    <a:pt x="5299" y="2282"/>
                    <a:pt x="5540" y="2276"/>
                    <a:pt x="5798" y="2263"/>
                  </a:cubicBezTo>
                  <a:cubicBezTo>
                    <a:pt x="7549" y="2180"/>
                    <a:pt x="7977" y="2096"/>
                    <a:pt x="9180" y="1442"/>
                  </a:cubicBezTo>
                  <a:cubicBezTo>
                    <a:pt x="11668" y="1132"/>
                    <a:pt x="11001" y="1"/>
                    <a:pt x="11001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51" name="Google Shape;118;p15"/>
            <p:cNvSpPr/>
            <p:nvPr/>
          </p:nvSpPr>
          <p:spPr>
            <a:xfrm>
              <a:off x="2043946" y="2952235"/>
              <a:ext cx="11640" cy="45625"/>
            </a:xfrm>
            <a:custGeom>
              <a:avLst/>
              <a:gdLst/>
              <a:ahLst/>
              <a:cxnLst/>
              <a:rect l="l" t="t" r="r" b="b"/>
              <a:pathLst>
                <a:path w="286" h="1121" fill="none" extrusionOk="0">
                  <a:moveTo>
                    <a:pt x="286" y="1120"/>
                  </a:moveTo>
                  <a:lnTo>
                    <a:pt x="0" y="1"/>
                  </a:lnTo>
                </a:path>
              </a:pathLst>
            </a:custGeom>
            <a:noFill/>
            <a:ln w="7450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52" name="Google Shape;119;p15"/>
            <p:cNvSpPr/>
            <p:nvPr/>
          </p:nvSpPr>
          <p:spPr>
            <a:xfrm>
              <a:off x="1964459" y="3547873"/>
              <a:ext cx="589784" cy="661416"/>
            </a:xfrm>
            <a:custGeom>
              <a:avLst/>
              <a:gdLst/>
              <a:ahLst/>
              <a:cxnLst/>
              <a:rect l="l" t="t" r="r" b="b"/>
              <a:pathLst>
                <a:path w="14491" h="16251" extrusionOk="0">
                  <a:moveTo>
                    <a:pt x="7267" y="0"/>
                  </a:moveTo>
                  <a:cubicBezTo>
                    <a:pt x="7222" y="0"/>
                    <a:pt x="7177" y="12"/>
                    <a:pt x="7132" y="34"/>
                  </a:cubicBezTo>
                  <a:cubicBezTo>
                    <a:pt x="4947" y="1375"/>
                    <a:pt x="2774" y="1583"/>
                    <a:pt x="1592" y="1583"/>
                  </a:cubicBezTo>
                  <a:cubicBezTo>
                    <a:pt x="1557" y="1583"/>
                    <a:pt x="1522" y="1583"/>
                    <a:pt x="1489" y="1582"/>
                  </a:cubicBezTo>
                  <a:cubicBezTo>
                    <a:pt x="894" y="1558"/>
                    <a:pt x="524" y="1499"/>
                    <a:pt x="524" y="1499"/>
                  </a:cubicBezTo>
                  <a:cubicBezTo>
                    <a:pt x="508" y="1496"/>
                    <a:pt x="491" y="1495"/>
                    <a:pt x="474" y="1495"/>
                  </a:cubicBezTo>
                  <a:cubicBezTo>
                    <a:pt x="420" y="1495"/>
                    <a:pt x="368" y="1510"/>
                    <a:pt x="322" y="1546"/>
                  </a:cubicBezTo>
                  <a:cubicBezTo>
                    <a:pt x="263" y="1594"/>
                    <a:pt x="227" y="1666"/>
                    <a:pt x="227" y="1725"/>
                  </a:cubicBezTo>
                  <a:cubicBezTo>
                    <a:pt x="227" y="1773"/>
                    <a:pt x="1" y="6535"/>
                    <a:pt x="2680" y="11417"/>
                  </a:cubicBezTo>
                  <a:cubicBezTo>
                    <a:pt x="3513" y="12953"/>
                    <a:pt x="4846" y="14429"/>
                    <a:pt x="6942" y="16191"/>
                  </a:cubicBezTo>
                  <a:cubicBezTo>
                    <a:pt x="6990" y="16239"/>
                    <a:pt x="7049" y="16251"/>
                    <a:pt x="7109" y="16251"/>
                  </a:cubicBezTo>
                  <a:cubicBezTo>
                    <a:pt x="7168" y="16251"/>
                    <a:pt x="7204" y="16239"/>
                    <a:pt x="7263" y="16191"/>
                  </a:cubicBezTo>
                  <a:cubicBezTo>
                    <a:pt x="9276" y="14679"/>
                    <a:pt x="10692" y="13203"/>
                    <a:pt x="11585" y="11702"/>
                  </a:cubicBezTo>
                  <a:cubicBezTo>
                    <a:pt x="14431" y="6940"/>
                    <a:pt x="14491" y="2058"/>
                    <a:pt x="14491" y="1999"/>
                  </a:cubicBezTo>
                  <a:cubicBezTo>
                    <a:pt x="14491" y="1927"/>
                    <a:pt x="14455" y="1844"/>
                    <a:pt x="14395" y="1808"/>
                  </a:cubicBezTo>
                  <a:cubicBezTo>
                    <a:pt x="14349" y="1771"/>
                    <a:pt x="14302" y="1741"/>
                    <a:pt x="14250" y="1741"/>
                  </a:cubicBezTo>
                  <a:cubicBezTo>
                    <a:pt x="14236" y="1741"/>
                    <a:pt x="14220" y="1744"/>
                    <a:pt x="14205" y="1749"/>
                  </a:cubicBezTo>
                  <a:cubicBezTo>
                    <a:pt x="14205" y="1749"/>
                    <a:pt x="13776" y="1785"/>
                    <a:pt x="13121" y="1785"/>
                  </a:cubicBezTo>
                  <a:cubicBezTo>
                    <a:pt x="11871" y="1773"/>
                    <a:pt x="9454" y="1511"/>
                    <a:pt x="7418" y="46"/>
                  </a:cubicBezTo>
                  <a:cubicBezTo>
                    <a:pt x="7368" y="15"/>
                    <a:pt x="7318" y="0"/>
                    <a:pt x="72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53" name="Google Shape;120;p15"/>
            <p:cNvSpPr/>
            <p:nvPr/>
          </p:nvSpPr>
          <p:spPr>
            <a:xfrm>
              <a:off x="2223718" y="3729027"/>
              <a:ext cx="79528" cy="306797"/>
            </a:xfrm>
            <a:custGeom>
              <a:avLst/>
              <a:gdLst/>
              <a:ahLst/>
              <a:cxnLst/>
              <a:rect l="l" t="t" r="r" b="b"/>
              <a:pathLst>
                <a:path w="1954" h="7538" extrusionOk="0">
                  <a:moveTo>
                    <a:pt x="120" y="1"/>
                  </a:moveTo>
                  <a:lnTo>
                    <a:pt x="477" y="4799"/>
                  </a:lnTo>
                  <a:lnTo>
                    <a:pt x="1548" y="4799"/>
                  </a:lnTo>
                  <a:lnTo>
                    <a:pt x="1905" y="1"/>
                  </a:lnTo>
                  <a:close/>
                  <a:moveTo>
                    <a:pt x="1001" y="5585"/>
                  </a:moveTo>
                  <a:cubicBezTo>
                    <a:pt x="453" y="5585"/>
                    <a:pt x="0" y="6025"/>
                    <a:pt x="0" y="6537"/>
                  </a:cubicBezTo>
                  <a:cubicBezTo>
                    <a:pt x="0" y="7078"/>
                    <a:pt x="430" y="7537"/>
                    <a:pt x="980" y="7537"/>
                  </a:cubicBezTo>
                  <a:cubicBezTo>
                    <a:pt x="987" y="7537"/>
                    <a:pt x="994" y="7537"/>
                    <a:pt x="1001" y="7537"/>
                  </a:cubicBezTo>
                  <a:cubicBezTo>
                    <a:pt x="1524" y="7537"/>
                    <a:pt x="1953" y="7085"/>
                    <a:pt x="1953" y="6537"/>
                  </a:cubicBezTo>
                  <a:cubicBezTo>
                    <a:pt x="1953" y="6025"/>
                    <a:pt x="1524" y="5585"/>
                    <a:pt x="1001" y="5585"/>
                  </a:cubicBezTo>
                  <a:close/>
                </a:path>
              </a:pathLst>
            </a:custGeom>
            <a:solidFill>
              <a:srgbClr val="D1202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54" name="Google Shape;121;p15"/>
            <p:cNvSpPr/>
            <p:nvPr/>
          </p:nvSpPr>
          <p:spPr>
            <a:xfrm>
              <a:off x="2632711" y="2657611"/>
              <a:ext cx="401750" cy="366422"/>
            </a:xfrm>
            <a:custGeom>
              <a:avLst/>
              <a:gdLst/>
              <a:ahLst/>
              <a:cxnLst/>
              <a:rect l="l" t="t" r="r" b="b"/>
              <a:pathLst>
                <a:path w="9871" h="9003" extrusionOk="0">
                  <a:moveTo>
                    <a:pt x="7620" y="1"/>
                  </a:moveTo>
                  <a:cubicBezTo>
                    <a:pt x="6382" y="1"/>
                    <a:pt x="5394" y="1001"/>
                    <a:pt x="5394" y="2227"/>
                  </a:cubicBezTo>
                  <a:cubicBezTo>
                    <a:pt x="5394" y="2739"/>
                    <a:pt x="5572" y="3216"/>
                    <a:pt x="5846" y="3585"/>
                  </a:cubicBezTo>
                  <a:lnTo>
                    <a:pt x="2334" y="6621"/>
                  </a:lnTo>
                  <a:cubicBezTo>
                    <a:pt x="2084" y="6383"/>
                    <a:pt x="1762" y="6228"/>
                    <a:pt x="1381" y="6228"/>
                  </a:cubicBezTo>
                  <a:cubicBezTo>
                    <a:pt x="631" y="6228"/>
                    <a:pt x="0" y="6859"/>
                    <a:pt x="0" y="7621"/>
                  </a:cubicBezTo>
                  <a:cubicBezTo>
                    <a:pt x="0" y="8371"/>
                    <a:pt x="631" y="9002"/>
                    <a:pt x="1381" y="9002"/>
                  </a:cubicBezTo>
                  <a:cubicBezTo>
                    <a:pt x="2143" y="9002"/>
                    <a:pt x="2774" y="8371"/>
                    <a:pt x="2774" y="7621"/>
                  </a:cubicBezTo>
                  <a:cubicBezTo>
                    <a:pt x="2774" y="7323"/>
                    <a:pt x="2667" y="7038"/>
                    <a:pt x="2513" y="6811"/>
                  </a:cubicBezTo>
                  <a:lnTo>
                    <a:pt x="6025" y="3775"/>
                  </a:lnTo>
                  <a:cubicBezTo>
                    <a:pt x="6430" y="4192"/>
                    <a:pt x="7001" y="4466"/>
                    <a:pt x="7632" y="4466"/>
                  </a:cubicBezTo>
                  <a:cubicBezTo>
                    <a:pt x="8870" y="4466"/>
                    <a:pt x="9871" y="3466"/>
                    <a:pt x="9871" y="2227"/>
                  </a:cubicBezTo>
                  <a:cubicBezTo>
                    <a:pt x="9835" y="1001"/>
                    <a:pt x="8847" y="1"/>
                    <a:pt x="762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55" name="Google Shape;122;p15"/>
            <p:cNvSpPr/>
            <p:nvPr/>
          </p:nvSpPr>
          <p:spPr>
            <a:xfrm>
              <a:off x="2264418" y="4879399"/>
              <a:ext cx="914936" cy="109564"/>
            </a:xfrm>
            <a:custGeom>
              <a:avLst/>
              <a:gdLst/>
              <a:ahLst/>
              <a:cxnLst/>
              <a:rect l="l" t="t" r="r" b="b"/>
              <a:pathLst>
                <a:path w="22480" h="2692" extrusionOk="0">
                  <a:moveTo>
                    <a:pt x="1" y="1"/>
                  </a:moveTo>
                  <a:lnTo>
                    <a:pt x="1" y="2692"/>
                  </a:lnTo>
                  <a:lnTo>
                    <a:pt x="22480" y="2692"/>
                  </a:lnTo>
                  <a:lnTo>
                    <a:pt x="22480" y="1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56" name="Google Shape;123;p15"/>
            <p:cNvSpPr/>
            <p:nvPr/>
          </p:nvSpPr>
          <p:spPr>
            <a:xfrm>
              <a:off x="2434014" y="5036907"/>
              <a:ext cx="745828" cy="54294"/>
            </a:xfrm>
            <a:custGeom>
              <a:avLst/>
              <a:gdLst/>
              <a:ahLst/>
              <a:cxnLst/>
              <a:rect l="l" t="t" r="r" b="b"/>
              <a:pathLst>
                <a:path w="18325" h="1334" extrusionOk="0">
                  <a:moveTo>
                    <a:pt x="1" y="1"/>
                  </a:moveTo>
                  <a:lnTo>
                    <a:pt x="1" y="1334"/>
                  </a:lnTo>
                  <a:lnTo>
                    <a:pt x="18324" y="1334"/>
                  </a:lnTo>
                  <a:lnTo>
                    <a:pt x="18324" y="1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57" name="Google Shape;124;p15"/>
            <p:cNvSpPr/>
            <p:nvPr/>
          </p:nvSpPr>
          <p:spPr>
            <a:xfrm>
              <a:off x="2434014" y="5126079"/>
              <a:ext cx="745828" cy="54294"/>
            </a:xfrm>
            <a:custGeom>
              <a:avLst/>
              <a:gdLst/>
              <a:ahLst/>
              <a:cxnLst/>
              <a:rect l="l" t="t" r="r" b="b"/>
              <a:pathLst>
                <a:path w="18325" h="1334" extrusionOk="0">
                  <a:moveTo>
                    <a:pt x="1" y="0"/>
                  </a:moveTo>
                  <a:lnTo>
                    <a:pt x="1" y="1334"/>
                  </a:lnTo>
                  <a:lnTo>
                    <a:pt x="18324" y="1334"/>
                  </a:lnTo>
                  <a:lnTo>
                    <a:pt x="18324" y="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58" name="Google Shape;125;p15"/>
            <p:cNvSpPr/>
            <p:nvPr/>
          </p:nvSpPr>
          <p:spPr>
            <a:xfrm>
              <a:off x="2689895" y="5214764"/>
              <a:ext cx="489947" cy="54782"/>
            </a:xfrm>
            <a:custGeom>
              <a:avLst/>
              <a:gdLst/>
              <a:ahLst/>
              <a:cxnLst/>
              <a:rect l="l" t="t" r="r" b="b"/>
              <a:pathLst>
                <a:path w="12038" h="1346" extrusionOk="0">
                  <a:moveTo>
                    <a:pt x="0" y="0"/>
                  </a:moveTo>
                  <a:lnTo>
                    <a:pt x="0" y="1345"/>
                  </a:lnTo>
                  <a:lnTo>
                    <a:pt x="12037" y="1345"/>
                  </a:lnTo>
                  <a:lnTo>
                    <a:pt x="12037" y="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59" name="Google Shape;126;p15"/>
            <p:cNvSpPr/>
            <p:nvPr/>
          </p:nvSpPr>
          <p:spPr>
            <a:xfrm>
              <a:off x="2894859" y="2508365"/>
              <a:ext cx="94546" cy="94546"/>
            </a:xfrm>
            <a:custGeom>
              <a:avLst/>
              <a:gdLst/>
              <a:ahLst/>
              <a:cxnLst/>
              <a:rect l="l" t="t" r="r" b="b"/>
              <a:pathLst>
                <a:path w="2323" h="2323" extrusionOk="0">
                  <a:moveTo>
                    <a:pt x="1167" y="1"/>
                  </a:moveTo>
                  <a:cubicBezTo>
                    <a:pt x="524" y="1"/>
                    <a:pt x="1" y="525"/>
                    <a:pt x="1" y="1168"/>
                  </a:cubicBezTo>
                  <a:cubicBezTo>
                    <a:pt x="1" y="1811"/>
                    <a:pt x="524" y="2323"/>
                    <a:pt x="1167" y="2323"/>
                  </a:cubicBezTo>
                  <a:cubicBezTo>
                    <a:pt x="1810" y="2323"/>
                    <a:pt x="2322" y="1811"/>
                    <a:pt x="2322" y="1168"/>
                  </a:cubicBezTo>
                  <a:cubicBezTo>
                    <a:pt x="2322" y="525"/>
                    <a:pt x="1810" y="1"/>
                    <a:pt x="116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60" name="Google Shape;127;p15"/>
            <p:cNvSpPr/>
            <p:nvPr/>
          </p:nvSpPr>
          <p:spPr>
            <a:xfrm>
              <a:off x="-1006072" y="1271750"/>
              <a:ext cx="486039" cy="429385"/>
            </a:xfrm>
            <a:custGeom>
              <a:avLst/>
              <a:gdLst/>
              <a:ahLst/>
              <a:cxnLst/>
              <a:rect l="l" t="t" r="r" b="b"/>
              <a:pathLst>
                <a:path w="11942" h="10550" extrusionOk="0">
                  <a:moveTo>
                    <a:pt x="7370" y="0"/>
                  </a:moveTo>
                  <a:lnTo>
                    <a:pt x="0" y="10549"/>
                  </a:lnTo>
                  <a:lnTo>
                    <a:pt x="4572" y="10549"/>
                  </a:lnTo>
                  <a:lnTo>
                    <a:pt x="11942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61" name="Google Shape;128;p15"/>
            <p:cNvSpPr/>
            <p:nvPr/>
          </p:nvSpPr>
          <p:spPr>
            <a:xfrm>
              <a:off x="-705666" y="1271750"/>
              <a:ext cx="485592" cy="429385"/>
            </a:xfrm>
            <a:custGeom>
              <a:avLst/>
              <a:gdLst/>
              <a:ahLst/>
              <a:cxnLst/>
              <a:rect l="l" t="t" r="r" b="b"/>
              <a:pathLst>
                <a:path w="11931" h="10550" extrusionOk="0">
                  <a:moveTo>
                    <a:pt x="7359" y="0"/>
                  </a:moveTo>
                  <a:lnTo>
                    <a:pt x="1" y="10549"/>
                  </a:lnTo>
                  <a:lnTo>
                    <a:pt x="4573" y="10549"/>
                  </a:lnTo>
                  <a:lnTo>
                    <a:pt x="11931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62" name="Google Shape;129;p15"/>
            <p:cNvSpPr/>
            <p:nvPr/>
          </p:nvSpPr>
          <p:spPr>
            <a:xfrm>
              <a:off x="-405219" y="1271750"/>
              <a:ext cx="485592" cy="429385"/>
            </a:xfrm>
            <a:custGeom>
              <a:avLst/>
              <a:gdLst/>
              <a:ahLst/>
              <a:cxnLst/>
              <a:rect l="l" t="t" r="r" b="b"/>
              <a:pathLst>
                <a:path w="11931" h="10550" extrusionOk="0">
                  <a:moveTo>
                    <a:pt x="7359" y="0"/>
                  </a:moveTo>
                  <a:lnTo>
                    <a:pt x="1" y="10549"/>
                  </a:lnTo>
                  <a:lnTo>
                    <a:pt x="4573" y="10549"/>
                  </a:lnTo>
                  <a:lnTo>
                    <a:pt x="11931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63" name="Google Shape;130;p15"/>
            <p:cNvSpPr/>
            <p:nvPr/>
          </p:nvSpPr>
          <p:spPr>
            <a:xfrm>
              <a:off x="-105261" y="1271750"/>
              <a:ext cx="486080" cy="429385"/>
            </a:xfrm>
            <a:custGeom>
              <a:avLst/>
              <a:gdLst/>
              <a:ahLst/>
              <a:cxnLst/>
              <a:rect l="l" t="t" r="r" b="b"/>
              <a:pathLst>
                <a:path w="11943" h="10550" extrusionOk="0">
                  <a:moveTo>
                    <a:pt x="7371" y="0"/>
                  </a:moveTo>
                  <a:lnTo>
                    <a:pt x="1" y="10549"/>
                  </a:lnTo>
                  <a:lnTo>
                    <a:pt x="4573" y="10549"/>
                  </a:lnTo>
                  <a:lnTo>
                    <a:pt x="11943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64" name="Google Shape;131;p15"/>
            <p:cNvSpPr/>
            <p:nvPr/>
          </p:nvSpPr>
          <p:spPr>
            <a:xfrm>
              <a:off x="195186" y="1271750"/>
              <a:ext cx="485103" cy="429385"/>
            </a:xfrm>
            <a:custGeom>
              <a:avLst/>
              <a:gdLst/>
              <a:ahLst/>
              <a:cxnLst/>
              <a:rect l="l" t="t" r="r" b="b"/>
              <a:pathLst>
                <a:path w="11919" h="10550" extrusionOk="0">
                  <a:moveTo>
                    <a:pt x="7359" y="0"/>
                  </a:moveTo>
                  <a:lnTo>
                    <a:pt x="1" y="10549"/>
                  </a:lnTo>
                  <a:lnTo>
                    <a:pt x="4573" y="10549"/>
                  </a:lnTo>
                  <a:lnTo>
                    <a:pt x="11919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65" name="Google Shape;132;p15"/>
            <p:cNvSpPr/>
            <p:nvPr/>
          </p:nvSpPr>
          <p:spPr>
            <a:xfrm>
              <a:off x="495633" y="1271750"/>
              <a:ext cx="485103" cy="429385"/>
            </a:xfrm>
            <a:custGeom>
              <a:avLst/>
              <a:gdLst/>
              <a:ahLst/>
              <a:cxnLst/>
              <a:rect l="l" t="t" r="r" b="b"/>
              <a:pathLst>
                <a:path w="11919" h="10550" extrusionOk="0">
                  <a:moveTo>
                    <a:pt x="7359" y="0"/>
                  </a:moveTo>
                  <a:lnTo>
                    <a:pt x="1" y="10549"/>
                  </a:lnTo>
                  <a:lnTo>
                    <a:pt x="4561" y="10549"/>
                  </a:lnTo>
                  <a:lnTo>
                    <a:pt x="11919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66" name="Google Shape;133;p15"/>
            <p:cNvSpPr/>
            <p:nvPr/>
          </p:nvSpPr>
          <p:spPr>
            <a:xfrm>
              <a:off x="792702" y="1271750"/>
              <a:ext cx="485103" cy="429385"/>
            </a:xfrm>
            <a:custGeom>
              <a:avLst/>
              <a:gdLst/>
              <a:ahLst/>
              <a:cxnLst/>
              <a:rect l="l" t="t" r="r" b="b"/>
              <a:pathLst>
                <a:path w="11919" h="10550" extrusionOk="0">
                  <a:moveTo>
                    <a:pt x="7346" y="0"/>
                  </a:moveTo>
                  <a:lnTo>
                    <a:pt x="0" y="10549"/>
                  </a:lnTo>
                  <a:lnTo>
                    <a:pt x="4560" y="10549"/>
                  </a:lnTo>
                  <a:lnTo>
                    <a:pt x="11918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</p:grpSp>
      <p:sp>
        <p:nvSpPr>
          <p:cNvPr id="168" name="Google Shape;55;p15"/>
          <p:cNvSpPr txBox="1"/>
          <p:nvPr>
            <p:custDataLst>
              <p:tags r:id="rId1"/>
            </p:custDataLst>
          </p:nvPr>
        </p:nvSpPr>
        <p:spPr>
          <a:xfrm>
            <a:off x="4536123" y="4035425"/>
            <a:ext cx="3119755" cy="749935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 panose="020B0604020202020204"/>
              <a:buNone/>
              <a:defRPr sz="2935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 panose="020B0604020202020204"/>
              <a:buNone/>
              <a:defRPr sz="2935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 panose="020B0604020202020204"/>
              <a:buNone/>
              <a:defRPr sz="2935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 panose="020B0604020202020204"/>
              <a:buNone/>
              <a:defRPr sz="2935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 panose="020B0604020202020204"/>
              <a:buNone/>
              <a:defRPr sz="2935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 panose="020B0604020202020204"/>
              <a:buNone/>
              <a:defRPr sz="2935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 panose="020B0604020202020204"/>
              <a:buNone/>
              <a:defRPr sz="2935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 panose="020B0604020202020204"/>
              <a:buNone/>
              <a:defRPr sz="2935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 panose="020B0604020202020204"/>
              <a:buNone/>
              <a:defRPr sz="2935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algn="ctr"/>
            <a:r>
              <a:rPr lang="en-US" altLang="en-GB" sz="2500" kern="0">
                <a:latin typeface="Palatino Linotype" panose="02040502050505030304" charset="0"/>
                <a:cs typeface="Palatino Linotype" panose="02040502050505030304" charset="0"/>
              </a:rPr>
              <a:t>Fangtian Zhong</a:t>
            </a:r>
            <a:endParaRPr lang="en-US" altLang="en-GB" sz="2500" kern="0">
              <a:latin typeface="Palatino Linotype" panose="02040502050505030304" charset="0"/>
              <a:cs typeface="Palatino Linotype" panose="02040502050505030304" charset="0"/>
            </a:endParaRPr>
          </a:p>
          <a:p>
            <a:pPr algn="ctr"/>
            <a:r>
              <a:rPr lang="en-US" altLang="en-GB" sz="2500" kern="0">
                <a:latin typeface="Palatino Linotype" panose="02040502050505030304" charset="0"/>
                <a:cs typeface="Palatino Linotype" panose="02040502050505030304" charset="0"/>
              </a:rPr>
              <a:t>CSCI 591</a:t>
            </a:r>
            <a:endParaRPr lang="en-US" altLang="en-GB" sz="2500" kern="0">
              <a:latin typeface="Palatino Linotype" panose="02040502050505030304" charset="0"/>
              <a:cs typeface="Palatino Linotype" panose="02040502050505030304" charset="0"/>
            </a:endParaRPr>
          </a:p>
        </p:txBody>
      </p:sp>
      <p:sp>
        <p:nvSpPr>
          <p:cNvPr id="173" name="矩形 172"/>
          <p:cNvSpPr/>
          <p:nvPr>
            <p:custDataLst>
              <p:tags r:id="rId2"/>
            </p:custDataLst>
          </p:nvPr>
        </p:nvSpPr>
        <p:spPr>
          <a:xfrm>
            <a:off x="9970770" y="109855"/>
            <a:ext cx="1960245" cy="553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2000" dirty="0">
                <a:solidFill>
                  <a:srgbClr val="000000"/>
                </a:solidFill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2023.08.29</a:t>
            </a:r>
            <a:endParaRPr lang="en-US" altLang="zh-CN" sz="1600" dirty="0">
              <a:solidFill>
                <a:srgbClr val="000000"/>
              </a:solidFill>
              <a:latin typeface="Arial" panose="020B0604020202020204" pitchFamily="34" charset="0"/>
              <a:ea typeface="华文楷体" panose="02010600040101010101" pitchFamily="2" charset="-122"/>
              <a:cs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77571" y="6016506"/>
            <a:ext cx="247650" cy="390525"/>
          </a:xfrm>
          <a:prstGeom prst="rect">
            <a:avLst/>
          </a:prstGeom>
        </p:spPr>
      </p:pic>
      <p:sp>
        <p:nvSpPr>
          <p:cNvPr id="2" name="Google Shape;54;p15"/>
          <p:cNvSpPr txBox="1"/>
          <p:nvPr>
            <p:custDataLst>
              <p:tags r:id="rId4"/>
            </p:custDataLst>
          </p:nvPr>
        </p:nvSpPr>
        <p:spPr>
          <a:xfrm>
            <a:off x="2731135" y="1773555"/>
            <a:ext cx="6729730" cy="209804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/>
              <a:buNone/>
              <a:defRPr sz="5335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/>
              <a:buNone/>
              <a:defRPr sz="5335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/>
              <a:buNone/>
              <a:defRPr sz="5335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/>
              <a:buNone/>
              <a:defRPr sz="5335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/>
              <a:buNone/>
              <a:defRPr sz="5335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/>
              <a:buNone/>
              <a:defRPr sz="5335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/>
              <a:buNone/>
              <a:defRPr sz="5335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/>
              <a:buNone/>
              <a:defRPr sz="5335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/>
              <a:buNone/>
              <a:defRPr sz="5335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algn="ctr"/>
            <a:r>
              <a:rPr sz="6000" kern="0">
                <a:latin typeface="Arial Black" panose="020B0A04020102020204" charset="0"/>
                <a:cs typeface="Arial Black" panose="020B0A04020102020204" charset="0"/>
              </a:rPr>
              <a:t>Malicious Code Analysis</a:t>
            </a:r>
            <a:endParaRPr sz="6000" kern="0">
              <a:latin typeface="Arial Black" panose="020B0A04020102020204" charset="0"/>
              <a:cs typeface="Arial Black" panose="020B0A0402010202020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299085" y="109855"/>
            <a:ext cx="1848142" cy="1296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矩形 4"/>
          <p:cNvSpPr/>
          <p:nvPr>
            <p:custDataLst>
              <p:tags r:id="rId7"/>
            </p:custDataLst>
          </p:nvPr>
        </p:nvSpPr>
        <p:spPr>
          <a:xfrm>
            <a:off x="2886710" y="5492115"/>
            <a:ext cx="6418580" cy="1139825"/>
          </a:xfrm>
          <a:prstGeom prst="rect">
            <a:avLst/>
          </a:prstGeom>
        </p:spPr>
        <p:txBody>
          <a:bodyPr wrap="square">
            <a:noAutofit/>
          </a:bodyPr>
          <a:p>
            <a:pPr indent="0" algn="ctr" fontAlgn="auto">
              <a:lnSpc>
                <a:spcPts val="2800"/>
              </a:lnSpc>
              <a:spcBef>
                <a:spcPts val="1500"/>
              </a:spcBef>
              <a:defRPr/>
            </a:pPr>
            <a:r>
              <a:rPr lang="en-US" altLang="zh-CN" sz="2000" dirty="0">
                <a:latin typeface="Palatino Linotype" panose="02040502050505030304" charset="0"/>
                <a:cs typeface="Palatino Linotype" panose="02040502050505030304" charset="0"/>
              </a:rPr>
              <a:t>Gianforte School of Computing </a:t>
            </a:r>
            <a:endParaRPr lang="en-US" altLang="zh-CN" sz="2000" dirty="0">
              <a:latin typeface="Palatino Linotype" panose="02040502050505030304" charset="0"/>
              <a:cs typeface="Palatino Linotype" panose="02040502050505030304" charset="0"/>
            </a:endParaRPr>
          </a:p>
          <a:p>
            <a:pPr indent="0" algn="ctr" fontAlgn="auto">
              <a:lnSpc>
                <a:spcPts val="2800"/>
              </a:lnSpc>
              <a:spcBef>
                <a:spcPts val="0"/>
              </a:spcBef>
              <a:defRPr/>
            </a:pPr>
            <a:r>
              <a:rPr lang="en-US" altLang="en-GB" sz="2000" dirty="0">
                <a:solidFill>
                  <a:srgbClr val="000000"/>
                </a:solidFill>
                <a:latin typeface="Palatino Linotype" panose="02040502050505030304" charset="0"/>
                <a:cs typeface="Palatino Linotype" panose="02040502050505030304" charset="0"/>
                <a:sym typeface="+mn-ea"/>
              </a:rPr>
              <a:t>Norm Asbjornson College of Engineerin</a:t>
            </a:r>
            <a:endParaRPr lang="en-US" altLang="en-GB" sz="2000" dirty="0">
              <a:solidFill>
                <a:srgbClr val="000000"/>
              </a:solidFill>
              <a:latin typeface="Palatino Linotype" panose="02040502050505030304" charset="0"/>
              <a:cs typeface="Palatino Linotype" panose="02040502050505030304" charset="0"/>
              <a:sym typeface="+mn-ea"/>
            </a:endParaRPr>
          </a:p>
          <a:p>
            <a:pPr indent="0" algn="ctr" fontAlgn="auto">
              <a:lnSpc>
                <a:spcPts val="2800"/>
              </a:lnSpc>
              <a:spcBef>
                <a:spcPts val="0"/>
              </a:spcBef>
              <a:defRPr/>
            </a:pPr>
            <a:r>
              <a:rPr lang="en-US" altLang="zh-CN" sz="2000" dirty="0">
                <a:latin typeface="Palatino Linotype" panose="02040502050505030304" charset="0"/>
                <a:cs typeface="Palatino Linotype" panose="02040502050505030304" charset="0"/>
              </a:rPr>
              <a:t>E-mail: fangtian.zhong@montana.edu</a:t>
            </a:r>
            <a:endParaRPr lang="en-US" altLang="zh-CN" sz="2000" dirty="0">
              <a:latin typeface="Palatino Linotype" panose="02040502050505030304" charset="0"/>
              <a:cs typeface="Palatino Linotype" panose="02040502050505030304" charset="0"/>
            </a:endParaRPr>
          </a:p>
          <a:p>
            <a:pPr indent="0" algn="ctr" fontAlgn="auto">
              <a:lnSpc>
                <a:spcPts val="2800"/>
              </a:lnSpc>
              <a:spcBef>
                <a:spcPts val="0"/>
              </a:spcBef>
              <a:defRPr/>
            </a:pPr>
            <a:endParaRPr lang="en-US" altLang="zh-CN" sz="2000" dirty="0">
              <a:latin typeface="Palatino Linotype" panose="02040502050505030304" charset="0"/>
              <a:cs typeface="Palatino Linotype" panose="0204050205050503030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9"/>
          <p:cNvSpPr txBox="1"/>
          <p:nvPr/>
        </p:nvSpPr>
        <p:spPr>
          <a:xfrm>
            <a:off x="975360" y="318770"/>
            <a:ext cx="10400030" cy="44196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 kern="120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Microsoft YaHei" panose="020B050302020402020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1" kern="1200">
                <a:solidFill>
                  <a:schemeClr val="accent1"/>
                </a:solidFill>
                <a:latin typeface="+mj-ea"/>
                <a:ea typeface="+mj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600" b="1" i="0" u="none" strike="noStrike" kern="1200" cap="none" spc="0" normalizeH="0" baseline="0" noProof="0">
                <a:ln>
                  <a:noFill/>
                </a:ln>
                <a:solidFill>
                  <a:srgbClr val="07A7AF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charset="-122"/>
                <a:cs typeface="+mn-cs"/>
              </a:rPr>
              <a:t>Processor</a:t>
            </a:r>
            <a:endParaRPr kumimoji="0" lang="en-US" altLang="zh-CN" sz="3600" b="1" i="0" u="none" strike="noStrike" kern="1200" cap="none" spc="0" normalizeH="0" baseline="0" noProof="0">
              <a:ln>
                <a:noFill/>
              </a:ln>
              <a:solidFill>
                <a:srgbClr val="07A7AF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charset="-122"/>
              <a:cs typeface="+mn-cs"/>
            </a:endParaRPr>
          </a:p>
        </p:txBody>
      </p:sp>
      <p:sp>
        <p:nvSpPr>
          <p:cNvPr id="3" name="Text Box 8" descr="7b0a202020202262756c6c6574223a20227b5c2263617465676f727949645c223a31303030362c5c2274656d706c61746549645c223a32303233313234337d220a7d0a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64795" y="1276350"/>
            <a:ext cx="11869420" cy="3837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9pPr>
          </a:lstStyle>
          <a:p>
            <a:pPr marL="571500" indent="-609600">
              <a:lnSpc>
                <a:spcPts val="3300"/>
              </a:lnSpc>
              <a:spcBef>
                <a:spcPts val="0"/>
              </a:spcBef>
              <a:spcAft>
                <a:spcPts val="1500"/>
              </a:spcAft>
              <a:buSzPct val="200000"/>
              <a:buFontTx/>
              <a:buBlip>
                <a:blip r:embed="rId2"/>
              </a:buBlip>
              <a:extLst>
                <a:ext uri="{35155182-B16C-46BC-9424-99874614C6A1}">
                  <wpsdc:indentchars xmlns:wpsdc="http://www.wps.cn/officeDocument/2017/drawingmlCustomData" val="-150" checksum="3117762872"/>
                  <wpsdc:marlchars xmlns:wpsdc="http://www.wps.cn/officeDocument/2017/drawingmlCustomData" val="250" checksum="1039213347"/>
                </a:ext>
              </a:extLst>
            </a:pPr>
            <a:r>
              <a:rPr lang="en-US" altLang="zh-CN" sz="3200" b="0" dirty="0">
                <a:solidFill>
                  <a:prstClr val="black"/>
                </a:solidFill>
                <a:latin typeface="Arial" panose="020B0604020202020204" pitchFamily="34" charset="0"/>
                <a:ea typeface="微软雅黑 Light" panose="020B0502040204020203" charset="-122"/>
                <a:cs typeface="Arial" panose="020B0604020202020204" pitchFamily="34" charset="0"/>
                <a:sym typeface="+mn-ea"/>
              </a:rPr>
              <a:t>The processor supports the following data sizes −</a:t>
            </a:r>
            <a:endParaRPr lang="en-US" altLang="zh-CN" sz="3200" b="0" dirty="0">
              <a:solidFill>
                <a:prstClr val="black"/>
              </a:solidFill>
              <a:latin typeface="Arial" panose="020B0604020202020204" pitchFamily="34" charset="0"/>
              <a:ea typeface="微软雅黑 Light" panose="020B0502040204020203" charset="-122"/>
              <a:cs typeface="Arial" panose="020B0604020202020204" pitchFamily="34" charset="0"/>
              <a:sym typeface="+mn-ea"/>
            </a:endParaRPr>
          </a:p>
          <a:p>
            <a:pPr marL="1259840" indent="-571500">
              <a:lnSpc>
                <a:spcPts val="36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extLst>
                <a:ext uri="{35155182-B16C-46BC-9424-99874614C6A1}">
                  <wpsdc:indentchars xmlns:wpsdc="http://www.wps.cn/officeDocument/2017/drawingmlCustomData" val="-150" checksum="1568234514"/>
                </a:ext>
              </a:extLst>
            </a:pPr>
            <a:r>
              <a:rPr lang="en-US" altLang="zh-CN" sz="3000" b="0" dirty="0">
                <a:solidFill>
                  <a:prstClr val="black"/>
                </a:solidFill>
                <a:latin typeface="Arial" panose="020B0604020202020204" pitchFamily="34" charset="0"/>
                <a:ea typeface="微软雅黑 Light" panose="020B0502040204020203" charset="-122"/>
                <a:cs typeface="Arial" panose="020B0604020202020204" pitchFamily="34" charset="0"/>
                <a:sym typeface="+mn-ea"/>
              </a:rPr>
              <a:t>Word: a 2-byte data item</a:t>
            </a:r>
            <a:endParaRPr lang="en-US" altLang="zh-CN" sz="3000" b="0" dirty="0">
              <a:solidFill>
                <a:prstClr val="black"/>
              </a:solidFill>
              <a:latin typeface="Arial" panose="020B0604020202020204" pitchFamily="34" charset="0"/>
              <a:ea typeface="微软雅黑 Light" panose="020B0502040204020203" charset="-122"/>
              <a:cs typeface="Arial" panose="020B0604020202020204" pitchFamily="34" charset="0"/>
              <a:sym typeface="+mn-ea"/>
            </a:endParaRPr>
          </a:p>
          <a:p>
            <a:pPr marL="1259840" indent="-571500">
              <a:lnSpc>
                <a:spcPts val="36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extLst>
                <a:ext uri="{35155182-B16C-46BC-9424-99874614C6A1}">
                  <wpsdc:indentchars xmlns:wpsdc="http://www.wps.cn/officeDocument/2017/drawingmlCustomData" val="-150" checksum="1568234514"/>
                </a:ext>
              </a:extLst>
            </a:pPr>
            <a:r>
              <a:rPr lang="en-US" altLang="zh-CN" sz="3000" b="0" dirty="0">
                <a:solidFill>
                  <a:prstClr val="black"/>
                </a:solidFill>
                <a:latin typeface="Arial" panose="020B0604020202020204" pitchFamily="34" charset="0"/>
                <a:ea typeface="微软雅黑 Light" panose="020B0502040204020203" charset="-122"/>
                <a:cs typeface="Arial" panose="020B0604020202020204" pitchFamily="34" charset="0"/>
                <a:sym typeface="+mn-ea"/>
              </a:rPr>
              <a:t>Doubleword: a 4-byte (32 bit) data item</a:t>
            </a:r>
            <a:endParaRPr lang="en-US" altLang="zh-CN" sz="3000" b="0" dirty="0">
              <a:solidFill>
                <a:prstClr val="black"/>
              </a:solidFill>
              <a:latin typeface="Arial" panose="020B0604020202020204" pitchFamily="34" charset="0"/>
              <a:ea typeface="微软雅黑 Light" panose="020B0502040204020203" charset="-122"/>
              <a:cs typeface="Arial" panose="020B0604020202020204" pitchFamily="34" charset="0"/>
              <a:sym typeface="+mn-ea"/>
            </a:endParaRPr>
          </a:p>
          <a:p>
            <a:pPr marL="1259840" indent="-571500">
              <a:lnSpc>
                <a:spcPts val="36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extLst>
                <a:ext uri="{35155182-B16C-46BC-9424-99874614C6A1}">
                  <wpsdc:indentchars xmlns:wpsdc="http://www.wps.cn/officeDocument/2017/drawingmlCustomData" val="-150" checksum="1568234514"/>
                </a:ext>
              </a:extLst>
            </a:pPr>
            <a:r>
              <a:rPr lang="en-US" altLang="zh-CN" sz="3000" b="0" dirty="0">
                <a:solidFill>
                  <a:prstClr val="black"/>
                </a:solidFill>
                <a:latin typeface="Arial" panose="020B0604020202020204" pitchFamily="34" charset="0"/>
                <a:ea typeface="微软雅黑 Light" panose="020B0502040204020203" charset="-122"/>
                <a:cs typeface="Arial" panose="020B0604020202020204" pitchFamily="34" charset="0"/>
                <a:sym typeface="+mn-ea"/>
              </a:rPr>
              <a:t>Quadword: an 8-byte (64 bit) data item</a:t>
            </a:r>
            <a:endParaRPr lang="en-US" altLang="zh-CN" sz="3000" b="0" dirty="0">
              <a:solidFill>
                <a:prstClr val="black"/>
              </a:solidFill>
              <a:latin typeface="Arial" panose="020B0604020202020204" pitchFamily="34" charset="0"/>
              <a:ea typeface="微软雅黑 Light" panose="020B0502040204020203" charset="-122"/>
              <a:cs typeface="Arial" panose="020B0604020202020204" pitchFamily="34" charset="0"/>
              <a:sym typeface="+mn-ea"/>
            </a:endParaRPr>
          </a:p>
          <a:p>
            <a:pPr marL="1259840" indent="-571500">
              <a:lnSpc>
                <a:spcPts val="36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extLst>
                <a:ext uri="{35155182-B16C-46BC-9424-99874614C6A1}">
                  <wpsdc:indentchars xmlns:wpsdc="http://www.wps.cn/officeDocument/2017/drawingmlCustomData" val="-150" checksum="1568234514"/>
                </a:ext>
              </a:extLst>
            </a:pPr>
            <a:r>
              <a:rPr lang="en-US" altLang="zh-CN" sz="3000" b="0" dirty="0">
                <a:solidFill>
                  <a:prstClr val="black"/>
                </a:solidFill>
                <a:latin typeface="Arial" panose="020B0604020202020204" pitchFamily="34" charset="0"/>
                <a:ea typeface="微软雅黑 Light" panose="020B0502040204020203" charset="-122"/>
                <a:cs typeface="Arial" panose="020B0604020202020204" pitchFamily="34" charset="0"/>
                <a:sym typeface="+mn-ea"/>
              </a:rPr>
              <a:t>Paragraph: a 16-byte (128 bit) area</a:t>
            </a:r>
            <a:endParaRPr lang="en-US" altLang="zh-CN" sz="3000" b="0" dirty="0">
              <a:solidFill>
                <a:prstClr val="black"/>
              </a:solidFill>
              <a:latin typeface="Arial" panose="020B0604020202020204" pitchFamily="34" charset="0"/>
              <a:ea typeface="微软雅黑 Light" panose="020B0502040204020203" charset="-122"/>
              <a:cs typeface="Arial" panose="020B0604020202020204" pitchFamily="34" charset="0"/>
              <a:sym typeface="+mn-ea"/>
            </a:endParaRPr>
          </a:p>
          <a:p>
            <a:pPr marL="1259840" indent="-571500">
              <a:lnSpc>
                <a:spcPts val="36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extLst>
                <a:ext uri="{35155182-B16C-46BC-9424-99874614C6A1}">
                  <wpsdc:indentchars xmlns:wpsdc="http://www.wps.cn/officeDocument/2017/drawingmlCustomData" val="-150" checksum="1568234514"/>
                </a:ext>
              </a:extLst>
            </a:pPr>
            <a:r>
              <a:rPr lang="en-US" altLang="zh-CN" sz="3000" b="0" dirty="0">
                <a:solidFill>
                  <a:prstClr val="black"/>
                </a:solidFill>
                <a:latin typeface="Arial" panose="020B0604020202020204" pitchFamily="34" charset="0"/>
                <a:ea typeface="微软雅黑 Light" panose="020B0502040204020203" charset="-122"/>
                <a:cs typeface="Arial" panose="020B0604020202020204" pitchFamily="34" charset="0"/>
                <a:sym typeface="+mn-ea"/>
              </a:rPr>
              <a:t>Kilobyte: 1024 bytes</a:t>
            </a:r>
            <a:endParaRPr lang="en-US" altLang="zh-CN" sz="3000" b="0" dirty="0">
              <a:solidFill>
                <a:prstClr val="black"/>
              </a:solidFill>
              <a:latin typeface="Arial" panose="020B0604020202020204" pitchFamily="34" charset="0"/>
              <a:ea typeface="微软雅黑 Light" panose="020B0502040204020203" charset="-122"/>
              <a:cs typeface="Arial" panose="020B0604020202020204" pitchFamily="34" charset="0"/>
              <a:sym typeface="+mn-ea"/>
            </a:endParaRPr>
          </a:p>
          <a:p>
            <a:pPr marL="1259840" indent="-571500">
              <a:lnSpc>
                <a:spcPts val="36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extLst>
                <a:ext uri="{35155182-B16C-46BC-9424-99874614C6A1}">
                  <wpsdc:indentchars xmlns:wpsdc="http://www.wps.cn/officeDocument/2017/drawingmlCustomData" val="-150" checksum="1568234514"/>
                </a:ext>
              </a:extLst>
            </a:pPr>
            <a:r>
              <a:rPr lang="en-US" altLang="zh-CN" sz="3000" b="0" dirty="0">
                <a:solidFill>
                  <a:prstClr val="black"/>
                </a:solidFill>
                <a:latin typeface="Arial" panose="020B0604020202020204" pitchFamily="34" charset="0"/>
                <a:ea typeface="微软雅黑 Light" panose="020B0502040204020203" charset="-122"/>
                <a:cs typeface="Arial" panose="020B0604020202020204" pitchFamily="34" charset="0"/>
                <a:sym typeface="+mn-ea"/>
              </a:rPr>
              <a:t>Megabyte: 1,048,576 bytes</a:t>
            </a:r>
            <a:endParaRPr lang="en-US" altLang="zh-CN" sz="3000" b="0" dirty="0">
              <a:solidFill>
                <a:prstClr val="black"/>
              </a:solidFill>
              <a:latin typeface="Arial" panose="020B0604020202020204" pitchFamily="34" charset="0"/>
              <a:ea typeface="微软雅黑 Light" panose="020B0502040204020203" charset="-122"/>
              <a:cs typeface="Arial" panose="020B0604020202020204" pitchFamily="34" charset="0"/>
              <a:sym typeface="+mn-ea"/>
            </a:endParaRPr>
          </a:p>
          <a:p>
            <a:pPr marL="650240" indent="0">
              <a:lnSpc>
                <a:spcPts val="36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None/>
            </a:pPr>
            <a:endParaRPr lang="en-US" altLang="zh-CN" sz="3000" b="0" dirty="0">
              <a:solidFill>
                <a:prstClr val="black"/>
              </a:solidFill>
              <a:latin typeface="Arial" panose="020B0604020202020204" pitchFamily="34" charset="0"/>
              <a:ea typeface="微软雅黑 Light" panose="020B0502040204020203" charset="-122"/>
              <a:cs typeface="Arial" panose="020B0604020202020204" pitchFamily="34" charset="0"/>
              <a:sym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9"/>
          <p:cNvSpPr txBox="1"/>
          <p:nvPr/>
        </p:nvSpPr>
        <p:spPr>
          <a:xfrm>
            <a:off x="975360" y="318770"/>
            <a:ext cx="10400030" cy="44196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 kern="120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Microsoft YaHei" panose="020B050302020402020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1" kern="1200">
                <a:solidFill>
                  <a:schemeClr val="accent1"/>
                </a:solidFill>
                <a:latin typeface="+mj-ea"/>
                <a:ea typeface="+mj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600" b="1" i="0" u="none" strike="noStrike" kern="1200" cap="none" spc="0" normalizeH="0" baseline="0" noProof="0">
                <a:ln>
                  <a:noFill/>
                </a:ln>
                <a:solidFill>
                  <a:srgbClr val="07A7AF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charset="-122"/>
                <a:cs typeface="+mn-cs"/>
              </a:rPr>
              <a:t>Binary Number System</a:t>
            </a:r>
            <a:endParaRPr kumimoji="0" lang="en-US" altLang="zh-CN" sz="3600" b="1" i="0" u="none" strike="noStrike" kern="1200" cap="none" spc="0" normalizeH="0" baseline="0" noProof="0">
              <a:ln>
                <a:noFill/>
              </a:ln>
              <a:solidFill>
                <a:srgbClr val="07A7AF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charset="-122"/>
              <a:cs typeface="+mn-cs"/>
            </a:endParaRPr>
          </a:p>
        </p:txBody>
      </p:sp>
      <p:sp>
        <p:nvSpPr>
          <p:cNvPr id="3" name="Text Box 8" descr="7b0a202020202262756c6c6574223a20227b5c2263617465676f727949645c223a31303030362c5c2274656d706c61746549645c223a32303233313234337d220a7d0a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64795" y="963930"/>
            <a:ext cx="11857355" cy="2519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9pPr>
          </a:lstStyle>
          <a:p>
            <a:pPr marL="571500" indent="-533400">
              <a:lnSpc>
                <a:spcPts val="3800"/>
              </a:lnSpc>
              <a:spcBef>
                <a:spcPts val="1000"/>
              </a:spcBef>
              <a:spcAft>
                <a:spcPts val="3000"/>
              </a:spcAft>
              <a:buSzPct val="200000"/>
              <a:buFontTx/>
              <a:buBlip>
                <a:blip r:embed="rId2"/>
              </a:buBlip>
              <a:extLst>
                <a:ext uri="{35155182-B16C-46BC-9424-99874614C6A1}">
                  <wpsdc:indentchars xmlns:wpsdc="http://www.wps.cn/officeDocument/2017/drawingmlCustomData" val="-150" checksum="656641676"/>
                  <wpsdc:marlchars xmlns:wpsdc="http://www.wps.cn/officeDocument/2017/drawingmlCustomData" val="250" checksum="1039213347"/>
                </a:ext>
              </a:extLst>
            </a:pPr>
            <a:r>
              <a:rPr lang="en-US" altLang="zh-CN" sz="2800" b="0" dirty="0">
                <a:solidFill>
                  <a:prstClr val="black"/>
                </a:solidFill>
                <a:latin typeface="Arial" panose="020B0604020202020204" pitchFamily="34" charset="0"/>
                <a:ea typeface="微软雅黑 Light" panose="020B0502040204020203" charset="-122"/>
                <a:cs typeface="Arial" panose="020B0604020202020204" pitchFamily="34" charset="0"/>
                <a:sym typeface="+mn-ea"/>
              </a:rPr>
              <a:t>Every number system uses positional notation, i.e., each position in which a digit is written has a different positional value. Each position is power of the base, which is 2 for binary number system, and these powers begin at 0 and increase by 1.</a:t>
            </a:r>
            <a:endParaRPr lang="en-US" altLang="zh-CN" sz="2800" b="0" dirty="0">
              <a:solidFill>
                <a:prstClr val="black"/>
              </a:solidFill>
              <a:latin typeface="Arial" panose="020B0604020202020204" pitchFamily="34" charset="0"/>
              <a:ea typeface="微软雅黑 Light" panose="020B0502040204020203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7" name="Text Box 8" descr="7b0a202020202262756c6c6574223a20227b5c2263617465676f727949645c223a31303030362c5c2274656d706c61746549645c223a32303233313234337d220a7d0a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00050" y="5351145"/>
            <a:ext cx="10028555" cy="9867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9pPr>
          </a:lstStyle>
          <a:p>
            <a:pPr marL="571500" indent="-533400">
              <a:lnSpc>
                <a:spcPts val="3500"/>
              </a:lnSpc>
              <a:spcBef>
                <a:spcPts val="0"/>
              </a:spcBef>
              <a:spcAft>
                <a:spcPts val="0"/>
              </a:spcAft>
              <a:buSzPct val="200000"/>
              <a:buFontTx/>
              <a:buBlip>
                <a:blip r:embed="rId2"/>
              </a:buBlip>
              <a:extLst>
                <a:ext uri="{35155182-B16C-46BC-9424-99874614C6A1}">
                  <wpsdc:indentchars xmlns:wpsdc="http://www.wps.cn/officeDocument/2017/drawingmlCustomData" val="-150" checksum="656641676"/>
                  <wpsdc:marlchars xmlns:wpsdc="http://www.wps.cn/officeDocument/2017/drawingmlCustomData" val="250" checksum="1039213347"/>
                </a:ext>
              </a:extLst>
            </a:pPr>
            <a:r>
              <a:rPr lang="en-US" altLang="zh-CN" sz="2800" b="0" dirty="0">
                <a:solidFill>
                  <a:prstClr val="black"/>
                </a:solidFill>
                <a:latin typeface="Arial" panose="020B0604020202020204" pitchFamily="34" charset="0"/>
                <a:ea typeface="微软雅黑 Light" panose="020B0502040204020203" charset="-122"/>
                <a:cs typeface="Arial" panose="020B0604020202020204" pitchFamily="34" charset="0"/>
                <a:sym typeface="+mn-ea"/>
              </a:rPr>
              <a:t>So, the value of a given binary number is −</a:t>
            </a:r>
            <a:endParaRPr lang="en-US" altLang="zh-CN" sz="2800" b="0" dirty="0">
              <a:solidFill>
                <a:prstClr val="black"/>
              </a:solidFill>
              <a:latin typeface="Arial" panose="020B0604020202020204" pitchFamily="34" charset="0"/>
              <a:ea typeface="微软雅黑 Light" panose="020B0502040204020203" charset="-122"/>
              <a:cs typeface="Arial" panose="020B0604020202020204" pitchFamily="34" charset="0"/>
              <a:sym typeface="+mn-ea"/>
            </a:endParaRPr>
          </a:p>
          <a:p>
            <a:pPr marL="1259840" indent="-476250">
              <a:lnSpc>
                <a:spcPts val="35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extLst>
                <a:ext uri="{35155182-B16C-46BC-9424-99874614C6A1}">
                  <wpsdc:indentchars xmlns:wpsdc="http://www.wps.cn/officeDocument/2017/drawingmlCustomData" val="-150" checksum="3228161236"/>
                </a:ext>
              </a:extLst>
            </a:pPr>
            <a:r>
              <a:rPr lang="en-US" altLang="zh-CN" sz="2500" dirty="0">
                <a:solidFill>
                  <a:srgbClr val="FF0000"/>
                </a:solidFill>
                <a:latin typeface="Arial" panose="020B0604020202020204" pitchFamily="34" charset="0"/>
                <a:ea typeface="微软雅黑 Light" panose="020B0502040204020203" charset="-122"/>
                <a:cs typeface="Arial" panose="020B0604020202020204" pitchFamily="34" charset="0"/>
                <a:sym typeface="+mn-ea"/>
              </a:rPr>
              <a:t>1 + 2 + 4 + 8 +16 + 32 + 64 + 128 = 255</a:t>
            </a:r>
            <a:endParaRPr lang="en-US" altLang="zh-CN" sz="2500" dirty="0">
              <a:solidFill>
                <a:srgbClr val="FF0000"/>
              </a:solidFill>
              <a:latin typeface="Arial" panose="020B0604020202020204" pitchFamily="34" charset="0"/>
              <a:ea typeface="微软雅黑 Light" panose="020B0502040204020203" charset="-122"/>
              <a:cs typeface="Arial" panose="020B0604020202020204" pitchFamily="34" charset="0"/>
              <a:sym typeface="+mn-ea"/>
            </a:endParaRPr>
          </a:p>
        </p:txBody>
      </p:sp>
      <p:graphicFrame>
        <p:nvGraphicFramePr>
          <p:cNvPr id="4" name="表格 3"/>
          <p:cNvGraphicFramePr/>
          <p:nvPr>
            <p:custDataLst>
              <p:tags r:id="rId4"/>
            </p:custDataLst>
          </p:nvPr>
        </p:nvGraphicFramePr>
        <p:xfrm>
          <a:off x="2201545" y="3206750"/>
          <a:ext cx="7587530" cy="1798320"/>
        </p:xfrm>
        <a:graphic>
          <a:graphicData uri="http://schemas.openxmlformats.org/drawingml/2006/table">
            <a:tbl>
              <a:tblPr firstRow="1" bandRow="1">
                <a:tableStyleId>{F8B58294-7C98-454F-8B8E-5373267BDF32}</a:tableStyleId>
              </a:tblPr>
              <a:tblGrid>
                <a:gridCol w="1827530"/>
                <a:gridCol w="720000"/>
                <a:gridCol w="720000"/>
                <a:gridCol w="720000"/>
                <a:gridCol w="720000"/>
                <a:gridCol w="720000"/>
                <a:gridCol w="720000"/>
                <a:gridCol w="720000"/>
                <a:gridCol w="720000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 b="1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Bit value</a:t>
                      </a:r>
                      <a:endParaRPr lang="en-US" altLang="zh-CN" sz="2000" b="1">
                        <a:solidFill>
                          <a:schemeClr val="bg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>
                    <a:lnR w="3175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R>
                    <a:lnB w="3175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B>
                    <a:solidFill>
                      <a:srgbClr val="53CED5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Times New Roman" panose="02020603050405020304" charset="0"/>
                          <a:cs typeface="Times New Roman" panose="02020603050405020304" charset="0"/>
                        </a:rPr>
                        <a:t>1</a:t>
                      </a:r>
                      <a:endParaRPr lang="en-US" altLang="zh-CN" sz="20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>
                    <a:lnL w="3175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R w="3175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R>
                    <a:lnB w="3175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B>
                    <a:solidFill>
                      <a:srgbClr val="DEF6F7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Times New Roman" panose="02020603050405020304" charset="0"/>
                          <a:cs typeface="Times New Roman" panose="02020603050405020304" charset="0"/>
                        </a:rPr>
                        <a:t>1</a:t>
                      </a:r>
                      <a:endParaRPr lang="en-US" altLang="zh-CN" sz="20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>
                    <a:lnL w="3175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R w="3175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R>
                    <a:lnB w="3175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Times New Roman" panose="02020603050405020304" charset="0"/>
                          <a:cs typeface="Times New Roman" panose="02020603050405020304" charset="0"/>
                        </a:rPr>
                        <a:t>1</a:t>
                      </a:r>
                      <a:endParaRPr lang="en-US" altLang="zh-CN" sz="20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>
                    <a:lnL w="3175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R w="3175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R>
                    <a:lnB w="3175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B>
                    <a:solidFill>
                      <a:srgbClr val="DEF6F7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Times New Roman" panose="02020603050405020304" charset="0"/>
                          <a:cs typeface="Times New Roman" panose="02020603050405020304" charset="0"/>
                        </a:rPr>
                        <a:t>1</a:t>
                      </a:r>
                      <a:endParaRPr lang="en-US" altLang="zh-CN" sz="20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>
                    <a:lnL w="3175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R w="3175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R>
                    <a:lnB w="3175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Times New Roman" panose="02020603050405020304" charset="0"/>
                          <a:cs typeface="Times New Roman" panose="02020603050405020304" charset="0"/>
                        </a:rPr>
                        <a:t>1</a:t>
                      </a:r>
                      <a:endParaRPr lang="en-US" altLang="zh-CN" sz="20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>
                    <a:lnL w="3175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R w="3175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R>
                    <a:lnB w="3175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B>
                    <a:solidFill>
                      <a:srgbClr val="DEF6F7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Times New Roman" panose="02020603050405020304" charset="0"/>
                          <a:cs typeface="Times New Roman" panose="02020603050405020304" charset="0"/>
                        </a:rPr>
                        <a:t>1</a:t>
                      </a:r>
                      <a:endParaRPr lang="en-US" altLang="zh-CN" sz="20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>
                    <a:lnL w="3175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R w="3175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R>
                    <a:lnB w="3175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Times New Roman" panose="02020603050405020304" charset="0"/>
                          <a:cs typeface="Times New Roman" panose="02020603050405020304" charset="0"/>
                        </a:rPr>
                        <a:t>1</a:t>
                      </a:r>
                      <a:endParaRPr lang="en-US" altLang="zh-CN" sz="20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>
                    <a:lnL w="3175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R w="3175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R>
                    <a:lnB w="3175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B>
                    <a:solidFill>
                      <a:srgbClr val="DEF6F7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Times New Roman" panose="02020603050405020304" charset="0"/>
                          <a:cs typeface="Times New Roman" panose="02020603050405020304" charset="0"/>
                        </a:rPr>
                        <a:t>1</a:t>
                      </a:r>
                      <a:endParaRPr lang="en-US" altLang="zh-CN" sz="20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>
                    <a:lnL w="3175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B w="3175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 b="1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Position value as a power of base 2</a:t>
                      </a:r>
                      <a:endParaRPr lang="en-US" altLang="zh-CN" sz="2000" b="1">
                        <a:solidFill>
                          <a:schemeClr val="bg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>
                    <a:lnR w="3175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R>
                    <a:lnT w="3175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T>
                    <a:lnB w="3175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B>
                    <a:solidFill>
                      <a:srgbClr val="53CED5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Times New Roman" panose="02020603050405020304" charset="0"/>
                          <a:cs typeface="Times New Roman" panose="02020603050405020304" charset="0"/>
                        </a:rPr>
                        <a:t>128</a:t>
                      </a:r>
                      <a:endParaRPr lang="en-US" altLang="zh-CN" sz="20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>
                    <a:lnL w="3175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R w="3175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R>
                    <a:lnT w="3175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T>
                    <a:lnB w="3175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B>
                    <a:solidFill>
                      <a:srgbClr val="DEF6F7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Times New Roman" panose="02020603050405020304" charset="0"/>
                          <a:cs typeface="Times New Roman" panose="02020603050405020304" charset="0"/>
                        </a:rPr>
                        <a:t>64</a:t>
                      </a:r>
                      <a:endParaRPr lang="en-US" altLang="zh-CN" sz="20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>
                    <a:lnL w="3175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R w="3175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R>
                    <a:lnT w="3175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T>
                    <a:lnB w="3175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Times New Roman" panose="02020603050405020304" charset="0"/>
                          <a:cs typeface="Times New Roman" panose="02020603050405020304" charset="0"/>
                        </a:rPr>
                        <a:t>32</a:t>
                      </a:r>
                      <a:endParaRPr lang="en-US" altLang="zh-CN" sz="20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>
                    <a:lnL w="3175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R w="3175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R>
                    <a:lnT w="3175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T>
                    <a:lnB w="3175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B>
                    <a:solidFill>
                      <a:srgbClr val="DEF6F7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Times New Roman" panose="02020603050405020304" charset="0"/>
                          <a:cs typeface="Times New Roman" panose="02020603050405020304" charset="0"/>
                        </a:rPr>
                        <a:t>16</a:t>
                      </a:r>
                      <a:endParaRPr lang="en-US" altLang="zh-CN" sz="20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>
                    <a:lnL w="3175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R w="3175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R>
                    <a:lnT w="3175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T>
                    <a:lnB w="3175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Times New Roman" panose="02020603050405020304" charset="0"/>
                          <a:cs typeface="Times New Roman" panose="02020603050405020304" charset="0"/>
                        </a:rPr>
                        <a:t>8</a:t>
                      </a:r>
                      <a:endParaRPr lang="en-US" altLang="zh-CN" sz="20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>
                    <a:lnL w="3175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R w="3175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R>
                    <a:lnT w="3175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T>
                    <a:lnB w="3175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B>
                    <a:solidFill>
                      <a:srgbClr val="DEF6F7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Times New Roman" panose="02020603050405020304" charset="0"/>
                          <a:cs typeface="Times New Roman" panose="02020603050405020304" charset="0"/>
                        </a:rPr>
                        <a:t>4</a:t>
                      </a:r>
                      <a:endParaRPr lang="en-US" altLang="zh-CN" sz="20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>
                    <a:lnL w="3175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R w="3175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R>
                    <a:lnT w="3175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T>
                    <a:lnB w="3175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Times New Roman" panose="02020603050405020304" charset="0"/>
                          <a:cs typeface="Times New Roman" panose="02020603050405020304" charset="0"/>
                        </a:rPr>
                        <a:t>2</a:t>
                      </a:r>
                      <a:endParaRPr lang="en-US" altLang="zh-CN" sz="20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>
                    <a:lnL w="3175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R w="3175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R>
                    <a:lnT w="3175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T>
                    <a:lnB w="3175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B>
                    <a:solidFill>
                      <a:srgbClr val="DEF6F7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Times New Roman" panose="02020603050405020304" charset="0"/>
                          <a:cs typeface="Times New Roman" panose="02020603050405020304" charset="0"/>
                        </a:rPr>
                        <a:t>1</a:t>
                      </a:r>
                      <a:endParaRPr lang="en-US" altLang="zh-CN" sz="20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>
                    <a:lnL w="3175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T w="3175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T>
                    <a:lnB w="3175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 b="1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Bit number</a:t>
                      </a:r>
                      <a:endParaRPr lang="en-US" altLang="zh-CN" sz="2000" b="1">
                        <a:solidFill>
                          <a:schemeClr val="bg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>
                    <a:lnR w="3175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R>
                    <a:lnT w="3175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T>
                    <a:solidFill>
                      <a:srgbClr val="53CED5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Times New Roman" panose="02020603050405020304" charset="0"/>
                          <a:cs typeface="Times New Roman" panose="02020603050405020304" charset="0"/>
                        </a:rPr>
                        <a:t>7</a:t>
                      </a:r>
                      <a:endParaRPr lang="en-US" altLang="zh-CN" sz="20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>
                    <a:lnL w="3175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R w="3175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R>
                    <a:lnT w="3175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T>
                    <a:solidFill>
                      <a:srgbClr val="DEF6F7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Times New Roman" panose="02020603050405020304" charset="0"/>
                          <a:cs typeface="Times New Roman" panose="02020603050405020304" charset="0"/>
                        </a:rPr>
                        <a:t>6</a:t>
                      </a:r>
                      <a:endParaRPr lang="en-US" altLang="zh-CN" sz="20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>
                    <a:lnL w="3175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R w="3175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R>
                    <a:lnT w="3175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Times New Roman" panose="02020603050405020304" charset="0"/>
                          <a:cs typeface="Times New Roman" panose="02020603050405020304" charset="0"/>
                        </a:rPr>
                        <a:t>5</a:t>
                      </a:r>
                      <a:endParaRPr lang="en-US" altLang="zh-CN" sz="20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>
                    <a:lnL w="3175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R w="3175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R>
                    <a:lnT w="3175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T>
                    <a:solidFill>
                      <a:srgbClr val="DEF6F7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Times New Roman" panose="02020603050405020304" charset="0"/>
                          <a:cs typeface="Times New Roman" panose="02020603050405020304" charset="0"/>
                        </a:rPr>
                        <a:t>4</a:t>
                      </a:r>
                      <a:endParaRPr lang="en-US" altLang="zh-CN" sz="20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>
                    <a:lnL w="3175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R w="3175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R>
                    <a:lnT w="3175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Times New Roman" panose="02020603050405020304" charset="0"/>
                          <a:cs typeface="Times New Roman" panose="02020603050405020304" charset="0"/>
                        </a:rPr>
                        <a:t>3</a:t>
                      </a:r>
                      <a:endParaRPr lang="en-US" altLang="zh-CN" sz="20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>
                    <a:lnL w="3175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R w="3175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R>
                    <a:lnT w="3175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T>
                    <a:solidFill>
                      <a:srgbClr val="DEF6F7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Times New Roman" panose="02020603050405020304" charset="0"/>
                          <a:cs typeface="Times New Roman" panose="02020603050405020304" charset="0"/>
                        </a:rPr>
                        <a:t>2</a:t>
                      </a:r>
                      <a:endParaRPr lang="en-US" altLang="zh-CN" sz="20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>
                    <a:lnL w="3175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R w="3175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R>
                    <a:lnT w="3175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Times New Roman" panose="02020603050405020304" charset="0"/>
                          <a:cs typeface="Times New Roman" panose="02020603050405020304" charset="0"/>
                        </a:rPr>
                        <a:t>1</a:t>
                      </a:r>
                      <a:endParaRPr lang="en-US" altLang="zh-CN" sz="20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>
                    <a:lnL w="3175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R w="3175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R>
                    <a:lnT w="3175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T>
                    <a:solidFill>
                      <a:srgbClr val="DEF6F7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latin typeface="Times New Roman" panose="02020603050405020304" charset="0"/>
                          <a:cs typeface="Times New Roman" panose="02020603050405020304" charset="0"/>
                        </a:rPr>
                        <a:t>0</a:t>
                      </a:r>
                      <a:endParaRPr lang="en-US" altLang="zh-CN" sz="20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>
                    <a:lnL w="3175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T w="3175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9"/>
          <p:cNvSpPr txBox="1"/>
          <p:nvPr/>
        </p:nvSpPr>
        <p:spPr>
          <a:xfrm>
            <a:off x="975360" y="318770"/>
            <a:ext cx="10400030" cy="44196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 kern="120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Microsoft YaHei" panose="020B050302020402020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1" kern="1200">
                <a:solidFill>
                  <a:schemeClr val="accent1"/>
                </a:solidFill>
                <a:latin typeface="+mj-ea"/>
                <a:ea typeface="+mj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600" b="1" i="0" u="none" strike="noStrike" kern="1200" cap="none" spc="0" normalizeH="0" baseline="0" noProof="0">
                <a:ln>
                  <a:noFill/>
                </a:ln>
                <a:solidFill>
                  <a:srgbClr val="07A7AF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charset="-122"/>
                <a:cs typeface="+mn-cs"/>
              </a:rPr>
              <a:t>Binary Arithmetic</a:t>
            </a:r>
            <a:endParaRPr kumimoji="0" lang="en-US" altLang="zh-CN" sz="3600" b="1" i="0" u="none" strike="noStrike" kern="1200" cap="none" spc="0" normalizeH="0" baseline="0" noProof="0">
              <a:ln>
                <a:noFill/>
              </a:ln>
              <a:solidFill>
                <a:srgbClr val="07A7AF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charset="-122"/>
              <a:cs typeface="+mn-cs"/>
            </a:endParaRPr>
          </a:p>
        </p:txBody>
      </p:sp>
      <p:sp>
        <p:nvSpPr>
          <p:cNvPr id="3" name="Text Box 8" descr="7b0a202020202262756c6c6574223a20227b5c2263617465676f727949645c223a31303030362c5c2274656d706c61746549645c223a32303233313234337d220a7d0a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64795" y="1075690"/>
            <a:ext cx="11438255" cy="123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9pPr>
          </a:lstStyle>
          <a:p>
            <a:pPr marL="571500" indent="-685800">
              <a:lnSpc>
                <a:spcPts val="4500"/>
              </a:lnSpc>
              <a:spcBef>
                <a:spcPts val="1000"/>
              </a:spcBef>
              <a:spcAft>
                <a:spcPts val="3000"/>
              </a:spcAft>
              <a:buSzPct val="200000"/>
              <a:buFontTx/>
              <a:buBlip>
                <a:blip r:embed="rId2"/>
              </a:buBlip>
              <a:extLst>
                <a:ext uri="{35155182-B16C-46BC-9424-99874614C6A1}">
                  <wpsdc:indentchars xmlns:wpsdc="http://www.wps.cn/officeDocument/2017/drawingmlCustomData" val="-150" checksum="2207967695"/>
                  <wpsdc:marlchars xmlns:wpsdc="http://www.wps.cn/officeDocument/2017/drawingmlCustomData" val="250" checksum="1039213347"/>
                </a:ext>
              </a:extLst>
            </a:pPr>
            <a:r>
              <a:rPr lang="en-US" altLang="zh-CN" sz="3600" b="0" dirty="0">
                <a:solidFill>
                  <a:prstClr val="black"/>
                </a:solidFill>
                <a:latin typeface="Arial" panose="020B0604020202020204" pitchFamily="34" charset="0"/>
                <a:ea typeface="微软雅黑 Light" panose="020B0502040204020203" charset="-122"/>
                <a:cs typeface="Arial" panose="020B0604020202020204" pitchFamily="34" charset="0"/>
                <a:sym typeface="+mn-ea"/>
              </a:rPr>
              <a:t>The following table illustrates four simple rules for binary addition −</a:t>
            </a:r>
            <a:endParaRPr lang="en-US" altLang="zh-CN" sz="3600" b="0" dirty="0">
              <a:solidFill>
                <a:prstClr val="black"/>
              </a:solidFill>
              <a:latin typeface="Arial" panose="020B0604020202020204" pitchFamily="34" charset="0"/>
              <a:ea typeface="微软雅黑 Light" panose="020B0502040204020203" charset="-122"/>
              <a:cs typeface="Arial" panose="020B0604020202020204" pitchFamily="34" charset="0"/>
              <a:sym typeface="+mn-ea"/>
            </a:endParaRPr>
          </a:p>
        </p:txBody>
      </p:sp>
      <p:graphicFrame>
        <p:nvGraphicFramePr>
          <p:cNvPr id="5" name="表格 4"/>
          <p:cNvGraphicFramePr/>
          <p:nvPr>
            <p:custDataLst>
              <p:tags r:id="rId3"/>
            </p:custDataLst>
          </p:nvPr>
        </p:nvGraphicFramePr>
        <p:xfrm>
          <a:off x="1830070" y="2761615"/>
          <a:ext cx="8531860" cy="2072640"/>
        </p:xfrm>
        <a:graphic>
          <a:graphicData uri="http://schemas.openxmlformats.org/drawingml/2006/table">
            <a:tbl>
              <a:tblPr firstRow="1" bandRow="1">
                <a:tableStyleId>{A554F2FC-47F3-4EAF-B5D7-61143E9EB01A}</a:tableStyleId>
              </a:tblPr>
              <a:tblGrid>
                <a:gridCol w="2132965"/>
                <a:gridCol w="2132965"/>
                <a:gridCol w="2132965"/>
                <a:gridCol w="2132965"/>
              </a:tblGrid>
              <a:tr h="548640"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altLang="zh-CN" sz="3000" b="1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(i)</a:t>
                      </a:r>
                      <a:endParaRPr lang="en-US" altLang="zh-CN" sz="3000" b="1">
                        <a:solidFill>
                          <a:schemeClr val="bg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altLang="zh-CN" sz="3000" b="1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(ii)</a:t>
                      </a:r>
                      <a:endParaRPr lang="en-US" altLang="zh-CN" sz="3000" b="1">
                        <a:solidFill>
                          <a:schemeClr val="bg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altLang="zh-CN" sz="3000" b="1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(iii)</a:t>
                      </a:r>
                      <a:endParaRPr lang="en-US" altLang="zh-CN" sz="3000" b="1">
                        <a:solidFill>
                          <a:schemeClr val="bg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altLang="zh-CN" sz="3000" b="1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(iv)</a:t>
                      </a:r>
                      <a:endParaRPr lang="en-US" altLang="zh-CN" sz="3000" b="1">
                        <a:solidFill>
                          <a:schemeClr val="bg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28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28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28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altLang="zh-CN" sz="2800">
                          <a:latin typeface="Times New Roman" panose="02020603050405020304" charset="0"/>
                          <a:cs typeface="Times New Roman" panose="02020603050405020304" charset="0"/>
                        </a:rPr>
                        <a:t>1</a:t>
                      </a:r>
                      <a:endParaRPr lang="en-US" altLang="zh-CN" sz="28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/>
                </a:tc>
              </a:tr>
              <a:tr h="381000"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altLang="zh-CN" sz="2800">
                          <a:latin typeface="Times New Roman" panose="02020603050405020304" charset="0"/>
                          <a:cs typeface="Times New Roman" panose="02020603050405020304" charset="0"/>
                        </a:rPr>
                        <a:t>0</a:t>
                      </a:r>
                      <a:endParaRPr lang="en-US" altLang="zh-CN" sz="28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altLang="zh-CN" sz="2800">
                          <a:latin typeface="Times New Roman" panose="02020603050405020304" charset="0"/>
                          <a:cs typeface="Times New Roman" panose="02020603050405020304" charset="0"/>
                        </a:rPr>
                        <a:t>1</a:t>
                      </a:r>
                      <a:endParaRPr lang="en-US" altLang="zh-CN" sz="28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altLang="zh-CN" sz="2800">
                          <a:latin typeface="Times New Roman" panose="02020603050405020304" charset="0"/>
                          <a:cs typeface="Times New Roman" panose="02020603050405020304" charset="0"/>
                        </a:rPr>
                        <a:t>1</a:t>
                      </a:r>
                      <a:endParaRPr lang="en-US" altLang="zh-CN" sz="28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altLang="zh-CN" sz="2800">
                          <a:latin typeface="Times New Roman" panose="02020603050405020304" charset="0"/>
                          <a:cs typeface="Times New Roman" panose="02020603050405020304" charset="0"/>
                        </a:rPr>
                        <a:t>1</a:t>
                      </a:r>
                      <a:endParaRPr lang="en-US" altLang="zh-CN" sz="28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/>
                </a:tc>
              </a:tr>
              <a:tr h="381000"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altLang="zh-CN" sz="2800">
                          <a:latin typeface="Times New Roman" panose="02020603050405020304" charset="0"/>
                          <a:cs typeface="Times New Roman" panose="02020603050405020304" charset="0"/>
                        </a:rPr>
                        <a:t>+0</a:t>
                      </a:r>
                      <a:endParaRPr lang="en-US" altLang="zh-CN" sz="28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altLang="zh-CN" sz="2800">
                          <a:latin typeface="Times New Roman" panose="02020603050405020304" charset="0"/>
                          <a:cs typeface="Times New Roman" panose="02020603050405020304" charset="0"/>
                        </a:rPr>
                        <a:t>+0</a:t>
                      </a:r>
                      <a:endParaRPr lang="en-US" altLang="zh-CN" sz="28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altLang="zh-CN" sz="2800">
                          <a:latin typeface="Times New Roman" panose="02020603050405020304" charset="0"/>
                          <a:cs typeface="Times New Roman" panose="02020603050405020304" charset="0"/>
                        </a:rPr>
                        <a:t>+1</a:t>
                      </a:r>
                      <a:endParaRPr lang="en-US" altLang="zh-CN" sz="28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altLang="zh-CN" sz="2800">
                          <a:latin typeface="Times New Roman" panose="02020603050405020304" charset="0"/>
                          <a:cs typeface="Times New Roman" panose="02020603050405020304" charset="0"/>
                        </a:rPr>
                        <a:t>+1</a:t>
                      </a:r>
                      <a:endParaRPr lang="en-US" altLang="zh-CN" sz="28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/>
                </a:tc>
              </a:tr>
              <a:tr h="381000"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altLang="zh-CN" sz="2800">
                          <a:latin typeface="Times New Roman" panose="02020603050405020304" charset="0"/>
                          <a:cs typeface="Times New Roman" panose="02020603050405020304" charset="0"/>
                        </a:rPr>
                        <a:t>=0</a:t>
                      </a:r>
                      <a:endParaRPr lang="en-US" altLang="zh-CN" sz="28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altLang="zh-CN" sz="2800">
                          <a:latin typeface="Times New Roman" panose="02020603050405020304" charset="0"/>
                          <a:cs typeface="Times New Roman" panose="02020603050405020304" charset="0"/>
                        </a:rPr>
                        <a:t>=1</a:t>
                      </a:r>
                      <a:endParaRPr lang="en-US" altLang="zh-CN" sz="28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altLang="zh-CN" sz="2800">
                          <a:latin typeface="Times New Roman" panose="02020603050405020304" charset="0"/>
                          <a:cs typeface="Times New Roman" panose="02020603050405020304" charset="0"/>
                        </a:rPr>
                        <a:t>=10</a:t>
                      </a:r>
                      <a:endParaRPr lang="en-US" altLang="zh-CN" sz="28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altLang="zh-CN" sz="2800">
                          <a:latin typeface="Times New Roman" panose="02020603050405020304" charset="0"/>
                          <a:cs typeface="Times New Roman" panose="02020603050405020304" charset="0"/>
                        </a:rPr>
                        <a:t>=11</a:t>
                      </a:r>
                      <a:endParaRPr lang="en-US" altLang="zh-CN" sz="28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9"/>
          <p:cNvSpPr txBox="1"/>
          <p:nvPr/>
        </p:nvSpPr>
        <p:spPr>
          <a:xfrm>
            <a:off x="975360" y="318770"/>
            <a:ext cx="10400030" cy="44196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 kern="120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Microsoft YaHei" panose="020B050302020402020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1" kern="1200">
                <a:solidFill>
                  <a:schemeClr val="accent1"/>
                </a:solidFill>
                <a:latin typeface="+mj-ea"/>
                <a:ea typeface="+mj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600" b="1" i="0" u="none" strike="noStrike" kern="1200" cap="none" spc="0" normalizeH="0" baseline="0" noProof="0">
                <a:ln>
                  <a:noFill/>
                </a:ln>
                <a:solidFill>
                  <a:srgbClr val="07A7AF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charset="-122"/>
                <a:cs typeface="+mn-cs"/>
              </a:rPr>
              <a:t>Example-Add</a:t>
            </a:r>
            <a:endParaRPr kumimoji="0" lang="en-US" altLang="zh-CN" sz="3600" b="1" i="0" u="none" strike="noStrike" kern="1200" cap="none" spc="0" normalizeH="0" baseline="0" noProof="0">
              <a:ln>
                <a:noFill/>
              </a:ln>
              <a:solidFill>
                <a:srgbClr val="07A7AF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charset="-122"/>
              <a:cs typeface="+mn-cs"/>
            </a:endParaRPr>
          </a:p>
        </p:txBody>
      </p:sp>
      <p:graphicFrame>
        <p:nvGraphicFramePr>
          <p:cNvPr id="3" name="表格 2"/>
          <p:cNvGraphicFramePr/>
          <p:nvPr>
            <p:custDataLst>
              <p:tags r:id="rId1"/>
            </p:custDataLst>
          </p:nvPr>
        </p:nvGraphicFramePr>
        <p:xfrm>
          <a:off x="2163445" y="2505710"/>
          <a:ext cx="8533765" cy="1524000"/>
        </p:xfrm>
        <a:graphic>
          <a:graphicData uri="http://schemas.openxmlformats.org/drawingml/2006/table">
            <a:tbl>
              <a:tblPr firstRow="1" bandRow="1">
                <a:tableStyleId>{F8B58294-7C98-454F-8B8E-5373267BDF32}</a:tableStyleId>
              </a:tblPr>
              <a:tblGrid>
                <a:gridCol w="3240000"/>
                <a:gridCol w="3924000"/>
              </a:tblGrid>
              <a:tr h="381000"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altLang="zh-CN" sz="3000" b="1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Decimal</a:t>
                      </a:r>
                      <a:endParaRPr lang="en-US" altLang="zh-CN" sz="3000" b="1">
                        <a:solidFill>
                          <a:schemeClr val="bg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altLang="zh-CN" sz="3000" b="1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Binary</a:t>
                      </a:r>
                      <a:endParaRPr lang="en-US" altLang="zh-CN" sz="3000" b="1">
                        <a:solidFill>
                          <a:schemeClr val="bg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/>
                </a:tc>
              </a:tr>
              <a:tr h="381000"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altLang="zh-CN" sz="2800">
                          <a:latin typeface="Times New Roman" panose="02020603050405020304" charset="0"/>
                          <a:cs typeface="Times New Roman" panose="02020603050405020304" charset="0"/>
                        </a:rPr>
                        <a:t>60</a:t>
                      </a:r>
                      <a:endParaRPr lang="en-US" altLang="zh-CN" sz="28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altLang="zh-CN" sz="2800">
                          <a:latin typeface="Times New Roman" panose="02020603050405020304" charset="0"/>
                          <a:cs typeface="Times New Roman" panose="02020603050405020304" charset="0"/>
                        </a:rPr>
                        <a:t>00111100</a:t>
                      </a:r>
                      <a:endParaRPr lang="en-US" altLang="zh-CN" sz="28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/>
                </a:tc>
              </a:tr>
              <a:tr h="381000"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altLang="zh-CN" sz="2800">
                          <a:latin typeface="Times New Roman" panose="02020603050405020304" charset="0"/>
                          <a:cs typeface="Times New Roman" panose="02020603050405020304" charset="0"/>
                        </a:rPr>
                        <a:t>+42</a:t>
                      </a:r>
                      <a:endParaRPr lang="en-US" altLang="zh-CN" sz="28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altLang="zh-CN" sz="2800">
                          <a:latin typeface="Times New Roman" panose="02020603050405020304" charset="0"/>
                          <a:cs typeface="Times New Roman" panose="02020603050405020304" charset="0"/>
                        </a:rPr>
                        <a:t>00101010</a:t>
                      </a:r>
                      <a:endParaRPr lang="en-US" altLang="zh-CN" sz="28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/>
                </a:tc>
              </a:tr>
              <a:tr h="381000"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altLang="zh-CN" sz="2800">
                          <a:latin typeface="Times New Roman" panose="02020603050405020304" charset="0"/>
                          <a:cs typeface="Times New Roman" panose="02020603050405020304" charset="0"/>
                        </a:rPr>
                        <a:t>102</a:t>
                      </a:r>
                      <a:endParaRPr lang="en-US" altLang="zh-CN" sz="28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altLang="zh-CN" sz="2800">
                          <a:latin typeface="Times New Roman" panose="02020603050405020304" charset="0"/>
                          <a:cs typeface="Times New Roman" panose="02020603050405020304" charset="0"/>
                        </a:rPr>
                        <a:t>01100110</a:t>
                      </a:r>
                      <a:endParaRPr lang="en-US" altLang="zh-CN" sz="28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9"/>
          <p:cNvSpPr txBox="1"/>
          <p:nvPr/>
        </p:nvSpPr>
        <p:spPr>
          <a:xfrm>
            <a:off x="975360" y="318770"/>
            <a:ext cx="10400030" cy="44196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 kern="120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Microsoft YaHei" panose="020B050302020402020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1" kern="1200">
                <a:solidFill>
                  <a:schemeClr val="accent1"/>
                </a:solidFill>
                <a:latin typeface="+mj-ea"/>
                <a:ea typeface="+mj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600" b="1" i="0" u="none" strike="noStrike" kern="1200" cap="none" spc="0" normalizeH="0" baseline="0" noProof="0">
                <a:ln>
                  <a:noFill/>
                </a:ln>
                <a:solidFill>
                  <a:srgbClr val="07A7AF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charset="-122"/>
                <a:cs typeface="+mn-cs"/>
              </a:rPr>
              <a:t>Example-Sub</a:t>
            </a:r>
            <a:endParaRPr kumimoji="0" lang="en-US" altLang="zh-CN" sz="3600" b="1" i="0" u="none" strike="noStrike" kern="1200" cap="none" spc="0" normalizeH="0" baseline="0" noProof="0">
              <a:ln>
                <a:noFill/>
              </a:ln>
              <a:solidFill>
                <a:srgbClr val="07A7AF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charset="-122"/>
              <a:cs typeface="+mn-cs"/>
            </a:endParaRPr>
          </a:p>
        </p:txBody>
      </p:sp>
      <p:sp>
        <p:nvSpPr>
          <p:cNvPr id="3" name="Text Box 8" descr="7b0a202020202262756c6c6574223a20227b5c2263617465676f727949645c223a31303030362c5c2274656d706c61746549645c223a32303233313234337d220a7d0a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64795" y="1075690"/>
            <a:ext cx="11438255" cy="2103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9pPr>
          </a:lstStyle>
          <a:p>
            <a:pPr marL="571500" indent="-533400">
              <a:lnSpc>
                <a:spcPts val="3600"/>
              </a:lnSpc>
              <a:spcBef>
                <a:spcPts val="0"/>
              </a:spcBef>
              <a:spcAft>
                <a:spcPts val="500"/>
              </a:spcAft>
              <a:buSzPct val="200000"/>
              <a:buFontTx/>
              <a:buBlip>
                <a:blip r:embed="rId2"/>
              </a:buBlip>
              <a:extLst>
                <a:ext uri="{35155182-B16C-46BC-9424-99874614C6A1}">
                  <wpsdc:indentchars xmlns:wpsdc="http://www.wps.cn/officeDocument/2017/drawingmlCustomData" val="-150" checksum="656641676"/>
                  <wpsdc:marlchars xmlns:wpsdc="http://www.wps.cn/officeDocument/2017/drawingmlCustomData" val="250" checksum="1039213347"/>
                </a:ext>
              </a:extLst>
            </a:pPr>
            <a:r>
              <a:rPr lang="en-US" altLang="zh-CN" sz="2800" b="0" dirty="0">
                <a:solidFill>
                  <a:prstClr val="black"/>
                </a:solidFill>
                <a:latin typeface="Arial" panose="020B0604020202020204" pitchFamily="34" charset="0"/>
                <a:ea typeface="微软雅黑 Light" panose="020B0502040204020203" charset="-122"/>
                <a:cs typeface="Arial" panose="020B0604020202020204" pitchFamily="34" charset="0"/>
                <a:sym typeface="+mn-ea"/>
              </a:rPr>
              <a:t>A negative binary value is expressed in two's complement notation. According to this rule, to convert a binary number to its negative value is to reverse its bit values and add 1.</a:t>
            </a:r>
            <a:endParaRPr lang="en-US" altLang="zh-CN" sz="2800" b="0" dirty="0">
              <a:solidFill>
                <a:prstClr val="black"/>
              </a:solidFill>
              <a:latin typeface="Arial" panose="020B0604020202020204" pitchFamily="34" charset="0"/>
              <a:ea typeface="微软雅黑 Light" panose="020B0502040204020203" charset="-122"/>
              <a:cs typeface="Arial" panose="020B0604020202020204" pitchFamily="34" charset="0"/>
              <a:sym typeface="+mn-ea"/>
            </a:endParaRPr>
          </a:p>
          <a:p>
            <a:pPr marL="571500" indent="-533400">
              <a:lnSpc>
                <a:spcPts val="3600"/>
              </a:lnSpc>
              <a:spcBef>
                <a:spcPts val="0"/>
              </a:spcBef>
              <a:spcAft>
                <a:spcPts val="500"/>
              </a:spcAft>
              <a:buSzPct val="200000"/>
              <a:buFontTx/>
              <a:buBlip>
                <a:blip r:embed="rId2"/>
              </a:buBlip>
              <a:extLst>
                <a:ext uri="{35155182-B16C-46BC-9424-99874614C6A1}">
                  <wpsdc:indentchars xmlns:wpsdc="http://www.wps.cn/officeDocument/2017/drawingmlCustomData" val="-150" checksum="656641676"/>
                  <wpsdc:marlchars xmlns:wpsdc="http://www.wps.cn/officeDocument/2017/drawingmlCustomData" val="250" checksum="1039213347"/>
                </a:ext>
              </a:extLst>
            </a:pPr>
            <a:r>
              <a:rPr lang="en-US" altLang="zh-CN" sz="2800" b="0" dirty="0">
                <a:solidFill>
                  <a:prstClr val="black"/>
                </a:solidFill>
                <a:latin typeface="Arial" panose="020B0604020202020204" pitchFamily="34" charset="0"/>
                <a:ea typeface="微软雅黑 Light" panose="020B0502040204020203" charset="-122"/>
                <a:cs typeface="Arial" panose="020B0604020202020204" pitchFamily="34" charset="0"/>
                <a:sym typeface="+mn-ea"/>
              </a:rPr>
              <a:t>Subtract 42 from 53</a:t>
            </a:r>
            <a:endParaRPr lang="en-US" altLang="zh-CN" sz="2800" b="0" dirty="0">
              <a:solidFill>
                <a:prstClr val="black"/>
              </a:solidFill>
              <a:latin typeface="Arial" panose="020B0604020202020204" pitchFamily="34" charset="0"/>
              <a:ea typeface="微软雅黑 Light" panose="020B0502040204020203" charset="-122"/>
              <a:cs typeface="Arial" panose="020B0604020202020204" pitchFamily="34" charset="0"/>
              <a:sym typeface="+mn-ea"/>
            </a:endParaRPr>
          </a:p>
        </p:txBody>
      </p:sp>
      <p:graphicFrame>
        <p:nvGraphicFramePr>
          <p:cNvPr id="5" name="表格 4"/>
          <p:cNvGraphicFramePr/>
          <p:nvPr>
            <p:custDataLst>
              <p:tags r:id="rId3"/>
            </p:custDataLst>
          </p:nvPr>
        </p:nvGraphicFramePr>
        <p:xfrm>
          <a:off x="3432810" y="3246755"/>
          <a:ext cx="8533765" cy="2286000"/>
        </p:xfrm>
        <a:graphic>
          <a:graphicData uri="http://schemas.openxmlformats.org/drawingml/2006/table">
            <a:tbl>
              <a:tblPr firstRow="1" bandRow="1">
                <a:tableStyleId>{4A9E6038-D4B9-49A0-A123-A8C29825C4A2}</a:tableStyleId>
              </a:tblPr>
              <a:tblGrid>
                <a:gridCol w="3240000"/>
                <a:gridCol w="288000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500">
                          <a:latin typeface="Times New Roman" panose="02020603050405020304" charset="0"/>
                          <a:cs typeface="Times New Roman" panose="02020603050405020304" charset="0"/>
                        </a:rPr>
                        <a:t>Number 53</a:t>
                      </a:r>
                      <a:endParaRPr lang="en-US" altLang="zh-CN" sz="25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altLang="zh-CN" sz="2500">
                          <a:latin typeface="Times New Roman" panose="02020603050405020304" charset="0"/>
                          <a:cs typeface="Times New Roman" panose="02020603050405020304" charset="0"/>
                        </a:rPr>
                        <a:t>00110101</a:t>
                      </a:r>
                      <a:endParaRPr lang="en-US" altLang="zh-CN" sz="25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500">
                          <a:latin typeface="Times New Roman" panose="02020603050405020304" charset="0"/>
                          <a:cs typeface="Times New Roman" panose="02020603050405020304" charset="0"/>
                        </a:rPr>
                        <a:t>Number 42</a:t>
                      </a:r>
                      <a:endParaRPr lang="en-US" altLang="zh-CN" sz="25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altLang="zh-CN" sz="2500">
                          <a:latin typeface="Times New Roman" panose="02020603050405020304" charset="0"/>
                          <a:cs typeface="Times New Roman" panose="02020603050405020304" charset="0"/>
                        </a:rPr>
                        <a:t>00101010</a:t>
                      </a:r>
                      <a:endParaRPr lang="en-US" altLang="zh-CN" sz="25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500">
                          <a:latin typeface="Times New Roman" panose="02020603050405020304" charset="0"/>
                          <a:cs typeface="Times New Roman" panose="02020603050405020304" charset="0"/>
                        </a:rPr>
                        <a:t>Reverse the bits of 42</a:t>
                      </a:r>
                      <a:endParaRPr lang="en-US" altLang="zh-CN" sz="25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altLang="zh-CN" sz="2500">
                          <a:latin typeface="Times New Roman" panose="02020603050405020304" charset="0"/>
                          <a:cs typeface="Times New Roman" panose="02020603050405020304" charset="0"/>
                        </a:rPr>
                        <a:t>11010101</a:t>
                      </a:r>
                      <a:endParaRPr lang="en-US" altLang="zh-CN" sz="25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500">
                          <a:latin typeface="Times New Roman" panose="02020603050405020304" charset="0"/>
                          <a:cs typeface="Times New Roman" panose="02020603050405020304" charset="0"/>
                        </a:rPr>
                        <a:t>Add 1</a:t>
                      </a:r>
                      <a:endParaRPr lang="en-US" altLang="zh-CN" sz="25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altLang="zh-CN" sz="2500">
                          <a:latin typeface="Times New Roman" panose="02020603050405020304" charset="0"/>
                          <a:cs typeface="Times New Roman" panose="02020603050405020304" charset="0"/>
                        </a:rPr>
                        <a:t>1</a:t>
                      </a:r>
                      <a:endParaRPr lang="en-US" altLang="zh-CN" sz="25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500">
                          <a:latin typeface="Times New Roman" panose="02020603050405020304" charset="0"/>
                          <a:cs typeface="Times New Roman" panose="02020603050405020304" charset="0"/>
                        </a:rPr>
                        <a:t>Number -42</a:t>
                      </a:r>
                      <a:endParaRPr lang="en-US" altLang="zh-CN" sz="25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altLang="zh-CN" sz="2500">
                          <a:latin typeface="Times New Roman" panose="02020603050405020304" charset="0"/>
                          <a:cs typeface="Times New Roman" panose="02020603050405020304" charset="0"/>
                        </a:rPr>
                        <a:t>11010110</a:t>
                      </a:r>
                      <a:endParaRPr lang="en-US" altLang="zh-CN" sz="25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500">
                          <a:latin typeface="Times New Roman" panose="02020603050405020304" charset="0"/>
                          <a:cs typeface="Times New Roman" panose="02020603050405020304" charset="0"/>
                        </a:rPr>
                        <a:t>53-42=11</a:t>
                      </a:r>
                      <a:endParaRPr lang="en-US" altLang="zh-CN" sz="25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r">
                        <a:buNone/>
                      </a:pPr>
                      <a:r>
                        <a:rPr lang="en-US" altLang="zh-CN" sz="2500">
                          <a:latin typeface="Times New Roman" panose="02020603050405020304" charset="0"/>
                          <a:cs typeface="Times New Roman" panose="02020603050405020304" charset="0"/>
                        </a:rPr>
                        <a:t>00001011</a:t>
                      </a:r>
                      <a:endParaRPr lang="en-US" altLang="zh-CN" sz="25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9"/>
          <p:cNvSpPr txBox="1"/>
          <p:nvPr/>
        </p:nvSpPr>
        <p:spPr>
          <a:xfrm>
            <a:off x="975360" y="318770"/>
            <a:ext cx="10400030" cy="44196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 kern="120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Microsoft YaHei" panose="020B050302020402020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1" kern="1200">
                <a:solidFill>
                  <a:schemeClr val="accent1"/>
                </a:solidFill>
                <a:latin typeface="+mj-ea"/>
                <a:ea typeface="+mj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600" b="1" i="0" u="none" strike="noStrike" kern="1200" cap="none" spc="0" normalizeH="0" baseline="0" noProof="0">
                <a:ln>
                  <a:noFill/>
                </a:ln>
                <a:solidFill>
                  <a:srgbClr val="07A7AF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charset="-122"/>
                <a:cs typeface="+mn-cs"/>
              </a:rPr>
              <a:t>Hexadecimal Number System</a:t>
            </a:r>
            <a:endParaRPr kumimoji="0" lang="en-US" altLang="zh-CN" sz="3600" b="1" i="0" u="none" strike="noStrike" kern="1200" cap="none" spc="0" normalizeH="0" baseline="0" noProof="0">
              <a:ln>
                <a:noFill/>
              </a:ln>
              <a:solidFill>
                <a:srgbClr val="07A7AF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charset="-122"/>
              <a:cs typeface="+mn-cs"/>
            </a:endParaRPr>
          </a:p>
        </p:txBody>
      </p:sp>
      <p:sp>
        <p:nvSpPr>
          <p:cNvPr id="3" name="Text Box 8" descr="7b0a202020202262756c6c6574223a20227b5c2263617465676f727949645c223a31303030362c5c2274656d706c61746549645c223a32303233313234337d220a7d0a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64795" y="1075690"/>
            <a:ext cx="11438255" cy="2103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9pPr>
          </a:lstStyle>
          <a:p>
            <a:pPr marL="571500" indent="-609600">
              <a:lnSpc>
                <a:spcPts val="4500"/>
              </a:lnSpc>
              <a:spcBef>
                <a:spcPts val="1000"/>
              </a:spcBef>
              <a:spcAft>
                <a:spcPts val="1000"/>
              </a:spcAft>
              <a:buSzPct val="200000"/>
              <a:buFontTx/>
              <a:buBlip>
                <a:blip r:embed="rId2"/>
              </a:buBlip>
              <a:extLst>
                <a:ext uri="{35155182-B16C-46BC-9424-99874614C6A1}">
                  <wpsdc:indentchars xmlns:wpsdc="http://www.wps.cn/officeDocument/2017/drawingmlCustomData" val="-150" checksum="3117762872"/>
                  <wpsdc:marlchars xmlns:wpsdc="http://www.wps.cn/officeDocument/2017/drawingmlCustomData" val="250" checksum="1039213347"/>
                </a:ext>
              </a:extLst>
            </a:pPr>
            <a:r>
              <a:rPr lang="en-US" altLang="zh-CN" sz="3200" b="0" dirty="0">
                <a:solidFill>
                  <a:prstClr val="black"/>
                </a:solidFill>
                <a:latin typeface="Arial" panose="020B0604020202020204" pitchFamily="34" charset="0"/>
                <a:ea typeface="微软雅黑 Light" panose="020B0502040204020203" charset="-122"/>
                <a:cs typeface="Arial" panose="020B0604020202020204" pitchFamily="34" charset="0"/>
                <a:sym typeface="+mn-ea"/>
              </a:rPr>
              <a:t>Base is 16. </a:t>
            </a:r>
            <a:endParaRPr lang="en-US" altLang="zh-CN" sz="3200" b="0" dirty="0">
              <a:solidFill>
                <a:prstClr val="black"/>
              </a:solidFill>
              <a:latin typeface="Arial" panose="020B0604020202020204" pitchFamily="34" charset="0"/>
              <a:ea typeface="微软雅黑 Light" panose="020B0502040204020203" charset="-122"/>
              <a:cs typeface="Arial" panose="020B0604020202020204" pitchFamily="34" charset="0"/>
              <a:sym typeface="+mn-ea"/>
            </a:endParaRPr>
          </a:p>
          <a:p>
            <a:pPr marL="571500" indent="-609600">
              <a:lnSpc>
                <a:spcPts val="4500"/>
              </a:lnSpc>
              <a:spcBef>
                <a:spcPts val="1000"/>
              </a:spcBef>
              <a:spcAft>
                <a:spcPts val="1000"/>
              </a:spcAft>
              <a:buSzPct val="200000"/>
              <a:buFontTx/>
              <a:buBlip>
                <a:blip r:embed="rId2"/>
              </a:buBlip>
              <a:extLst>
                <a:ext uri="{35155182-B16C-46BC-9424-99874614C6A1}">
                  <wpsdc:indentchars xmlns:wpsdc="http://www.wps.cn/officeDocument/2017/drawingmlCustomData" val="-150" checksum="3117762872"/>
                  <wpsdc:marlchars xmlns:wpsdc="http://www.wps.cn/officeDocument/2017/drawingmlCustomData" val="250" checksum="1039213347"/>
                </a:ext>
              </a:extLst>
            </a:pPr>
            <a:r>
              <a:rPr lang="en-US" altLang="zh-CN" sz="3200" b="0" dirty="0">
                <a:solidFill>
                  <a:prstClr val="black"/>
                </a:solidFill>
                <a:latin typeface="Arial" panose="020B0604020202020204" pitchFamily="34" charset="0"/>
                <a:ea typeface="微软雅黑 Light" panose="020B0502040204020203" charset="-122"/>
                <a:cs typeface="Arial" panose="020B0604020202020204" pitchFamily="34" charset="0"/>
                <a:sym typeface="+mn-ea"/>
              </a:rPr>
              <a:t>The digits range from 0 to 15. The letters A through F is used to represent the decimal values 10 through 15.</a:t>
            </a:r>
            <a:endParaRPr lang="en-US" altLang="zh-CN" sz="3200" b="0" dirty="0">
              <a:solidFill>
                <a:prstClr val="black"/>
              </a:solidFill>
              <a:latin typeface="Arial" panose="020B0604020202020204" pitchFamily="34" charset="0"/>
              <a:ea typeface="微软雅黑 Light" panose="020B0502040204020203" charset="-122"/>
              <a:cs typeface="Arial" panose="020B0604020202020204" pitchFamily="34" charset="0"/>
              <a:sym typeface="+mn-ea"/>
            </a:endParaRPr>
          </a:p>
        </p:txBody>
      </p:sp>
      <p:pic>
        <p:nvPicPr>
          <p:cNvPr id="5" name="图片 4" descr="/Users/weiqingqing/Desktop/23.png2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rcRect/>
          <a:stretch>
            <a:fillRect/>
          </a:stretch>
        </p:blipFill>
        <p:spPr>
          <a:xfrm>
            <a:off x="315453" y="4659400"/>
            <a:ext cx="1393675" cy="180000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213" h="5443">
                <a:moveTo>
                  <a:pt x="0" y="0"/>
                </a:moveTo>
                <a:lnTo>
                  <a:pt x="4213" y="0"/>
                </a:lnTo>
                <a:lnTo>
                  <a:pt x="4213" y="5443"/>
                </a:lnTo>
                <a:lnTo>
                  <a:pt x="3327" y="5443"/>
                </a:lnTo>
                <a:lnTo>
                  <a:pt x="3360" y="5075"/>
                </a:lnTo>
                <a:lnTo>
                  <a:pt x="2320" y="4931"/>
                </a:lnTo>
                <a:lnTo>
                  <a:pt x="2125" y="5007"/>
                </a:lnTo>
                <a:lnTo>
                  <a:pt x="2100" y="4988"/>
                </a:lnTo>
                <a:lnTo>
                  <a:pt x="1868" y="4906"/>
                </a:lnTo>
                <a:lnTo>
                  <a:pt x="1756" y="4906"/>
                </a:lnTo>
                <a:lnTo>
                  <a:pt x="1655" y="4919"/>
                </a:lnTo>
                <a:lnTo>
                  <a:pt x="1536" y="4919"/>
                </a:lnTo>
                <a:lnTo>
                  <a:pt x="1405" y="4938"/>
                </a:lnTo>
                <a:lnTo>
                  <a:pt x="1304" y="4938"/>
                </a:lnTo>
                <a:lnTo>
                  <a:pt x="1192" y="4919"/>
                </a:lnTo>
                <a:lnTo>
                  <a:pt x="1122" y="4878"/>
                </a:lnTo>
                <a:lnTo>
                  <a:pt x="1175" y="4875"/>
                </a:lnTo>
                <a:lnTo>
                  <a:pt x="1085" y="4856"/>
                </a:lnTo>
                <a:lnTo>
                  <a:pt x="1122" y="4878"/>
                </a:lnTo>
                <a:lnTo>
                  <a:pt x="887" y="4891"/>
                </a:lnTo>
                <a:lnTo>
                  <a:pt x="655" y="5188"/>
                </a:lnTo>
                <a:lnTo>
                  <a:pt x="791" y="5443"/>
                </a:lnTo>
                <a:lnTo>
                  <a:pt x="0" y="5443"/>
                </a:lnTo>
                <a:lnTo>
                  <a:pt x="0" y="0"/>
                </a:lnTo>
                <a:close/>
              </a:path>
            </a:pathLst>
          </a:cu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9"/>
          <p:cNvSpPr txBox="1"/>
          <p:nvPr/>
        </p:nvSpPr>
        <p:spPr>
          <a:xfrm>
            <a:off x="975360" y="318770"/>
            <a:ext cx="10400030" cy="44196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 kern="120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Microsoft YaHei" panose="020B050302020402020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1" kern="1200">
                <a:solidFill>
                  <a:schemeClr val="accent1"/>
                </a:solidFill>
                <a:latin typeface="+mj-ea"/>
                <a:ea typeface="+mj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600" b="1" i="0" u="none" strike="noStrike" kern="1200" cap="none" spc="0" normalizeH="0" baseline="0" noProof="0">
                <a:ln>
                  <a:noFill/>
                </a:ln>
                <a:solidFill>
                  <a:srgbClr val="07A7AF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charset="-122"/>
                <a:cs typeface="+mn-cs"/>
              </a:rPr>
              <a:t>Hexadecimal Number System</a:t>
            </a:r>
            <a:endParaRPr kumimoji="0" lang="en-US" altLang="zh-CN" sz="3600" b="1" i="0" u="none" strike="noStrike" kern="1200" cap="none" spc="0" normalizeH="0" baseline="0" noProof="0">
              <a:ln>
                <a:noFill/>
              </a:ln>
              <a:solidFill>
                <a:srgbClr val="07A7AF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charset="-122"/>
              <a:cs typeface="+mn-cs"/>
            </a:endParaRPr>
          </a:p>
        </p:txBody>
      </p:sp>
      <p:graphicFrame>
        <p:nvGraphicFramePr>
          <p:cNvPr id="3" name="表格 2"/>
          <p:cNvGraphicFramePr/>
          <p:nvPr>
            <p:custDataLst>
              <p:tags r:id="rId1"/>
            </p:custDataLst>
          </p:nvPr>
        </p:nvGraphicFramePr>
        <p:xfrm>
          <a:off x="1829435" y="1049020"/>
          <a:ext cx="8532495" cy="5446800"/>
        </p:xfrm>
        <a:graphic>
          <a:graphicData uri="http://schemas.openxmlformats.org/drawingml/2006/table">
            <a:tbl>
              <a:tblPr firstRow="1" bandRow="1">
                <a:tableStyleId>{F8B58294-7C98-454F-8B8E-5373267BDF32}</a:tableStyleId>
              </a:tblPr>
              <a:tblGrid>
                <a:gridCol w="2844165"/>
                <a:gridCol w="2844165"/>
                <a:gridCol w="2844165"/>
              </a:tblGrid>
              <a:tr h="3204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Decimal number</a:t>
                      </a:r>
                      <a:endParaRPr lang="en-US" altLang="zh-CN" sz="1500" b="1">
                        <a:solidFill>
                          <a:schemeClr val="bg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Binary representation</a:t>
                      </a:r>
                      <a:endParaRPr lang="en-US" altLang="zh-CN" sz="1500" b="1">
                        <a:solidFill>
                          <a:schemeClr val="bg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500" b="1">
                          <a:solidFill>
                            <a:schemeClr val="bg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Hexadecimal representation</a:t>
                      </a:r>
                      <a:endParaRPr lang="en-US" altLang="zh-CN" sz="1500" b="1">
                        <a:solidFill>
                          <a:schemeClr val="bg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/>
                </a:tc>
              </a:tr>
              <a:tr h="3204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500">
                          <a:latin typeface="Times New Roman" panose="02020603050405020304" charset="0"/>
                          <a:cs typeface="Times New Roman" panose="02020603050405020304" charset="0"/>
                        </a:rPr>
                        <a:t>0</a:t>
                      </a:r>
                      <a:endParaRPr lang="en-US" altLang="zh-CN" sz="15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500">
                          <a:latin typeface="Times New Roman" panose="02020603050405020304" charset="0"/>
                          <a:cs typeface="Times New Roman" panose="02020603050405020304" charset="0"/>
                        </a:rPr>
                        <a:t>0</a:t>
                      </a:r>
                      <a:endParaRPr lang="en-US" altLang="zh-CN" sz="15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500">
                          <a:latin typeface="Times New Roman" panose="02020603050405020304" charset="0"/>
                          <a:cs typeface="Times New Roman" panose="02020603050405020304" charset="0"/>
                        </a:rPr>
                        <a:t>0</a:t>
                      </a:r>
                      <a:endParaRPr lang="en-US" altLang="zh-CN" sz="15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/>
                </a:tc>
              </a:tr>
              <a:tr h="3204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500">
                          <a:latin typeface="Times New Roman" panose="02020603050405020304" charset="0"/>
                          <a:cs typeface="Times New Roman" panose="02020603050405020304" charset="0"/>
                        </a:rPr>
                        <a:t>1</a:t>
                      </a:r>
                      <a:endParaRPr lang="en-US" altLang="zh-CN" sz="15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500">
                          <a:latin typeface="Times New Roman" panose="02020603050405020304" charset="0"/>
                          <a:cs typeface="Times New Roman" panose="02020603050405020304" charset="0"/>
                        </a:rPr>
                        <a:t>1</a:t>
                      </a:r>
                      <a:endParaRPr lang="en-US" altLang="zh-CN" sz="15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500">
                          <a:latin typeface="Times New Roman" panose="02020603050405020304" charset="0"/>
                          <a:cs typeface="Times New Roman" panose="02020603050405020304" charset="0"/>
                        </a:rPr>
                        <a:t>1</a:t>
                      </a:r>
                      <a:endParaRPr lang="en-US" altLang="zh-CN" sz="15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/>
                </a:tc>
              </a:tr>
              <a:tr h="3204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500">
                          <a:latin typeface="Times New Roman" panose="02020603050405020304" charset="0"/>
                          <a:cs typeface="Times New Roman" panose="02020603050405020304" charset="0"/>
                        </a:rPr>
                        <a:t>2</a:t>
                      </a:r>
                      <a:endParaRPr lang="en-US" altLang="zh-CN" sz="15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500">
                          <a:latin typeface="Times New Roman" panose="02020603050405020304" charset="0"/>
                          <a:cs typeface="Times New Roman" panose="02020603050405020304" charset="0"/>
                        </a:rPr>
                        <a:t>10</a:t>
                      </a:r>
                      <a:endParaRPr lang="en-US" altLang="zh-CN" sz="15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500">
                          <a:latin typeface="Times New Roman" panose="02020603050405020304" charset="0"/>
                          <a:cs typeface="Times New Roman" panose="02020603050405020304" charset="0"/>
                        </a:rPr>
                        <a:t>2</a:t>
                      </a:r>
                      <a:endParaRPr lang="en-US" altLang="zh-CN" sz="15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/>
                </a:tc>
              </a:tr>
              <a:tr h="3204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500">
                          <a:latin typeface="Times New Roman" panose="02020603050405020304" charset="0"/>
                          <a:cs typeface="Times New Roman" panose="02020603050405020304" charset="0"/>
                        </a:rPr>
                        <a:t>3</a:t>
                      </a:r>
                      <a:endParaRPr lang="en-US" altLang="zh-CN" sz="15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500">
                          <a:latin typeface="Times New Roman" panose="02020603050405020304" charset="0"/>
                          <a:cs typeface="Times New Roman" panose="02020603050405020304" charset="0"/>
                        </a:rPr>
                        <a:t>11</a:t>
                      </a:r>
                      <a:endParaRPr lang="en-US" altLang="zh-CN" sz="15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500">
                          <a:latin typeface="Times New Roman" panose="02020603050405020304" charset="0"/>
                          <a:cs typeface="Times New Roman" panose="02020603050405020304" charset="0"/>
                        </a:rPr>
                        <a:t>3</a:t>
                      </a:r>
                      <a:endParaRPr lang="en-US" altLang="zh-CN" sz="15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/>
                </a:tc>
              </a:tr>
              <a:tr h="3204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500">
                          <a:latin typeface="Times New Roman" panose="02020603050405020304" charset="0"/>
                          <a:cs typeface="Times New Roman" panose="02020603050405020304" charset="0"/>
                        </a:rPr>
                        <a:t>4</a:t>
                      </a:r>
                      <a:endParaRPr lang="en-US" altLang="zh-CN" sz="15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500">
                          <a:latin typeface="Times New Roman" panose="02020603050405020304" charset="0"/>
                          <a:cs typeface="Times New Roman" panose="02020603050405020304" charset="0"/>
                        </a:rPr>
                        <a:t>100</a:t>
                      </a:r>
                      <a:endParaRPr lang="en-US" altLang="zh-CN" sz="15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500">
                          <a:latin typeface="Times New Roman" panose="02020603050405020304" charset="0"/>
                          <a:cs typeface="Times New Roman" panose="02020603050405020304" charset="0"/>
                        </a:rPr>
                        <a:t>4</a:t>
                      </a:r>
                      <a:endParaRPr lang="en-US" altLang="zh-CN" sz="15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/>
                </a:tc>
              </a:tr>
              <a:tr h="3204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500">
                          <a:latin typeface="Times New Roman" panose="02020603050405020304" charset="0"/>
                          <a:cs typeface="Times New Roman" panose="02020603050405020304" charset="0"/>
                        </a:rPr>
                        <a:t>5</a:t>
                      </a:r>
                      <a:endParaRPr lang="en-US" altLang="zh-CN" sz="15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500">
                          <a:latin typeface="Times New Roman" panose="02020603050405020304" charset="0"/>
                          <a:cs typeface="Times New Roman" panose="02020603050405020304" charset="0"/>
                        </a:rPr>
                        <a:t>101</a:t>
                      </a:r>
                      <a:endParaRPr lang="en-US" altLang="zh-CN" sz="15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500">
                          <a:latin typeface="Times New Roman" panose="02020603050405020304" charset="0"/>
                          <a:cs typeface="Times New Roman" panose="02020603050405020304" charset="0"/>
                        </a:rPr>
                        <a:t>5</a:t>
                      </a:r>
                      <a:endParaRPr lang="en-US" altLang="zh-CN" sz="15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/>
                </a:tc>
              </a:tr>
              <a:tr h="3204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500">
                          <a:latin typeface="Times New Roman" panose="02020603050405020304" charset="0"/>
                          <a:cs typeface="Times New Roman" panose="02020603050405020304" charset="0"/>
                        </a:rPr>
                        <a:t>6</a:t>
                      </a:r>
                      <a:endParaRPr lang="en-US" altLang="zh-CN" sz="15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500">
                          <a:latin typeface="Times New Roman" panose="02020603050405020304" charset="0"/>
                          <a:cs typeface="Times New Roman" panose="02020603050405020304" charset="0"/>
                        </a:rPr>
                        <a:t>110</a:t>
                      </a:r>
                      <a:endParaRPr lang="en-US" altLang="zh-CN" sz="15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500">
                          <a:latin typeface="Times New Roman" panose="02020603050405020304" charset="0"/>
                          <a:cs typeface="Times New Roman" panose="02020603050405020304" charset="0"/>
                        </a:rPr>
                        <a:t>6</a:t>
                      </a:r>
                      <a:endParaRPr lang="en-US" altLang="zh-CN" sz="15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/>
                </a:tc>
              </a:tr>
              <a:tr h="3204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500">
                          <a:latin typeface="Times New Roman" panose="02020603050405020304" charset="0"/>
                          <a:cs typeface="Times New Roman" panose="02020603050405020304" charset="0"/>
                        </a:rPr>
                        <a:t>7</a:t>
                      </a:r>
                      <a:endParaRPr lang="en-US" altLang="zh-CN" sz="15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500">
                          <a:latin typeface="Times New Roman" panose="02020603050405020304" charset="0"/>
                          <a:cs typeface="Times New Roman" panose="02020603050405020304" charset="0"/>
                        </a:rPr>
                        <a:t>111</a:t>
                      </a:r>
                      <a:endParaRPr lang="en-US" altLang="zh-CN" sz="15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500">
                          <a:latin typeface="Times New Roman" panose="02020603050405020304" charset="0"/>
                          <a:cs typeface="Times New Roman" panose="02020603050405020304" charset="0"/>
                        </a:rPr>
                        <a:t>7</a:t>
                      </a:r>
                      <a:endParaRPr lang="en-US" altLang="zh-CN" sz="15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/>
                </a:tc>
              </a:tr>
              <a:tr h="3204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500">
                          <a:latin typeface="Times New Roman" panose="02020603050405020304" charset="0"/>
                          <a:cs typeface="Times New Roman" panose="02020603050405020304" charset="0"/>
                        </a:rPr>
                        <a:t>8</a:t>
                      </a:r>
                      <a:endParaRPr lang="en-US" altLang="zh-CN" sz="15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500">
                          <a:latin typeface="Times New Roman" panose="02020603050405020304" charset="0"/>
                          <a:cs typeface="Times New Roman" panose="02020603050405020304" charset="0"/>
                        </a:rPr>
                        <a:t>1000</a:t>
                      </a:r>
                      <a:endParaRPr lang="en-US" altLang="zh-CN" sz="15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500">
                          <a:latin typeface="Times New Roman" panose="02020603050405020304" charset="0"/>
                          <a:cs typeface="Times New Roman" panose="02020603050405020304" charset="0"/>
                        </a:rPr>
                        <a:t>8</a:t>
                      </a:r>
                      <a:endParaRPr lang="en-US" altLang="zh-CN" sz="15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/>
                </a:tc>
              </a:tr>
              <a:tr h="3204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500">
                          <a:latin typeface="Times New Roman" panose="02020603050405020304" charset="0"/>
                          <a:cs typeface="Times New Roman" panose="02020603050405020304" charset="0"/>
                        </a:rPr>
                        <a:t>9</a:t>
                      </a:r>
                      <a:endParaRPr lang="en-US" altLang="zh-CN" sz="15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500">
                          <a:latin typeface="Times New Roman" panose="02020603050405020304" charset="0"/>
                          <a:cs typeface="Times New Roman" panose="02020603050405020304" charset="0"/>
                        </a:rPr>
                        <a:t>1001</a:t>
                      </a:r>
                      <a:endParaRPr lang="en-US" altLang="zh-CN" sz="15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500">
                          <a:latin typeface="Times New Roman" panose="02020603050405020304" charset="0"/>
                          <a:cs typeface="Times New Roman" panose="02020603050405020304" charset="0"/>
                        </a:rPr>
                        <a:t>9</a:t>
                      </a:r>
                      <a:endParaRPr lang="en-US" altLang="zh-CN" sz="15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/>
                </a:tc>
              </a:tr>
              <a:tr h="3204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500">
                          <a:latin typeface="Times New Roman" panose="02020603050405020304" charset="0"/>
                          <a:cs typeface="Times New Roman" panose="02020603050405020304" charset="0"/>
                        </a:rPr>
                        <a:t>10</a:t>
                      </a:r>
                      <a:endParaRPr lang="en-US" altLang="zh-CN" sz="15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500">
                          <a:latin typeface="Times New Roman" panose="02020603050405020304" charset="0"/>
                          <a:cs typeface="Times New Roman" panose="02020603050405020304" charset="0"/>
                        </a:rPr>
                        <a:t>1010</a:t>
                      </a:r>
                      <a:endParaRPr lang="en-US" altLang="zh-CN" sz="15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500">
                          <a:latin typeface="Times New Roman" panose="02020603050405020304" charset="0"/>
                          <a:cs typeface="Times New Roman" panose="02020603050405020304" charset="0"/>
                        </a:rPr>
                        <a:t>A</a:t>
                      </a:r>
                      <a:endParaRPr lang="en-US" altLang="zh-CN" sz="15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/>
                </a:tc>
              </a:tr>
              <a:tr h="3204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500">
                          <a:latin typeface="Times New Roman" panose="02020603050405020304" charset="0"/>
                          <a:cs typeface="Times New Roman" panose="02020603050405020304" charset="0"/>
                        </a:rPr>
                        <a:t>11</a:t>
                      </a:r>
                      <a:endParaRPr lang="en-US" altLang="zh-CN" sz="15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500">
                          <a:latin typeface="Times New Roman" panose="02020603050405020304" charset="0"/>
                          <a:cs typeface="Times New Roman" panose="02020603050405020304" charset="0"/>
                        </a:rPr>
                        <a:t>1011</a:t>
                      </a:r>
                      <a:endParaRPr lang="en-US" altLang="zh-CN" sz="15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500">
                          <a:latin typeface="Times New Roman" panose="02020603050405020304" charset="0"/>
                          <a:cs typeface="Times New Roman" panose="02020603050405020304" charset="0"/>
                        </a:rPr>
                        <a:t>B</a:t>
                      </a:r>
                      <a:endParaRPr lang="en-US" altLang="zh-CN" sz="15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/>
                </a:tc>
              </a:tr>
              <a:tr h="3204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500">
                          <a:latin typeface="Times New Roman" panose="02020603050405020304" charset="0"/>
                          <a:cs typeface="Times New Roman" panose="02020603050405020304" charset="0"/>
                        </a:rPr>
                        <a:t>12</a:t>
                      </a:r>
                      <a:endParaRPr lang="en-US" altLang="zh-CN" sz="15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500">
                          <a:latin typeface="Times New Roman" panose="02020603050405020304" charset="0"/>
                          <a:cs typeface="Times New Roman" panose="02020603050405020304" charset="0"/>
                        </a:rPr>
                        <a:t>1100</a:t>
                      </a:r>
                      <a:endParaRPr lang="en-US" altLang="zh-CN" sz="15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500">
                          <a:latin typeface="Times New Roman" panose="02020603050405020304" charset="0"/>
                          <a:cs typeface="Times New Roman" panose="02020603050405020304" charset="0"/>
                        </a:rPr>
                        <a:t>C</a:t>
                      </a:r>
                      <a:endParaRPr lang="en-US" altLang="zh-CN" sz="15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/>
                </a:tc>
              </a:tr>
              <a:tr h="3204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500">
                          <a:latin typeface="Times New Roman" panose="02020603050405020304" charset="0"/>
                          <a:cs typeface="Times New Roman" panose="02020603050405020304" charset="0"/>
                        </a:rPr>
                        <a:t>13</a:t>
                      </a:r>
                      <a:endParaRPr lang="en-US" altLang="zh-CN" sz="15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500">
                          <a:latin typeface="Times New Roman" panose="02020603050405020304" charset="0"/>
                          <a:cs typeface="Times New Roman" panose="02020603050405020304" charset="0"/>
                        </a:rPr>
                        <a:t>1101</a:t>
                      </a:r>
                      <a:endParaRPr lang="en-US" altLang="zh-CN" sz="15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500">
                          <a:latin typeface="Times New Roman" panose="02020603050405020304" charset="0"/>
                          <a:cs typeface="Times New Roman" panose="02020603050405020304" charset="0"/>
                        </a:rPr>
                        <a:t>D</a:t>
                      </a:r>
                      <a:endParaRPr lang="en-US" altLang="zh-CN" sz="15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/>
                </a:tc>
              </a:tr>
              <a:tr h="3204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500">
                          <a:latin typeface="Times New Roman" panose="02020603050405020304" charset="0"/>
                          <a:cs typeface="Times New Roman" panose="02020603050405020304" charset="0"/>
                        </a:rPr>
                        <a:t>14</a:t>
                      </a:r>
                      <a:endParaRPr lang="en-US" altLang="zh-CN" sz="15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500">
                          <a:latin typeface="Times New Roman" panose="02020603050405020304" charset="0"/>
                          <a:cs typeface="Times New Roman" panose="02020603050405020304" charset="0"/>
                        </a:rPr>
                        <a:t>1110</a:t>
                      </a:r>
                      <a:endParaRPr lang="en-US" altLang="zh-CN" sz="15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500">
                          <a:latin typeface="Times New Roman" panose="02020603050405020304" charset="0"/>
                          <a:cs typeface="Times New Roman" panose="02020603050405020304" charset="0"/>
                        </a:rPr>
                        <a:t>E</a:t>
                      </a:r>
                      <a:endParaRPr lang="en-US" altLang="zh-CN" sz="15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/>
                </a:tc>
              </a:tr>
              <a:tr h="3204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500">
                          <a:latin typeface="Times New Roman" panose="02020603050405020304" charset="0"/>
                          <a:cs typeface="Times New Roman" panose="02020603050405020304" charset="0"/>
                        </a:rPr>
                        <a:t>15</a:t>
                      </a:r>
                      <a:endParaRPr lang="en-US" altLang="zh-CN" sz="15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500">
                          <a:latin typeface="Times New Roman" panose="02020603050405020304" charset="0"/>
                          <a:cs typeface="Times New Roman" panose="02020603050405020304" charset="0"/>
                        </a:rPr>
                        <a:t>1111</a:t>
                      </a:r>
                      <a:endParaRPr lang="en-US" altLang="zh-CN" sz="15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500">
                          <a:latin typeface="Times New Roman" panose="02020603050405020304" charset="0"/>
                          <a:cs typeface="Times New Roman" panose="02020603050405020304" charset="0"/>
                        </a:rPr>
                        <a:t>F</a:t>
                      </a:r>
                      <a:endParaRPr lang="en-US" altLang="zh-CN" sz="15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 anchorCtr="0"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9"/>
          <p:cNvSpPr txBox="1"/>
          <p:nvPr/>
        </p:nvSpPr>
        <p:spPr>
          <a:xfrm>
            <a:off x="975360" y="318770"/>
            <a:ext cx="10400030" cy="44196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 kern="120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Microsoft YaHei" panose="020B050302020402020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1" kern="1200">
                <a:solidFill>
                  <a:schemeClr val="accent1"/>
                </a:solidFill>
                <a:latin typeface="+mj-ea"/>
                <a:ea typeface="+mj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600" b="1" i="0" u="none" strike="noStrike" kern="1200" cap="none" spc="0" normalizeH="0" baseline="0" noProof="0">
                <a:ln>
                  <a:noFill/>
                </a:ln>
                <a:solidFill>
                  <a:srgbClr val="07A7AF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charset="-122"/>
                <a:cs typeface="+mn-cs"/>
              </a:rPr>
              <a:t>Hexadecimal Number System</a:t>
            </a:r>
            <a:endParaRPr kumimoji="0" lang="en-US" altLang="zh-CN" sz="3600" b="1" i="0" u="none" strike="noStrike" kern="1200" cap="none" spc="0" normalizeH="0" baseline="0" noProof="0">
              <a:ln>
                <a:noFill/>
              </a:ln>
              <a:solidFill>
                <a:srgbClr val="07A7AF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charset="-122"/>
              <a:cs typeface="+mn-cs"/>
            </a:endParaRPr>
          </a:p>
        </p:txBody>
      </p:sp>
      <p:sp>
        <p:nvSpPr>
          <p:cNvPr id="5" name="Text Box 8" descr="7b0a202020202262756c6c6574223a20227b5c2263617465676f727949645c223a31303030362c5c2274656d706c61746549645c223a32303233313234337d220a7d0a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64795" y="1075690"/>
            <a:ext cx="11438255" cy="2179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9pPr>
          </a:lstStyle>
          <a:p>
            <a:pPr marL="571500" indent="-685800">
              <a:lnSpc>
                <a:spcPts val="4500"/>
              </a:lnSpc>
              <a:spcBef>
                <a:spcPts val="1000"/>
              </a:spcBef>
              <a:spcAft>
                <a:spcPts val="1000"/>
              </a:spcAft>
              <a:buSzPct val="200000"/>
              <a:buFontTx/>
              <a:buBlip>
                <a:blip r:embed="rId2"/>
              </a:buBlip>
              <a:extLst>
                <a:ext uri="{35155182-B16C-46BC-9424-99874614C6A1}">
                  <wpsdc:indentchars xmlns:wpsdc="http://www.wps.cn/officeDocument/2017/drawingmlCustomData" val="-150" checksum="2207967695"/>
                  <wpsdc:marlchars xmlns:wpsdc="http://www.wps.cn/officeDocument/2017/drawingmlCustomData" val="250" checksum="1039213347"/>
                </a:ext>
              </a:extLst>
            </a:pPr>
            <a:r>
              <a:rPr lang="en-US" altLang="zh-CN" sz="3600" b="0" dirty="0">
                <a:solidFill>
                  <a:prstClr val="black"/>
                </a:solidFill>
                <a:latin typeface="Arial" panose="020B0604020202020204" pitchFamily="34" charset="0"/>
                <a:ea typeface="微软雅黑 Light" panose="020B0502040204020203" charset="-122"/>
                <a:cs typeface="Arial" panose="020B0604020202020204" pitchFamily="34" charset="0"/>
                <a:sym typeface="+mn-ea"/>
              </a:rPr>
              <a:t>Abbreviating lengthy binary representations. </a:t>
            </a:r>
            <a:endParaRPr lang="en-US" altLang="zh-CN" sz="3600" b="0" dirty="0">
              <a:solidFill>
                <a:prstClr val="black"/>
              </a:solidFill>
              <a:latin typeface="Arial" panose="020B0604020202020204" pitchFamily="34" charset="0"/>
              <a:ea typeface="微软雅黑 Light" panose="020B0502040204020203" charset="-122"/>
              <a:cs typeface="Arial" panose="020B0604020202020204" pitchFamily="34" charset="0"/>
              <a:sym typeface="+mn-ea"/>
            </a:endParaRPr>
          </a:p>
          <a:p>
            <a:pPr marL="571500" indent="-685800">
              <a:lnSpc>
                <a:spcPts val="4500"/>
              </a:lnSpc>
              <a:spcBef>
                <a:spcPts val="1000"/>
              </a:spcBef>
              <a:spcAft>
                <a:spcPts val="1000"/>
              </a:spcAft>
              <a:buSzPct val="200000"/>
              <a:buFontTx/>
              <a:buBlip>
                <a:blip r:embed="rId2"/>
              </a:buBlip>
              <a:extLst>
                <a:ext uri="{35155182-B16C-46BC-9424-99874614C6A1}">
                  <wpsdc:indentchars xmlns:wpsdc="http://www.wps.cn/officeDocument/2017/drawingmlCustomData" val="-150" checksum="2207967695"/>
                  <wpsdc:marlchars xmlns:wpsdc="http://www.wps.cn/officeDocument/2017/drawingmlCustomData" val="250" checksum="1039213347"/>
                </a:ext>
              </a:extLst>
            </a:pPr>
            <a:r>
              <a:rPr lang="en-US" altLang="zh-CN" sz="3600" b="0" dirty="0">
                <a:solidFill>
                  <a:prstClr val="black"/>
                </a:solidFill>
                <a:latin typeface="Arial" panose="020B0604020202020204" pitchFamily="34" charset="0"/>
                <a:ea typeface="微软雅黑 Light" panose="020B0502040204020203" charset="-122"/>
                <a:cs typeface="Arial" panose="020B0604020202020204" pitchFamily="34" charset="0"/>
                <a:sym typeface="+mn-ea"/>
              </a:rPr>
              <a:t>Representing a binary data by dividing each byte in half.</a:t>
            </a:r>
            <a:endParaRPr lang="en-US" altLang="zh-CN" sz="3600" b="0" dirty="0">
              <a:solidFill>
                <a:prstClr val="black"/>
              </a:solidFill>
              <a:latin typeface="Arial" panose="020B0604020202020204" pitchFamily="34" charset="0"/>
              <a:ea typeface="微软雅黑 Light" panose="020B0502040204020203" charset="-122"/>
              <a:cs typeface="Arial" panose="020B0604020202020204" pitchFamily="34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9"/>
          <p:cNvSpPr txBox="1"/>
          <p:nvPr/>
        </p:nvSpPr>
        <p:spPr>
          <a:xfrm>
            <a:off x="975360" y="318770"/>
            <a:ext cx="10400030" cy="44196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 kern="120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Microsoft YaHei" panose="020B050302020402020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1" kern="1200">
                <a:solidFill>
                  <a:schemeClr val="accent1"/>
                </a:solidFill>
                <a:latin typeface="+mj-ea"/>
                <a:ea typeface="+mj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600" b="1" i="0" u="none" strike="noStrike" kern="1200" cap="none" spc="0" normalizeH="0" baseline="0" noProof="0">
                <a:ln>
                  <a:noFill/>
                </a:ln>
                <a:solidFill>
                  <a:srgbClr val="07A7AF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charset="-122"/>
                <a:cs typeface="+mn-cs"/>
              </a:rPr>
              <a:t>Example</a:t>
            </a:r>
            <a:endParaRPr kumimoji="0" lang="en-US" altLang="zh-CN" sz="3600" b="1" i="0" u="none" strike="noStrike" kern="1200" cap="none" spc="0" normalizeH="0" baseline="0" noProof="0">
              <a:ln>
                <a:noFill/>
              </a:ln>
              <a:solidFill>
                <a:srgbClr val="07A7AF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charset="-122"/>
              <a:cs typeface="+mn-cs"/>
            </a:endParaRPr>
          </a:p>
        </p:txBody>
      </p:sp>
      <p:sp>
        <p:nvSpPr>
          <p:cNvPr id="5" name="Text Box 8" descr="7b0a202020202262756c6c6574223a20227b5c2263617465676f727949645c223a31303030362c5c2274656d706c61746549645c223a32303233313234337d220a7d0a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61290" y="1047750"/>
            <a:ext cx="11869420" cy="362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9pPr>
          </a:lstStyle>
          <a:p>
            <a:pPr marL="571500" indent="-609600">
              <a:lnSpc>
                <a:spcPct val="114000"/>
              </a:lnSpc>
              <a:spcBef>
                <a:spcPts val="0"/>
              </a:spcBef>
              <a:spcAft>
                <a:spcPts val="1500"/>
              </a:spcAft>
              <a:buSzPct val="200000"/>
              <a:buFontTx/>
              <a:buBlip>
                <a:blip r:embed="rId2"/>
              </a:buBlip>
              <a:extLst>
                <a:ext uri="{35155182-B16C-46BC-9424-99874614C6A1}">
                  <wpsdc:indentchars xmlns:wpsdc="http://www.wps.cn/officeDocument/2017/drawingmlCustomData" val="-150" checksum="3117762872"/>
                  <wpsdc:marlchars xmlns:wpsdc="http://www.wps.cn/officeDocument/2017/drawingmlCustomData" val="250" checksum="1039213347"/>
                </a:ext>
              </a:extLst>
            </a:pPr>
            <a:r>
              <a:rPr lang="en-US" altLang="zh-CN" sz="3200" b="0" dirty="0">
                <a:solidFill>
                  <a:prstClr val="black"/>
                </a:solidFill>
                <a:latin typeface="Arial" panose="020B0604020202020204" pitchFamily="34" charset="0"/>
                <a:ea typeface="微软雅黑 Light" panose="020B0502040204020203" charset="-122"/>
                <a:cs typeface="Arial" panose="020B0604020202020204" pitchFamily="34" charset="0"/>
                <a:sym typeface="+mn-ea"/>
              </a:rPr>
              <a:t>To convert a binary number to its hexadecimal equivalent, break it into groups of 4 consecutive binary numbers, starting from the right, and write those groups over the corresponding digits of the hexadecimal number.</a:t>
            </a:r>
            <a:endParaRPr lang="en-US" altLang="zh-CN" sz="3200" b="0" dirty="0">
              <a:solidFill>
                <a:prstClr val="black"/>
              </a:solidFill>
              <a:latin typeface="Arial" panose="020B0604020202020204" pitchFamily="34" charset="0"/>
              <a:ea typeface="微软雅黑 Light" panose="020B0502040204020203" charset="-122"/>
              <a:cs typeface="Arial" panose="020B0604020202020204" pitchFamily="34" charset="0"/>
              <a:sym typeface="+mn-ea"/>
            </a:endParaRPr>
          </a:p>
          <a:p>
            <a:pPr marL="1259840" indent="-609600">
              <a:lnSpc>
                <a:spcPct val="114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extLst>
                <a:ext uri="{35155182-B16C-46BC-9424-99874614C6A1}">
                  <wpsdc:indentchars xmlns:wpsdc="http://www.wps.cn/officeDocument/2017/drawingmlCustomData" val="-150" checksum="3117762872"/>
                </a:ext>
              </a:extLst>
            </a:pPr>
            <a:r>
              <a:rPr lang="en-US" altLang="zh-CN" sz="3200" dirty="0">
                <a:solidFill>
                  <a:srgbClr val="FF0000"/>
                </a:solidFill>
                <a:latin typeface="Arial" panose="020B0604020202020204" pitchFamily="34" charset="0"/>
                <a:ea typeface="微软雅黑 Light" panose="020B0502040204020203" charset="-122"/>
                <a:cs typeface="Arial" panose="020B0604020202020204" pitchFamily="34" charset="0"/>
                <a:sym typeface="+mn-ea"/>
              </a:rPr>
              <a:t>Example</a:t>
            </a:r>
            <a:r>
              <a:rPr lang="en-US" altLang="zh-CN" sz="3200" b="0" dirty="0">
                <a:solidFill>
                  <a:prstClr val="black"/>
                </a:solidFill>
                <a:latin typeface="Arial" panose="020B0604020202020204" pitchFamily="34" charset="0"/>
                <a:ea typeface="微软雅黑 Light" panose="020B0502040204020203" charset="-122"/>
                <a:cs typeface="Arial" panose="020B0604020202020204" pitchFamily="34" charset="0"/>
                <a:sym typeface="+mn-ea"/>
              </a:rPr>
              <a:t> − Binary number 1000 1100 1101 0001 is equivalent to hexadecimal - 8CD1</a:t>
            </a:r>
            <a:endParaRPr lang="en-US" altLang="zh-CN" sz="3200" b="0" dirty="0">
              <a:solidFill>
                <a:prstClr val="black"/>
              </a:solidFill>
              <a:latin typeface="Arial" panose="020B0604020202020204" pitchFamily="34" charset="0"/>
              <a:ea typeface="微软雅黑 Light" panose="020B0502040204020203" charset="-122"/>
              <a:cs typeface="Arial" panose="020B0604020202020204" pitchFamily="34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9"/>
          <p:cNvSpPr txBox="1"/>
          <p:nvPr/>
        </p:nvSpPr>
        <p:spPr>
          <a:xfrm>
            <a:off x="975360" y="318770"/>
            <a:ext cx="10400030" cy="44196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 kern="120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Microsoft YaHei" panose="020B050302020402020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1" kern="1200">
                <a:solidFill>
                  <a:schemeClr val="accent1"/>
                </a:solidFill>
                <a:latin typeface="+mj-ea"/>
                <a:ea typeface="+mj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600" b="1" i="0" u="none" strike="noStrike" kern="1200" cap="none" spc="0" normalizeH="0" baseline="0" noProof="0">
                <a:ln>
                  <a:noFill/>
                </a:ln>
                <a:solidFill>
                  <a:srgbClr val="07A7AF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charset="-122"/>
                <a:cs typeface="+mn-cs"/>
              </a:rPr>
              <a:t>Example</a:t>
            </a:r>
            <a:endParaRPr kumimoji="0" lang="en-US" altLang="zh-CN" sz="3600" b="1" i="0" u="none" strike="noStrike" kern="1200" cap="none" spc="0" normalizeH="0" baseline="0" noProof="0">
              <a:ln>
                <a:noFill/>
              </a:ln>
              <a:solidFill>
                <a:srgbClr val="07A7AF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charset="-122"/>
              <a:cs typeface="+mn-cs"/>
            </a:endParaRPr>
          </a:p>
        </p:txBody>
      </p:sp>
      <p:sp>
        <p:nvSpPr>
          <p:cNvPr id="5" name="Text Box 8" descr="7b0a202020202262756c6c6574223a20227b5c2263617465676f727949645c223a31303030362c5c2274656d706c61746549645c223a32303233313234337d220a7d0a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61290" y="1047750"/>
            <a:ext cx="11869420" cy="3545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9pPr>
          </a:lstStyle>
          <a:p>
            <a:pPr marL="571500" indent="-685800">
              <a:lnSpc>
                <a:spcPct val="114000"/>
              </a:lnSpc>
              <a:spcBef>
                <a:spcPts val="0"/>
              </a:spcBef>
              <a:spcAft>
                <a:spcPts val="1500"/>
              </a:spcAft>
              <a:buSzPct val="200000"/>
              <a:buFontTx/>
              <a:buBlip>
                <a:blip r:embed="rId2"/>
              </a:buBlip>
              <a:extLst>
                <a:ext uri="{35155182-B16C-46BC-9424-99874614C6A1}">
                  <wpsdc:indentchars xmlns:wpsdc="http://www.wps.cn/officeDocument/2017/drawingmlCustomData" val="-150" checksum="2207967695"/>
                  <wpsdc:marlchars xmlns:wpsdc="http://www.wps.cn/officeDocument/2017/drawingmlCustomData" val="250" checksum="1039213347"/>
                </a:ext>
              </a:extLst>
            </a:pPr>
            <a:r>
              <a:rPr lang="en-US" altLang="zh-CN" sz="3600" b="0" dirty="0">
                <a:solidFill>
                  <a:prstClr val="black"/>
                </a:solidFill>
                <a:latin typeface="Arial" panose="020B0604020202020204" pitchFamily="34" charset="0"/>
                <a:ea typeface="微软雅黑 Light" panose="020B0502040204020203" charset="-122"/>
                <a:cs typeface="Arial" panose="020B0604020202020204" pitchFamily="34" charset="0"/>
                <a:sym typeface="+mn-ea"/>
              </a:rPr>
              <a:t>To convert a hexadecimal number to binary, just write each hexadecimal digit into its 4-digit binary equivalent.</a:t>
            </a:r>
            <a:endParaRPr lang="en-US" altLang="zh-CN" sz="3600" b="0" dirty="0">
              <a:solidFill>
                <a:prstClr val="black"/>
              </a:solidFill>
              <a:latin typeface="Arial" panose="020B0604020202020204" pitchFamily="34" charset="0"/>
              <a:ea typeface="微软雅黑 Light" panose="020B0502040204020203" charset="-122"/>
              <a:cs typeface="Arial" panose="020B0604020202020204" pitchFamily="34" charset="0"/>
              <a:sym typeface="+mn-ea"/>
            </a:endParaRPr>
          </a:p>
          <a:p>
            <a:pPr marL="1259840" indent="-685800">
              <a:lnSpc>
                <a:spcPct val="114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extLst>
                <a:ext uri="{35155182-B16C-46BC-9424-99874614C6A1}">
                  <wpsdc:indentchars xmlns:wpsdc="http://www.wps.cn/officeDocument/2017/drawingmlCustomData" val="-150" checksum="2207967695"/>
                </a:ext>
              </a:extLst>
            </a:pPr>
            <a:r>
              <a:rPr lang="en-US" altLang="zh-CN" sz="3600" dirty="0">
                <a:solidFill>
                  <a:srgbClr val="FF0000"/>
                </a:solidFill>
                <a:latin typeface="Arial" panose="020B0604020202020204" pitchFamily="34" charset="0"/>
                <a:ea typeface="微软雅黑 Light" panose="020B0502040204020203" charset="-122"/>
                <a:cs typeface="Arial" panose="020B0604020202020204" pitchFamily="34" charset="0"/>
                <a:sym typeface="+mn-ea"/>
              </a:rPr>
              <a:t>Example</a:t>
            </a:r>
            <a:r>
              <a:rPr lang="en-US" altLang="zh-CN" sz="3600" b="0" dirty="0">
                <a:solidFill>
                  <a:prstClr val="black"/>
                </a:solidFill>
                <a:latin typeface="Arial" panose="020B0604020202020204" pitchFamily="34" charset="0"/>
                <a:ea typeface="微软雅黑 Light" panose="020B0502040204020203" charset="-122"/>
                <a:cs typeface="Arial" panose="020B0604020202020204" pitchFamily="34" charset="0"/>
                <a:sym typeface="+mn-ea"/>
              </a:rPr>
              <a:t> − Hexadecimal number FAD8 is equivalent to binary - 1111 1010 1101 1000</a:t>
            </a:r>
            <a:endParaRPr lang="en-US" altLang="zh-CN" sz="3600" b="0" dirty="0">
              <a:solidFill>
                <a:prstClr val="black"/>
              </a:solidFill>
              <a:latin typeface="Arial" panose="020B0604020202020204" pitchFamily="34" charset="0"/>
              <a:ea typeface="微软雅黑 Light" panose="020B0502040204020203" charset="-122"/>
              <a:cs typeface="Arial" panose="020B0604020202020204" pitchFamily="34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9"/>
          <p:cNvSpPr txBox="1"/>
          <p:nvPr/>
        </p:nvSpPr>
        <p:spPr>
          <a:xfrm>
            <a:off x="975360" y="318770"/>
            <a:ext cx="5685155" cy="44196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 kern="1200">
                <a:solidFill>
                  <a:srgbClr val="D1202F"/>
                </a:solidFill>
                <a:latin typeface="Arial" panose="020B0604020202020204" pitchFamily="34" charset="0"/>
                <a:ea typeface="Microsoft YaHei" panose="020B050302020402020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1" kern="1200">
                <a:solidFill>
                  <a:schemeClr val="accent1"/>
                </a:solidFill>
                <a:latin typeface="+mj-ea"/>
                <a:ea typeface="+mj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600" b="1" i="0" u="none" strike="noStrike" kern="1200" cap="none" spc="0" normalizeH="0" baseline="0" noProof="0">
                <a:ln>
                  <a:noFill/>
                </a:ln>
                <a:solidFill>
                  <a:srgbClr val="D1202F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charset="-122"/>
                <a:cs typeface="+mn-cs"/>
              </a:rPr>
              <a:t>Overview</a:t>
            </a: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rgbClr val="D1202F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charset="-122"/>
              <a:cs typeface="+mn-cs"/>
            </a:endParaRPr>
          </a:p>
        </p:txBody>
      </p:sp>
      <p:grpSp>
        <p:nvGrpSpPr>
          <p:cNvPr id="40" name="组合 39"/>
          <p:cNvGrpSpPr/>
          <p:nvPr/>
        </p:nvGrpSpPr>
        <p:grpSpPr>
          <a:xfrm rot="0">
            <a:off x="3659505" y="1353820"/>
            <a:ext cx="4282440" cy="1278890"/>
            <a:chOff x="1726" y="2132"/>
            <a:chExt cx="6744" cy="2014"/>
          </a:xfrm>
        </p:grpSpPr>
        <p:sp>
          <p:nvSpPr>
            <p:cNvPr id="4" name="圆角矩形 6"/>
            <p:cNvSpPr/>
            <p:nvPr>
              <p:custDataLst>
                <p:tags r:id="rId1"/>
              </p:custDataLst>
            </p:nvPr>
          </p:nvSpPr>
          <p:spPr>
            <a:xfrm>
              <a:off x="2238" y="2251"/>
              <a:ext cx="6232" cy="1776"/>
            </a:xfrm>
            <a:prstGeom prst="roundRect">
              <a:avLst>
                <a:gd name="adj" fmla="val 50000"/>
              </a:avLst>
            </a:prstGeom>
            <a:solidFill>
              <a:srgbClr val="FF4338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anose="020B0502040204020203"/>
                <a:ea typeface="微软雅黑 Light" panose="020B0502040204020203" charset="-122"/>
                <a:cs typeface="+mn-cs"/>
              </a:endParaRPr>
            </a:p>
          </p:txBody>
        </p:sp>
        <p:sp>
          <p:nvSpPr>
            <p:cNvPr id="5" name="椭圆 4"/>
            <p:cNvSpPr/>
            <p:nvPr>
              <p:custDataLst>
                <p:tags r:id="rId2"/>
              </p:custDataLst>
            </p:nvPr>
          </p:nvSpPr>
          <p:spPr>
            <a:xfrm>
              <a:off x="1726" y="2132"/>
              <a:ext cx="2014" cy="2014"/>
            </a:xfrm>
            <a:prstGeom prst="ellipse">
              <a:avLst/>
            </a:prstGeom>
            <a:solidFill>
              <a:srgbClr val="E80A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anose="020B0502040204020203"/>
                <a:ea typeface="微软雅黑 Light" panose="020B0502040204020203" charset="-122"/>
                <a:cs typeface="+mn-cs"/>
              </a:endParaRPr>
            </a:p>
          </p:txBody>
        </p:sp>
        <p:sp>
          <p:nvSpPr>
            <p:cNvPr id="6" name="椭圆 5"/>
            <p:cNvSpPr/>
            <p:nvPr>
              <p:custDataLst>
                <p:tags r:id="rId3"/>
              </p:custDataLst>
            </p:nvPr>
          </p:nvSpPr>
          <p:spPr>
            <a:xfrm>
              <a:off x="1865" y="2271"/>
              <a:ext cx="1736" cy="1736"/>
            </a:xfrm>
            <a:prstGeom prst="ellipse">
              <a:avLst/>
            </a:pr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>
              <a:outerShdw blurRad="63500" sx="102000" sy="102000" algn="ctr" rotWithShape="0">
                <a:srgbClr val="FFFFFF">
                  <a:lumMod val="65000"/>
                  <a:alpha val="40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anose="020B0502040204020203"/>
                <a:ea typeface="微软雅黑 Light" panose="020B0502040204020203" charset="-122"/>
                <a:cs typeface="+mn-cs"/>
              </a:endParaRPr>
            </a:p>
          </p:txBody>
        </p:sp>
        <p:sp>
          <p:nvSpPr>
            <p:cNvPr id="7" name="文本框 6"/>
            <p:cNvSpPr txBox="1"/>
            <p:nvPr>
              <p:custDataLst>
                <p:tags r:id="rId4"/>
              </p:custDataLst>
            </p:nvPr>
          </p:nvSpPr>
          <p:spPr>
            <a:xfrm>
              <a:off x="2134" y="2665"/>
              <a:ext cx="1199" cy="949"/>
            </a:xfrm>
            <a:prstGeom prst="rect">
              <a:avLst/>
            </a:prstGeom>
            <a:noFill/>
          </p:spPr>
          <p:txBody>
            <a:bodyPr wrap="square" bIns="0" rtlCol="0" anchor="ctr" anchorCtr="0">
              <a:normAutofit fontScale="80000" lnSpcReduction="10000"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600" b="0" i="0" u="none" strike="noStrike" kern="0" cap="none" spc="300" normalizeH="0" baseline="0" noProof="0">
                  <a:ln>
                    <a:noFill/>
                  </a:ln>
                  <a:solidFill>
                    <a:srgbClr val="E60D03"/>
                  </a:solidFill>
                  <a:effectLst/>
                  <a:uLnTx/>
                  <a:uFillTx/>
                  <a:latin typeface="Arial Black" panose="020B0A04020102020204" charset="0"/>
                  <a:ea typeface="思源黑体 CN Bold" panose="020B0800000000000000" charset="-122"/>
                  <a:cs typeface="Arial Black" panose="020B0A04020102020204" charset="0"/>
                </a:rPr>
                <a:t>01</a:t>
              </a:r>
              <a:endParaRPr kumimoji="0" lang="en-US" altLang="zh-CN" sz="3600" b="0" i="0" u="none" strike="noStrike" kern="0" cap="none" spc="300" normalizeH="0" baseline="0" noProof="0">
                <a:ln>
                  <a:noFill/>
                </a:ln>
                <a:solidFill>
                  <a:srgbClr val="E60D03"/>
                </a:solidFill>
                <a:effectLst/>
                <a:uLnTx/>
                <a:uFillTx/>
                <a:latin typeface="Arial Black" panose="020B0A04020102020204" charset="0"/>
                <a:ea typeface="思源黑体 CN Bold" panose="020B0800000000000000" charset="-122"/>
                <a:cs typeface="Arial Black" panose="020B0A04020102020204" charset="0"/>
              </a:endParaRPr>
            </a:p>
          </p:txBody>
        </p:sp>
        <p:sp>
          <p:nvSpPr>
            <p:cNvPr id="8" name="文本框 7"/>
            <p:cNvSpPr txBox="1"/>
            <p:nvPr>
              <p:custDataLst>
                <p:tags r:id="rId5"/>
              </p:custDataLst>
            </p:nvPr>
          </p:nvSpPr>
          <p:spPr>
            <a:xfrm>
              <a:off x="3741" y="2281"/>
              <a:ext cx="4672" cy="1716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Calibri" panose="020F0502020204030204" charset="0"/>
                  <a:ea typeface="+mn-ea"/>
                  <a:cs typeface="+mn-ea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Calibri" panose="020F0502020204030204" charset="0"/>
                  <a:ea typeface="+mn-ea"/>
                  <a:cs typeface="+mn-ea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Calibri" panose="020F0502020204030204" charset="0"/>
                  <a:ea typeface="+mn-ea"/>
                  <a:cs typeface="+mn-ea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Calibri" panose="020F0502020204030204" charset="0"/>
                  <a:ea typeface="+mn-ea"/>
                  <a:cs typeface="+mn-ea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Calibri" panose="020F0502020204030204" charset="0"/>
                  <a:ea typeface="+mn-ea"/>
                  <a:cs typeface="+mn-ea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Calibri" panose="020F0502020204030204" charset="0"/>
                  <a:ea typeface="+mn-ea"/>
                  <a:cs typeface="+mn-ea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Calibri" panose="020F0502020204030204" charset="0"/>
                  <a:ea typeface="+mn-ea"/>
                  <a:cs typeface="+mn-ea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Calibri" panose="020F0502020204030204" charset="0"/>
                  <a:ea typeface="+mn-ea"/>
                  <a:cs typeface="+mn-ea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Calibri" panose="020F0502020204030204" charset="0"/>
                  <a:ea typeface="+mn-ea"/>
                  <a:cs typeface="+mn-ea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500" b="0" i="0" u="none" strike="noStrike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 Black" panose="020B0A04020102020204" charset="0"/>
                  <a:ea typeface="微软雅黑 Light" panose="020B0502040204020203" charset="-122"/>
                  <a:cs typeface="Arial Black" panose="020B0A04020102020204" charset="0"/>
                </a:rPr>
                <a:t>Assembly Language</a:t>
              </a:r>
              <a:endParaRPr kumimoji="0" lang="en-US" altLang="zh-CN" sz="2500" b="0" i="0" u="none" strike="noStrike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Black" panose="020B0A04020102020204" charset="0"/>
                <a:ea typeface="微软雅黑 Light" panose="020B0502040204020203" charset="-122"/>
                <a:cs typeface="Arial Black" panose="020B0A04020102020204" charset="0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 rot="0">
            <a:off x="3659505" y="3069590"/>
            <a:ext cx="4282440" cy="1278890"/>
            <a:chOff x="1725" y="4834"/>
            <a:chExt cx="6744" cy="2014"/>
          </a:xfrm>
        </p:grpSpPr>
        <p:sp>
          <p:nvSpPr>
            <p:cNvPr id="10" name="圆角矩形 11"/>
            <p:cNvSpPr/>
            <p:nvPr>
              <p:custDataLst>
                <p:tags r:id="rId6"/>
              </p:custDataLst>
            </p:nvPr>
          </p:nvSpPr>
          <p:spPr>
            <a:xfrm>
              <a:off x="2237" y="4953"/>
              <a:ext cx="6232" cy="1776"/>
            </a:xfrm>
            <a:prstGeom prst="roundRect">
              <a:avLst>
                <a:gd name="adj" fmla="val 50000"/>
              </a:avLst>
            </a:prstGeom>
            <a:solidFill>
              <a:srgbClr val="20E4F9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anose="020B0502040204020203"/>
                <a:ea typeface="微软雅黑 Light" panose="020B0502040204020203" charset="-122"/>
                <a:cs typeface="+mn-cs"/>
              </a:endParaRPr>
            </a:p>
          </p:txBody>
        </p:sp>
        <p:sp>
          <p:nvSpPr>
            <p:cNvPr id="11" name="椭圆 10"/>
            <p:cNvSpPr/>
            <p:nvPr>
              <p:custDataLst>
                <p:tags r:id="rId7"/>
              </p:custDataLst>
            </p:nvPr>
          </p:nvSpPr>
          <p:spPr>
            <a:xfrm>
              <a:off x="1725" y="4834"/>
              <a:ext cx="2014" cy="2014"/>
            </a:xfrm>
            <a:prstGeom prst="ellipse">
              <a:avLst/>
            </a:prstGeom>
            <a:solidFill>
              <a:srgbClr val="05BECE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anose="020B0502040204020203"/>
                <a:ea typeface="微软雅黑 Light" panose="020B0502040204020203" charset="-122"/>
                <a:cs typeface="+mn-cs"/>
              </a:endParaRPr>
            </a:p>
          </p:txBody>
        </p:sp>
        <p:sp>
          <p:nvSpPr>
            <p:cNvPr id="12" name="椭圆 11"/>
            <p:cNvSpPr/>
            <p:nvPr>
              <p:custDataLst>
                <p:tags r:id="rId8"/>
              </p:custDataLst>
            </p:nvPr>
          </p:nvSpPr>
          <p:spPr>
            <a:xfrm>
              <a:off x="1864" y="4973"/>
              <a:ext cx="1736" cy="1736"/>
            </a:xfrm>
            <a:prstGeom prst="ellipse">
              <a:avLst/>
            </a:pr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>
              <a:outerShdw blurRad="63500" sx="102000" sy="102000" algn="ctr" rotWithShape="0">
                <a:srgbClr val="FFFFFF">
                  <a:lumMod val="65000"/>
                  <a:alpha val="40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anose="020B0502040204020203"/>
                <a:ea typeface="微软雅黑 Light" panose="020B0502040204020203" charset="-122"/>
                <a:cs typeface="+mn-cs"/>
              </a:endParaRPr>
            </a:p>
          </p:txBody>
        </p:sp>
        <p:sp>
          <p:nvSpPr>
            <p:cNvPr id="13" name="文本框 12"/>
            <p:cNvSpPr txBox="1"/>
            <p:nvPr>
              <p:custDataLst>
                <p:tags r:id="rId9"/>
              </p:custDataLst>
            </p:nvPr>
          </p:nvSpPr>
          <p:spPr>
            <a:xfrm>
              <a:off x="2072" y="5367"/>
              <a:ext cx="1320" cy="949"/>
            </a:xfrm>
            <a:prstGeom prst="rect">
              <a:avLst/>
            </a:prstGeom>
            <a:noFill/>
          </p:spPr>
          <p:txBody>
            <a:bodyPr wrap="square" bIns="0" rtlCol="0" anchor="ctr" anchorCtr="0">
              <a:norm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0" i="0" u="none" strike="noStrike" kern="0" cap="none" spc="300" normalizeH="0" baseline="0" noProof="0">
                  <a:ln>
                    <a:noFill/>
                  </a:ln>
                  <a:solidFill>
                    <a:srgbClr val="05BECE"/>
                  </a:solidFill>
                  <a:effectLst/>
                  <a:uLnTx/>
                  <a:uFillTx/>
                  <a:latin typeface="Arial Black" panose="020B0A04020102020204" charset="0"/>
                  <a:ea typeface="思源黑体 CN Bold" panose="020B0800000000000000" charset="-122"/>
                  <a:cs typeface="Arial Black" panose="020B0A04020102020204" charset="0"/>
                </a:rPr>
                <a:t>02</a:t>
              </a:r>
              <a:endParaRPr kumimoji="0" lang="en-US" altLang="zh-CN" sz="3200" b="0" i="0" u="none" strike="noStrike" kern="0" cap="none" spc="300" normalizeH="0" baseline="0" noProof="0">
                <a:ln>
                  <a:noFill/>
                </a:ln>
                <a:solidFill>
                  <a:srgbClr val="05BECE"/>
                </a:solidFill>
                <a:effectLst/>
                <a:uLnTx/>
                <a:uFillTx/>
                <a:latin typeface="Arial Black" panose="020B0A04020102020204" charset="0"/>
                <a:ea typeface="思源黑体 CN Bold" panose="020B0800000000000000" charset="-122"/>
                <a:cs typeface="Arial Black" panose="020B0A04020102020204" charset="0"/>
              </a:endParaRPr>
            </a:p>
          </p:txBody>
        </p:sp>
        <p:sp>
          <p:nvSpPr>
            <p:cNvPr id="14" name="文本框 13"/>
            <p:cNvSpPr txBox="1"/>
            <p:nvPr>
              <p:custDataLst>
                <p:tags r:id="rId10"/>
              </p:custDataLst>
            </p:nvPr>
          </p:nvSpPr>
          <p:spPr>
            <a:xfrm>
              <a:off x="3900" y="5003"/>
              <a:ext cx="4129" cy="1741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Calibri" panose="020F0502020204030204" charset="0"/>
                  <a:ea typeface="+mn-ea"/>
                  <a:cs typeface="+mn-ea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Calibri" panose="020F0502020204030204" charset="0"/>
                  <a:ea typeface="+mn-ea"/>
                  <a:cs typeface="+mn-ea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Calibri" panose="020F0502020204030204" charset="0"/>
                  <a:ea typeface="+mn-ea"/>
                  <a:cs typeface="+mn-ea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Calibri" panose="020F0502020204030204" charset="0"/>
                  <a:ea typeface="+mn-ea"/>
                  <a:cs typeface="+mn-ea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Calibri" panose="020F0502020204030204" charset="0"/>
                  <a:ea typeface="+mn-ea"/>
                  <a:cs typeface="+mn-ea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Calibri" panose="020F0502020204030204" charset="0"/>
                  <a:ea typeface="+mn-ea"/>
                  <a:cs typeface="+mn-ea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Calibri" panose="020F0502020204030204" charset="0"/>
                  <a:ea typeface="+mn-ea"/>
                  <a:cs typeface="+mn-ea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Calibri" panose="020F0502020204030204" charset="0"/>
                  <a:ea typeface="+mn-ea"/>
                  <a:cs typeface="+mn-ea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Calibri" panose="020F0502020204030204" charset="0"/>
                  <a:ea typeface="+mn-ea"/>
                  <a:cs typeface="+mn-ea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5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 Black" panose="020B0A04020102020204" charset="0"/>
                  <a:ea typeface="微软雅黑 Light" panose="020B0502040204020203" charset="-122"/>
                  <a:cs typeface="Arial Black" panose="020B0A04020102020204" charset="0"/>
                </a:rPr>
                <a:t>Number System</a:t>
              </a:r>
              <a:endParaRPr kumimoji="0" lang="en-US" altLang="zh-CN" sz="2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Black" panose="020B0A04020102020204" charset="0"/>
                <a:ea typeface="微软雅黑 Light" panose="020B0502040204020203" charset="-122"/>
                <a:cs typeface="Arial Black" panose="020B0A04020102020204" charset="0"/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 rot="0">
            <a:off x="3659505" y="4785360"/>
            <a:ext cx="4282440" cy="1278890"/>
            <a:chOff x="1724" y="7536"/>
            <a:chExt cx="6744" cy="2014"/>
          </a:xfrm>
        </p:grpSpPr>
        <p:sp>
          <p:nvSpPr>
            <p:cNvPr id="16" name="圆角矩形 59"/>
            <p:cNvSpPr/>
            <p:nvPr>
              <p:custDataLst>
                <p:tags r:id="rId11"/>
              </p:custDataLst>
            </p:nvPr>
          </p:nvSpPr>
          <p:spPr>
            <a:xfrm>
              <a:off x="2236" y="7655"/>
              <a:ext cx="6232" cy="1776"/>
            </a:xfrm>
            <a:prstGeom prst="roundRect">
              <a:avLst>
                <a:gd name="adj" fmla="val 50000"/>
              </a:avLst>
            </a:prstGeom>
            <a:solidFill>
              <a:srgbClr val="A728BE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anose="020B0502040204020203"/>
                <a:ea typeface="微软雅黑 Light" panose="020B0502040204020203" charset="-122"/>
                <a:cs typeface="+mn-cs"/>
              </a:endParaRPr>
            </a:p>
          </p:txBody>
        </p:sp>
        <p:sp>
          <p:nvSpPr>
            <p:cNvPr id="17" name="椭圆 16"/>
            <p:cNvSpPr/>
            <p:nvPr>
              <p:custDataLst>
                <p:tags r:id="rId12"/>
              </p:custDataLst>
            </p:nvPr>
          </p:nvSpPr>
          <p:spPr>
            <a:xfrm>
              <a:off x="1724" y="7536"/>
              <a:ext cx="2014" cy="2014"/>
            </a:xfrm>
            <a:prstGeom prst="ellipse">
              <a:avLst/>
            </a:prstGeom>
            <a:solidFill>
              <a:srgbClr val="811F9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anose="020B0502040204020203"/>
                <a:ea typeface="微软雅黑 Light" panose="020B0502040204020203" charset="-122"/>
                <a:cs typeface="+mn-cs"/>
              </a:endParaRPr>
            </a:p>
          </p:txBody>
        </p:sp>
        <p:sp>
          <p:nvSpPr>
            <p:cNvPr id="18" name="椭圆 17"/>
            <p:cNvSpPr/>
            <p:nvPr>
              <p:custDataLst>
                <p:tags r:id="rId13"/>
              </p:custDataLst>
            </p:nvPr>
          </p:nvSpPr>
          <p:spPr>
            <a:xfrm>
              <a:off x="1863" y="7675"/>
              <a:ext cx="1736" cy="1736"/>
            </a:xfrm>
            <a:prstGeom prst="ellipse">
              <a:avLst/>
            </a:pr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>
              <a:outerShdw blurRad="63500" sx="102000" sy="102000" algn="ctr" rotWithShape="0">
                <a:srgbClr val="FFFFFF">
                  <a:lumMod val="65000"/>
                  <a:alpha val="40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anose="020B0502040204020203"/>
                <a:ea typeface="微软雅黑 Light" panose="020B0502040204020203" charset="-122"/>
                <a:cs typeface="+mn-cs"/>
              </a:endParaRPr>
            </a:p>
          </p:txBody>
        </p:sp>
        <p:sp>
          <p:nvSpPr>
            <p:cNvPr id="19" name="文本框 18"/>
            <p:cNvSpPr txBox="1"/>
            <p:nvPr>
              <p:custDataLst>
                <p:tags r:id="rId14"/>
              </p:custDataLst>
            </p:nvPr>
          </p:nvSpPr>
          <p:spPr>
            <a:xfrm>
              <a:off x="2071" y="8069"/>
              <a:ext cx="1320" cy="949"/>
            </a:xfrm>
            <a:prstGeom prst="rect">
              <a:avLst/>
            </a:prstGeom>
            <a:noFill/>
          </p:spPr>
          <p:txBody>
            <a:bodyPr wrap="square" bIns="0" rtlCol="0" anchor="ctr" anchorCtr="0">
              <a:norm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0" i="0" u="none" strike="noStrike" kern="0" cap="none" spc="300" normalizeH="0" baseline="0" noProof="0">
                  <a:ln>
                    <a:noFill/>
                  </a:ln>
                  <a:solidFill>
                    <a:srgbClr val="811F96"/>
                  </a:solidFill>
                  <a:effectLst/>
                  <a:uLnTx/>
                  <a:uFillTx/>
                  <a:latin typeface="Arial Black" panose="020B0A04020102020204" charset="0"/>
                  <a:ea typeface="思源黑体 CN Bold" panose="020B0800000000000000" charset="-122"/>
                  <a:cs typeface="Arial Black" panose="020B0A04020102020204" charset="0"/>
                </a:rPr>
                <a:t>03</a:t>
              </a:r>
              <a:endParaRPr kumimoji="0" lang="en-US" altLang="zh-CN" sz="3200" b="0" i="0" u="none" strike="noStrike" kern="0" cap="none" spc="300" normalizeH="0" baseline="0" noProof="0">
                <a:ln>
                  <a:noFill/>
                </a:ln>
                <a:solidFill>
                  <a:srgbClr val="811F96"/>
                </a:solidFill>
                <a:effectLst/>
                <a:uLnTx/>
                <a:uFillTx/>
                <a:latin typeface="Arial Black" panose="020B0A04020102020204" charset="0"/>
                <a:ea typeface="思源黑体 CN Bold" panose="020B0800000000000000" charset="-122"/>
                <a:cs typeface="Arial Black" panose="020B0A04020102020204" charset="0"/>
              </a:endParaRPr>
            </a:p>
          </p:txBody>
        </p:sp>
        <p:sp>
          <p:nvSpPr>
            <p:cNvPr id="20" name="文本框 19"/>
            <p:cNvSpPr txBox="1"/>
            <p:nvPr>
              <p:custDataLst>
                <p:tags r:id="rId15"/>
              </p:custDataLst>
            </p:nvPr>
          </p:nvSpPr>
          <p:spPr>
            <a:xfrm>
              <a:off x="3948" y="7670"/>
              <a:ext cx="3800" cy="1778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Calibri" panose="020F0502020204030204" charset="0"/>
                  <a:ea typeface="+mn-ea"/>
                  <a:cs typeface="+mn-ea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Calibri" panose="020F0502020204030204" charset="0"/>
                  <a:ea typeface="+mn-ea"/>
                  <a:cs typeface="+mn-ea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Calibri" panose="020F0502020204030204" charset="0"/>
                  <a:ea typeface="+mn-ea"/>
                  <a:cs typeface="+mn-ea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Calibri" panose="020F0502020204030204" charset="0"/>
                  <a:ea typeface="+mn-ea"/>
                  <a:cs typeface="+mn-ea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Calibri" panose="020F0502020204030204" charset="0"/>
                  <a:ea typeface="+mn-ea"/>
                  <a:cs typeface="+mn-ea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Calibri" panose="020F0502020204030204" charset="0"/>
                  <a:ea typeface="+mn-ea"/>
                  <a:cs typeface="+mn-ea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Calibri" panose="020F0502020204030204" charset="0"/>
                  <a:ea typeface="+mn-ea"/>
                  <a:cs typeface="+mn-ea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Calibri" panose="020F0502020204030204" charset="0"/>
                  <a:ea typeface="+mn-ea"/>
                  <a:cs typeface="+mn-ea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Calibri" panose="020F0502020204030204" charset="0"/>
                  <a:ea typeface="+mn-ea"/>
                  <a:cs typeface="+mn-ea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5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 Black" panose="020B0A04020102020204" charset="0"/>
                  <a:ea typeface="微软雅黑 Light" panose="020B0502040204020203" charset="-122"/>
                  <a:cs typeface="Arial Black" panose="020B0A04020102020204" charset="0"/>
                </a:rPr>
                <a:t>EnvironmenSetup</a:t>
              </a:r>
              <a:endParaRPr kumimoji="0" lang="en-US" altLang="zh-CN" sz="2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Black" panose="020B0A04020102020204" charset="0"/>
                <a:ea typeface="微软雅黑 Light" panose="020B0502040204020203" charset="-122"/>
                <a:cs typeface="Arial Black" panose="020B0A04020102020204" charset="0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9"/>
          <p:cNvSpPr txBox="1"/>
          <p:nvPr/>
        </p:nvSpPr>
        <p:spPr>
          <a:xfrm>
            <a:off x="975360" y="318770"/>
            <a:ext cx="10400030" cy="44196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 kern="120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Microsoft YaHei" panose="020B050302020402020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1" kern="1200">
                <a:solidFill>
                  <a:schemeClr val="accent1"/>
                </a:solidFill>
                <a:latin typeface="+mj-ea"/>
                <a:ea typeface="+mj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600" b="1" i="0" u="none" strike="noStrike" kern="1200" cap="none" spc="0" normalizeH="0" baseline="0" noProof="0">
                <a:ln>
                  <a:noFill/>
                </a:ln>
                <a:solidFill>
                  <a:srgbClr val="07A7AF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charset="-122"/>
                <a:cs typeface="+mn-cs"/>
              </a:rPr>
              <a:t>Execution cycle</a:t>
            </a:r>
            <a:endParaRPr kumimoji="0" lang="en-US" altLang="zh-CN" sz="3600" b="1" i="0" u="none" strike="noStrike" kern="1200" cap="none" spc="0" normalizeH="0" baseline="0" noProof="0">
              <a:ln>
                <a:noFill/>
              </a:ln>
              <a:solidFill>
                <a:srgbClr val="07A7AF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charset="-122"/>
              <a:cs typeface="+mn-cs"/>
            </a:endParaRPr>
          </a:p>
        </p:txBody>
      </p:sp>
      <p:sp>
        <p:nvSpPr>
          <p:cNvPr id="5" name="Text Box 8" descr="7b0a202020202262756c6c6574223a20227b5c2263617465676f727949645c223a31303030362c5c2274656d706c61746549645c223a32303233313234337d220a7d0a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64795" y="1167130"/>
            <a:ext cx="11869420" cy="4523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9pPr>
          </a:lstStyle>
          <a:p>
            <a:pPr marL="571500" indent="-685800">
              <a:lnSpc>
                <a:spcPct val="104000"/>
              </a:lnSpc>
              <a:spcBef>
                <a:spcPts val="0"/>
              </a:spcBef>
              <a:spcAft>
                <a:spcPts val="1500"/>
              </a:spcAft>
              <a:buSzPct val="200000"/>
              <a:buFontTx/>
              <a:buBlip>
                <a:blip r:embed="rId2"/>
              </a:buBlip>
              <a:extLst>
                <a:ext uri="{35155182-B16C-46BC-9424-99874614C6A1}">
                  <wpsdc:indentchars xmlns:wpsdc="http://www.wps.cn/officeDocument/2017/drawingmlCustomData" val="-150" checksum="2207967695"/>
                  <wpsdc:marlchars xmlns:wpsdc="http://www.wps.cn/officeDocument/2017/drawingmlCustomData" val="250" checksum="1039213347"/>
                </a:ext>
              </a:extLst>
            </a:pPr>
            <a:r>
              <a:rPr lang="en-US" altLang="zh-CN" sz="3600" b="0" dirty="0">
                <a:solidFill>
                  <a:prstClr val="black"/>
                </a:solidFill>
                <a:latin typeface="Arial" panose="020B0604020202020204" pitchFamily="34" charset="0"/>
                <a:ea typeface="微软雅黑 Light" panose="020B0502040204020203" charset="-122"/>
                <a:cs typeface="Arial" panose="020B0604020202020204" pitchFamily="34" charset="0"/>
                <a:sym typeface="+mn-ea"/>
              </a:rPr>
              <a:t>The process through which the processor controls the execution of instructions is referred as the execution cycle.</a:t>
            </a:r>
            <a:endParaRPr lang="en-US" altLang="zh-CN" sz="3600" b="0" dirty="0">
              <a:solidFill>
                <a:prstClr val="black"/>
              </a:solidFill>
              <a:latin typeface="Arial" panose="020B0604020202020204" pitchFamily="34" charset="0"/>
              <a:ea typeface="微软雅黑 Light" panose="020B0502040204020203" charset="-122"/>
              <a:cs typeface="Arial" panose="020B0604020202020204" pitchFamily="34" charset="0"/>
              <a:sym typeface="+mn-ea"/>
            </a:endParaRPr>
          </a:p>
          <a:p>
            <a:pPr marL="571500" indent="-685800">
              <a:lnSpc>
                <a:spcPct val="104000"/>
              </a:lnSpc>
              <a:spcBef>
                <a:spcPts val="0"/>
              </a:spcBef>
              <a:spcAft>
                <a:spcPts val="1000"/>
              </a:spcAft>
              <a:buSzPct val="200000"/>
              <a:buFontTx/>
              <a:buBlip>
                <a:blip r:embed="rId2"/>
              </a:buBlip>
              <a:extLst>
                <a:ext uri="{35155182-B16C-46BC-9424-99874614C6A1}">
                  <wpsdc:indentchars xmlns:wpsdc="http://www.wps.cn/officeDocument/2017/drawingmlCustomData" val="-150" checksum="2207967695"/>
                  <wpsdc:marlchars xmlns:wpsdc="http://www.wps.cn/officeDocument/2017/drawingmlCustomData" val="250" checksum="1039213347"/>
                </a:ext>
              </a:extLst>
            </a:pPr>
            <a:r>
              <a:rPr lang="en-US" altLang="zh-CN" sz="3600" b="0" dirty="0">
                <a:solidFill>
                  <a:prstClr val="black"/>
                </a:solidFill>
                <a:latin typeface="Arial" panose="020B0604020202020204" pitchFamily="34" charset="0"/>
                <a:ea typeface="微软雅黑 Light" panose="020B0502040204020203" charset="-122"/>
                <a:cs typeface="Arial" panose="020B0604020202020204" pitchFamily="34" charset="0"/>
                <a:sym typeface="+mn-ea"/>
              </a:rPr>
              <a:t>It consists of three continuous steps −</a:t>
            </a:r>
            <a:endParaRPr lang="en-US" altLang="zh-CN" sz="3600" b="0" dirty="0">
              <a:solidFill>
                <a:prstClr val="black"/>
              </a:solidFill>
              <a:latin typeface="Arial" panose="020B0604020202020204" pitchFamily="34" charset="0"/>
              <a:ea typeface="微软雅黑 Light" panose="020B0502040204020203" charset="-122"/>
              <a:cs typeface="Arial" panose="020B0604020202020204" pitchFamily="34" charset="0"/>
              <a:sym typeface="+mn-ea"/>
            </a:endParaRPr>
          </a:p>
          <a:p>
            <a:pPr marL="1259840" indent="-609600">
              <a:lnSpc>
                <a:spcPct val="104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extLst>
                <a:ext uri="{35155182-B16C-46BC-9424-99874614C6A1}">
                  <wpsdc:indentchars xmlns:wpsdc="http://www.wps.cn/officeDocument/2017/drawingmlCustomData" val="-150" checksum="3117762872"/>
                </a:ext>
              </a:extLst>
            </a:pPr>
            <a:r>
              <a:rPr lang="en-US" altLang="zh-CN" sz="3200" b="0" dirty="0">
                <a:solidFill>
                  <a:prstClr val="black"/>
                </a:solidFill>
                <a:latin typeface="Arial" panose="020B0604020202020204" pitchFamily="34" charset="0"/>
                <a:ea typeface="微软雅黑 Light" panose="020B0502040204020203" charset="-122"/>
                <a:cs typeface="Arial" panose="020B0604020202020204" pitchFamily="34" charset="0"/>
                <a:sym typeface="+mn-ea"/>
              </a:rPr>
              <a:t>Fetching the instruction from memory</a:t>
            </a:r>
            <a:endParaRPr lang="en-US" altLang="zh-CN" sz="3200" b="0" dirty="0">
              <a:solidFill>
                <a:prstClr val="black"/>
              </a:solidFill>
              <a:latin typeface="Arial" panose="020B0604020202020204" pitchFamily="34" charset="0"/>
              <a:ea typeface="微软雅黑 Light" panose="020B0502040204020203" charset="-122"/>
              <a:cs typeface="Arial" panose="020B0604020202020204" pitchFamily="34" charset="0"/>
              <a:sym typeface="+mn-ea"/>
            </a:endParaRPr>
          </a:p>
          <a:p>
            <a:pPr marL="1259840" indent="-609600">
              <a:lnSpc>
                <a:spcPct val="104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extLst>
                <a:ext uri="{35155182-B16C-46BC-9424-99874614C6A1}">
                  <wpsdc:indentchars xmlns:wpsdc="http://www.wps.cn/officeDocument/2017/drawingmlCustomData" val="-150" checksum="3117762872"/>
                </a:ext>
              </a:extLst>
            </a:pPr>
            <a:r>
              <a:rPr lang="en-US" altLang="zh-CN" sz="3200" b="0" dirty="0">
                <a:solidFill>
                  <a:prstClr val="black"/>
                </a:solidFill>
                <a:latin typeface="Arial" panose="020B0604020202020204" pitchFamily="34" charset="0"/>
                <a:ea typeface="微软雅黑 Light" panose="020B0502040204020203" charset="-122"/>
                <a:cs typeface="Arial" panose="020B0604020202020204" pitchFamily="34" charset="0"/>
                <a:sym typeface="+mn-ea"/>
              </a:rPr>
              <a:t>Decoding or identifying the instruction</a:t>
            </a:r>
            <a:endParaRPr lang="en-US" altLang="zh-CN" sz="3200" b="0" dirty="0">
              <a:solidFill>
                <a:prstClr val="black"/>
              </a:solidFill>
              <a:latin typeface="Arial" panose="020B0604020202020204" pitchFamily="34" charset="0"/>
              <a:ea typeface="微软雅黑 Light" panose="020B0502040204020203" charset="-122"/>
              <a:cs typeface="Arial" panose="020B0604020202020204" pitchFamily="34" charset="0"/>
              <a:sym typeface="+mn-ea"/>
            </a:endParaRPr>
          </a:p>
          <a:p>
            <a:pPr marL="1259840" indent="-609600">
              <a:lnSpc>
                <a:spcPct val="104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extLst>
                <a:ext uri="{35155182-B16C-46BC-9424-99874614C6A1}">
                  <wpsdc:indentchars xmlns:wpsdc="http://www.wps.cn/officeDocument/2017/drawingmlCustomData" val="-150" checksum="3117762872"/>
                </a:ext>
              </a:extLst>
            </a:pPr>
            <a:r>
              <a:rPr lang="en-US" altLang="zh-CN" sz="3200" b="0" dirty="0">
                <a:solidFill>
                  <a:prstClr val="black"/>
                </a:solidFill>
                <a:latin typeface="Arial" panose="020B0604020202020204" pitchFamily="34" charset="0"/>
                <a:ea typeface="微软雅黑 Light" panose="020B0502040204020203" charset="-122"/>
                <a:cs typeface="Arial" panose="020B0604020202020204" pitchFamily="34" charset="0"/>
                <a:sym typeface="+mn-ea"/>
              </a:rPr>
              <a:t>Executing the instructions</a:t>
            </a:r>
            <a:endParaRPr lang="en-US" altLang="zh-CN" sz="3200" b="0" dirty="0">
              <a:solidFill>
                <a:prstClr val="black"/>
              </a:solidFill>
              <a:latin typeface="Arial" panose="020B0604020202020204" pitchFamily="34" charset="0"/>
              <a:ea typeface="微软雅黑 Light" panose="020B0502040204020203" charset="-122"/>
              <a:cs typeface="Arial" panose="020B0604020202020204" pitchFamily="34" charset="0"/>
              <a:sym typeface="+mn-ea"/>
            </a:endParaRPr>
          </a:p>
          <a:p>
            <a:pPr marL="650240" indent="0">
              <a:lnSpc>
                <a:spcPts val="36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None/>
            </a:pPr>
            <a:endParaRPr lang="en-US" altLang="zh-CN" sz="3200" b="0" dirty="0">
              <a:solidFill>
                <a:prstClr val="black"/>
              </a:solidFill>
              <a:latin typeface="Arial" panose="020B0604020202020204" pitchFamily="34" charset="0"/>
              <a:ea typeface="微软雅黑 Light" panose="020B0502040204020203" charset="-122"/>
              <a:cs typeface="Arial" panose="020B0604020202020204" pitchFamily="34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9"/>
          <p:cNvSpPr txBox="1"/>
          <p:nvPr/>
        </p:nvSpPr>
        <p:spPr>
          <a:xfrm>
            <a:off x="975360" y="318770"/>
            <a:ext cx="10400030" cy="44196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 kern="120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Microsoft YaHei" panose="020B050302020402020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1" kern="1200">
                <a:solidFill>
                  <a:schemeClr val="accent1"/>
                </a:solidFill>
                <a:latin typeface="+mj-ea"/>
                <a:ea typeface="+mj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600" b="1" i="0" u="none" strike="noStrike" kern="1200" cap="none" spc="0" normalizeH="0" baseline="0" noProof="0">
                <a:ln>
                  <a:noFill/>
                </a:ln>
                <a:solidFill>
                  <a:srgbClr val="07A7AF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charset="-122"/>
                <a:cs typeface="+mn-cs"/>
              </a:rPr>
              <a:t>Store</a:t>
            </a:r>
            <a:endParaRPr kumimoji="0" lang="en-US" altLang="zh-CN" sz="3600" b="1" i="0" u="none" strike="noStrike" kern="1200" cap="none" spc="0" normalizeH="0" baseline="0" noProof="0">
              <a:ln>
                <a:noFill/>
              </a:ln>
              <a:solidFill>
                <a:srgbClr val="07A7AF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charset="-122"/>
              <a:cs typeface="+mn-cs"/>
            </a:endParaRPr>
          </a:p>
        </p:txBody>
      </p:sp>
      <p:sp>
        <p:nvSpPr>
          <p:cNvPr id="5" name="Text Box 8" descr="7b0a202020202262756c6c6574223a20227b5c2263617465676f727949645c223a31303030362c5c2274656d706c61746549645c223a32303233313234337d220a7d0a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61290" y="1047750"/>
            <a:ext cx="11869420" cy="2720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9pPr>
          </a:lstStyle>
          <a:p>
            <a:pPr marL="571500" indent="-685800">
              <a:lnSpc>
                <a:spcPct val="114000"/>
              </a:lnSpc>
              <a:spcBef>
                <a:spcPts val="0"/>
              </a:spcBef>
              <a:spcAft>
                <a:spcPts val="1500"/>
              </a:spcAft>
              <a:buSzPct val="200000"/>
              <a:buFontTx/>
              <a:buBlip>
                <a:blip r:embed="rId2"/>
              </a:buBlip>
              <a:extLst>
                <a:ext uri="{35155182-B16C-46BC-9424-99874614C6A1}">
                  <wpsdc:indentchars xmlns:wpsdc="http://www.wps.cn/officeDocument/2017/drawingmlCustomData" val="-150" checksum="2207967695"/>
                  <wpsdc:marlchars xmlns:wpsdc="http://www.wps.cn/officeDocument/2017/drawingmlCustomData" val="250" checksum="1039213347"/>
                </a:ext>
              </a:extLst>
            </a:pPr>
            <a:r>
              <a:rPr lang="en-US" altLang="zh-CN" sz="3600" b="0" dirty="0">
                <a:solidFill>
                  <a:prstClr val="black"/>
                </a:solidFill>
                <a:latin typeface="Arial" panose="020B0604020202020204" pitchFamily="34" charset="0"/>
                <a:ea typeface="微软雅黑 Light" panose="020B0502040204020203" charset="-122"/>
                <a:cs typeface="Arial" panose="020B0604020202020204" pitchFamily="34" charset="0"/>
                <a:sym typeface="+mn-ea"/>
              </a:rPr>
              <a:t>The processor stores data in reverse-byte sequence, </a:t>
            </a:r>
            <a:r>
              <a:rPr lang="en-US" altLang="zh-CN" sz="3600" b="0" i="1" dirty="0">
                <a:solidFill>
                  <a:prstClr val="black"/>
                </a:solidFill>
                <a:latin typeface="Arial" panose="020B0604020202020204" pitchFamily="34" charset="0"/>
                <a:ea typeface="微软雅黑 Light" panose="020B0502040204020203" charset="-122"/>
                <a:cs typeface="Arial" panose="020B0604020202020204" pitchFamily="34" charset="0"/>
                <a:sym typeface="+mn-ea"/>
              </a:rPr>
              <a:t>i.e.</a:t>
            </a:r>
            <a:r>
              <a:rPr lang="en-US" altLang="zh-CN" sz="3600" b="0" dirty="0">
                <a:solidFill>
                  <a:prstClr val="black"/>
                </a:solidFill>
                <a:latin typeface="Arial" panose="020B0604020202020204" pitchFamily="34" charset="0"/>
                <a:ea typeface="微软雅黑 Light" panose="020B0502040204020203" charset="-122"/>
                <a:cs typeface="Arial" panose="020B0604020202020204" pitchFamily="34" charset="0"/>
                <a:sym typeface="+mn-ea"/>
              </a:rPr>
              <a:t>, a low-order byte is stored in a low memory address and a high-order byte in high memory address.</a:t>
            </a:r>
            <a:endParaRPr lang="en-US" altLang="zh-CN" sz="3600" b="0" dirty="0">
              <a:solidFill>
                <a:prstClr val="black"/>
              </a:solidFill>
              <a:latin typeface="Arial" panose="020B0604020202020204" pitchFamily="34" charset="0"/>
              <a:ea typeface="微软雅黑 Light" panose="020B0502040204020203" charset="-122"/>
              <a:cs typeface="Arial" panose="020B0604020202020204" pitchFamily="34" charset="0"/>
              <a:sym typeface="+mn-e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9"/>
          <p:cNvSpPr txBox="1"/>
          <p:nvPr/>
        </p:nvSpPr>
        <p:spPr>
          <a:xfrm>
            <a:off x="975360" y="318770"/>
            <a:ext cx="10400030" cy="44196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 kern="120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Microsoft YaHei" panose="020B050302020402020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1" kern="1200">
                <a:solidFill>
                  <a:schemeClr val="accent1"/>
                </a:solidFill>
                <a:latin typeface="+mj-ea"/>
                <a:ea typeface="+mj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600" b="1" i="0" u="none" strike="noStrike" kern="1200" cap="none" spc="0" normalizeH="0" baseline="0" noProof="0">
                <a:ln>
                  <a:noFill/>
                </a:ln>
                <a:solidFill>
                  <a:srgbClr val="07A7AF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charset="-122"/>
                <a:cs typeface="+mn-cs"/>
              </a:rPr>
              <a:t>Store</a:t>
            </a:r>
            <a:endParaRPr kumimoji="0" lang="en-US" altLang="zh-CN" sz="3600" b="1" i="0" u="none" strike="noStrike" kern="1200" cap="none" spc="0" normalizeH="0" baseline="0" noProof="0">
              <a:ln>
                <a:noFill/>
              </a:ln>
              <a:solidFill>
                <a:srgbClr val="07A7AF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charset="-122"/>
              <a:cs typeface="+mn-cs"/>
            </a:endParaRPr>
          </a:p>
        </p:txBody>
      </p:sp>
      <p:sp>
        <p:nvSpPr>
          <p:cNvPr id="5" name="Text Box 8" descr="7b0a202020202262756c6c6574223a20227b5c2263617465676f727949645c223a31303030362c5c2274656d706c61746549645c223a32303233313234337d220a7d0a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61290" y="1047750"/>
            <a:ext cx="11869420" cy="1818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9pPr>
          </a:lstStyle>
          <a:p>
            <a:pPr marL="571500" indent="-685800">
              <a:lnSpc>
                <a:spcPct val="114000"/>
              </a:lnSpc>
              <a:spcBef>
                <a:spcPts val="0"/>
              </a:spcBef>
              <a:spcAft>
                <a:spcPts val="1500"/>
              </a:spcAft>
              <a:buSzPct val="200000"/>
              <a:buFontTx/>
              <a:buBlip>
                <a:blip r:embed="rId2"/>
              </a:buBlip>
              <a:extLst>
                <a:ext uri="{35155182-B16C-46BC-9424-99874614C6A1}">
                  <wpsdc:indentchars xmlns:wpsdc="http://www.wps.cn/officeDocument/2017/drawingmlCustomData" val="-150" checksum="2207967695"/>
                  <wpsdc:marlchars xmlns:wpsdc="http://www.wps.cn/officeDocument/2017/drawingmlCustomData" val="250" checksum="1039213347"/>
                </a:ext>
              </a:extLst>
            </a:pPr>
            <a:r>
              <a:rPr lang="en-US" altLang="zh-CN" sz="3600" b="0" dirty="0">
                <a:solidFill>
                  <a:prstClr val="black"/>
                </a:solidFill>
                <a:latin typeface="Arial" panose="020B0604020202020204" pitchFamily="34" charset="0"/>
                <a:ea typeface="微软雅黑 Light" panose="020B0502040204020203" charset="-122"/>
                <a:cs typeface="Arial" panose="020B0604020202020204" pitchFamily="34" charset="0"/>
                <a:sym typeface="+mn-ea"/>
              </a:rPr>
              <a:t>if the processor brings the value 0725H from register to memory, it will transfer 25 first to the lower memory address and 07 to the next memory address.</a:t>
            </a:r>
            <a:endParaRPr lang="en-US" altLang="zh-CN" sz="3600" b="0" dirty="0">
              <a:solidFill>
                <a:prstClr val="black"/>
              </a:solidFill>
              <a:latin typeface="Arial" panose="020B0604020202020204" pitchFamily="34" charset="0"/>
              <a:ea typeface="微软雅黑 Light" panose="020B0502040204020203" charset="-122"/>
              <a:cs typeface="Arial" panose="020B0604020202020204" pitchFamily="34" charset="0"/>
              <a:sym typeface="+mn-ea"/>
            </a:endParaRP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3627120" y="3153410"/>
            <a:ext cx="4937760" cy="1767840"/>
          </a:xfrm>
          <a:prstGeom prst="rect">
            <a:avLst/>
          </a:prstGeom>
        </p:spPr>
      </p:pic>
      <p:sp>
        <p:nvSpPr>
          <p:cNvPr id="6" name="Text Box 5"/>
          <p:cNvSpPr txBox="1"/>
          <p:nvPr>
            <p:custDataLst>
              <p:tags r:id="rId5"/>
            </p:custDataLst>
          </p:nvPr>
        </p:nvSpPr>
        <p:spPr>
          <a:xfrm>
            <a:off x="4548505" y="4921250"/>
            <a:ext cx="3094990" cy="47561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25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x: memory address</a:t>
            </a:r>
            <a:endParaRPr lang="en-US" sz="2500" b="1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 Box 8" descr="7b0a202020202262756c6c6574223a20227b5c2263617465676f727949645c223a31303030362c5c2274656d706c61746549645c223a32303233313234337d220a7d0a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400050" y="5351145"/>
            <a:ext cx="11630660" cy="9867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9pPr>
          </a:lstStyle>
          <a:p>
            <a:pPr marL="571500" indent="-533400">
              <a:lnSpc>
                <a:spcPts val="3500"/>
              </a:lnSpc>
              <a:spcBef>
                <a:spcPts val="0"/>
              </a:spcBef>
              <a:spcAft>
                <a:spcPts val="0"/>
              </a:spcAft>
              <a:buSzPct val="200000"/>
              <a:buFontTx/>
              <a:buBlip>
                <a:blip r:embed="rId2"/>
              </a:buBlip>
              <a:extLst>
                <a:ext uri="{35155182-B16C-46BC-9424-99874614C6A1}">
                  <wpsdc:indentchars xmlns:wpsdc="http://www.wps.cn/officeDocument/2017/drawingmlCustomData" val="-150" checksum="656641676"/>
                  <wpsdc:marlchars xmlns:wpsdc="http://www.wps.cn/officeDocument/2017/drawingmlCustomData" val="250" checksum="1039213347"/>
                </a:ext>
              </a:extLst>
            </a:pPr>
            <a:r>
              <a:rPr lang="en-US" altLang="zh-CN" sz="2800" b="0" dirty="0">
                <a:solidFill>
                  <a:prstClr val="black"/>
                </a:solidFill>
                <a:latin typeface="Arial" panose="020B0604020202020204" pitchFamily="34" charset="0"/>
                <a:ea typeface="微软雅黑 Light" panose="020B0502040204020203" charset="-122"/>
                <a:cs typeface="Arial" panose="020B0604020202020204" pitchFamily="34" charset="0"/>
                <a:sym typeface="+mn-ea"/>
              </a:rPr>
              <a:t>When the processor gets the numeric data from memory to register, it again reverses the bytes. </a:t>
            </a:r>
            <a:endParaRPr lang="en-US" altLang="zh-CN" sz="2800" b="0" dirty="0">
              <a:solidFill>
                <a:prstClr val="black"/>
              </a:solidFill>
              <a:latin typeface="Arial" panose="020B0604020202020204" pitchFamily="34" charset="0"/>
              <a:ea typeface="微软雅黑 Light" panose="020B0502040204020203" charset="-122"/>
              <a:cs typeface="Arial" panose="020B0604020202020204" pitchFamily="34" charset="0"/>
              <a:sym typeface="+mn-e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9"/>
          <p:cNvSpPr txBox="1"/>
          <p:nvPr/>
        </p:nvSpPr>
        <p:spPr>
          <a:xfrm>
            <a:off x="975360" y="318770"/>
            <a:ext cx="10400030" cy="44196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 kern="120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Microsoft YaHei" panose="020B050302020402020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1" kern="1200">
                <a:solidFill>
                  <a:schemeClr val="accent1"/>
                </a:solidFill>
                <a:latin typeface="+mj-ea"/>
                <a:ea typeface="+mj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600" b="1" i="0" u="none" strike="noStrike" kern="1200" cap="none" spc="0" normalizeH="0" baseline="0" noProof="0">
                <a:ln>
                  <a:noFill/>
                </a:ln>
                <a:solidFill>
                  <a:srgbClr val="07A7AF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charset="-122"/>
                <a:cs typeface="+mn-cs"/>
              </a:rPr>
              <a:t>Memory Addresses</a:t>
            </a:r>
            <a:endParaRPr kumimoji="0" lang="en-US" altLang="zh-CN" sz="3600" b="1" i="0" u="none" strike="noStrike" kern="1200" cap="none" spc="0" normalizeH="0" baseline="0" noProof="0">
              <a:ln>
                <a:noFill/>
              </a:ln>
              <a:solidFill>
                <a:srgbClr val="07A7AF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charset="-122"/>
              <a:cs typeface="+mn-cs"/>
            </a:endParaRPr>
          </a:p>
        </p:txBody>
      </p:sp>
      <p:sp>
        <p:nvSpPr>
          <p:cNvPr id="5" name="Text Box 8" descr="7b0a202020202262756c6c6574223a20227b5c2263617465676f727949645c223a31303030362c5c2274656d706c61746549645c223a32303233313234337d220a7d0a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61290" y="1167130"/>
            <a:ext cx="11869420" cy="261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9pPr>
          </a:lstStyle>
          <a:p>
            <a:pPr marL="571500" indent="-685800">
              <a:lnSpc>
                <a:spcPct val="104000"/>
              </a:lnSpc>
              <a:spcBef>
                <a:spcPts val="0"/>
              </a:spcBef>
              <a:spcAft>
                <a:spcPts val="1500"/>
              </a:spcAft>
              <a:buSzPct val="200000"/>
              <a:buFontTx/>
              <a:buBlip>
                <a:blip r:embed="rId2"/>
              </a:buBlip>
              <a:extLst>
                <a:ext uri="{35155182-B16C-46BC-9424-99874614C6A1}">
                  <wpsdc:indentchars xmlns:wpsdc="http://www.wps.cn/officeDocument/2017/drawingmlCustomData" val="-150" checksum="2207967695"/>
                  <wpsdc:marlchars xmlns:wpsdc="http://www.wps.cn/officeDocument/2017/drawingmlCustomData" val="250" checksum="1039213347"/>
                </a:ext>
              </a:extLst>
            </a:pPr>
            <a:r>
              <a:rPr lang="en-US" altLang="zh-CN" sz="3600" b="0" dirty="0">
                <a:solidFill>
                  <a:prstClr val="black"/>
                </a:solidFill>
                <a:latin typeface="Arial" panose="020B0604020202020204" pitchFamily="34" charset="0"/>
                <a:ea typeface="微软雅黑 Light" panose="020B0502040204020203" charset="-122"/>
                <a:cs typeface="Arial" panose="020B0604020202020204" pitchFamily="34" charset="0"/>
                <a:sym typeface="+mn-ea"/>
              </a:rPr>
              <a:t>There are two kinds of memory addresses −</a:t>
            </a:r>
            <a:endParaRPr lang="en-US" altLang="zh-CN" sz="3600" b="0" dirty="0">
              <a:solidFill>
                <a:prstClr val="black"/>
              </a:solidFill>
              <a:latin typeface="Arial" panose="020B0604020202020204" pitchFamily="34" charset="0"/>
              <a:ea typeface="微软雅黑 Light" panose="020B0502040204020203" charset="-122"/>
              <a:cs typeface="Arial" panose="020B0604020202020204" pitchFamily="34" charset="0"/>
              <a:sym typeface="+mn-ea"/>
            </a:endParaRPr>
          </a:p>
          <a:p>
            <a:pPr marL="1259840" indent="-609600">
              <a:lnSpc>
                <a:spcPct val="12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extLst>
                <a:ext uri="{35155182-B16C-46BC-9424-99874614C6A1}">
                  <wpsdc:indentchars xmlns:wpsdc="http://www.wps.cn/officeDocument/2017/drawingmlCustomData" val="-150" checksum="3117762872"/>
                </a:ext>
              </a:extLst>
            </a:pPr>
            <a:r>
              <a:rPr lang="en-US" altLang="zh-CN" sz="3200" b="0" dirty="0">
                <a:solidFill>
                  <a:prstClr val="black"/>
                </a:solidFill>
                <a:latin typeface="Arial" panose="020B0604020202020204" pitchFamily="34" charset="0"/>
                <a:ea typeface="微软雅黑 Light" panose="020B0502040204020203" charset="-122"/>
                <a:cs typeface="Arial" panose="020B0604020202020204" pitchFamily="34" charset="0"/>
                <a:sym typeface="+mn-ea"/>
              </a:rPr>
              <a:t>Absolute address - a direct reference of specific location</a:t>
            </a:r>
            <a:endParaRPr lang="en-US" altLang="zh-CN" sz="3200" b="0" dirty="0">
              <a:solidFill>
                <a:prstClr val="black"/>
              </a:solidFill>
              <a:latin typeface="Arial" panose="020B0604020202020204" pitchFamily="34" charset="0"/>
              <a:ea typeface="微软雅黑 Light" panose="020B0502040204020203" charset="-122"/>
              <a:cs typeface="Arial" panose="020B0604020202020204" pitchFamily="34" charset="0"/>
              <a:sym typeface="+mn-ea"/>
            </a:endParaRPr>
          </a:p>
          <a:p>
            <a:pPr marL="1259840" indent="-609600">
              <a:lnSpc>
                <a:spcPct val="1200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extLst>
                <a:ext uri="{35155182-B16C-46BC-9424-99874614C6A1}">
                  <wpsdc:indentchars xmlns:wpsdc="http://www.wps.cn/officeDocument/2017/drawingmlCustomData" val="-150" checksum="3117762872"/>
                </a:ext>
              </a:extLst>
            </a:pPr>
            <a:r>
              <a:rPr lang="en-US" altLang="zh-CN" sz="3200" b="0" dirty="0">
                <a:solidFill>
                  <a:prstClr val="black"/>
                </a:solidFill>
                <a:latin typeface="Arial" panose="020B0604020202020204" pitchFamily="34" charset="0"/>
                <a:ea typeface="微软雅黑 Light" panose="020B0502040204020203" charset="-122"/>
                <a:cs typeface="Arial" panose="020B0604020202020204" pitchFamily="34" charset="0"/>
                <a:sym typeface="+mn-ea"/>
              </a:rPr>
              <a:t>Segment address (or offset) - starting address of a memory segment with the offset value.</a:t>
            </a:r>
            <a:endParaRPr lang="en-US" altLang="zh-CN" sz="3200" b="0" dirty="0">
              <a:solidFill>
                <a:prstClr val="black"/>
              </a:solidFill>
              <a:latin typeface="Arial" panose="020B0604020202020204" pitchFamily="34" charset="0"/>
              <a:ea typeface="微软雅黑 Light" panose="020B0502040204020203" charset="-122"/>
              <a:cs typeface="Arial" panose="020B0604020202020204" pitchFamily="34" charset="0"/>
              <a:sym typeface="+mn-ea"/>
            </a:endParaRPr>
          </a:p>
          <a:p>
            <a:pPr marL="650240" indent="0">
              <a:lnSpc>
                <a:spcPts val="36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None/>
            </a:pPr>
            <a:endParaRPr lang="en-US" altLang="zh-CN" sz="3200" b="0" dirty="0">
              <a:solidFill>
                <a:prstClr val="black"/>
              </a:solidFill>
              <a:latin typeface="Arial" panose="020B0604020202020204" pitchFamily="34" charset="0"/>
              <a:ea typeface="微软雅黑 Light" panose="020B0502040204020203" charset="-122"/>
              <a:cs typeface="Arial" panose="020B0604020202020204" pitchFamily="34" charset="0"/>
              <a:sym typeface="+mn-e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图片 116"/>
          <p:cNvPicPr/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635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矩形 6"/>
          <p:cNvSpPr/>
          <p:nvPr userDrawn="1">
            <p:custDataLst>
              <p:tags r:id="rId3"/>
            </p:custDataLst>
          </p:nvPr>
        </p:nvSpPr>
        <p:spPr>
          <a:xfrm>
            <a:off x="0" y="-2"/>
            <a:ext cx="12191998" cy="6858002"/>
          </a:xfrm>
          <a:prstGeom prst="rect">
            <a:avLst/>
          </a:prstGeom>
          <a:solidFill>
            <a:schemeClr val="bg1">
              <a:alpha val="9176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>
            <p:custDataLst>
              <p:tags r:id="rId4"/>
            </p:custDataLst>
          </p:nvPr>
        </p:nvSpPr>
        <p:spPr>
          <a:xfrm>
            <a:off x="4610735" y="2492058"/>
            <a:ext cx="6845300" cy="187388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indent="0" algn="ctr" fontAlgn="auto">
              <a:lnSpc>
                <a:spcPts val="7000"/>
              </a:lnSpc>
              <a:spcBef>
                <a:spcPts val="600"/>
              </a:spcBef>
            </a:pPr>
            <a:r>
              <a:rPr sz="5500" dirty="0">
                <a:solidFill>
                  <a:srgbClr val="88219F"/>
                </a:solidFill>
                <a:latin typeface="Arial Black" panose="020B0A04020102020204" charset="0"/>
                <a:cs typeface="Arial Black" panose="020B0A04020102020204" charset="0"/>
                <a:sym typeface="+mn-lt"/>
              </a:rPr>
              <a:t>Environment Setup</a:t>
            </a:r>
            <a:endParaRPr sz="5500" dirty="0">
              <a:solidFill>
                <a:srgbClr val="88219F"/>
              </a:solidFill>
              <a:latin typeface="Arial Black" panose="020B0A04020102020204" charset="0"/>
              <a:cs typeface="Arial Black" panose="020B0A04020102020204" charset="0"/>
              <a:sym typeface="+mn-lt"/>
            </a:endParaRPr>
          </a:p>
        </p:txBody>
      </p:sp>
      <p:sp>
        <p:nvSpPr>
          <p:cNvPr id="5" name="矩形 4"/>
          <p:cNvSpPr/>
          <p:nvPr userDrawn="1">
            <p:custDataLst>
              <p:tags r:id="rId5"/>
            </p:custDataLst>
          </p:nvPr>
        </p:nvSpPr>
        <p:spPr>
          <a:xfrm>
            <a:off x="707653" y="-2"/>
            <a:ext cx="3391877" cy="6858002"/>
          </a:xfrm>
          <a:prstGeom prst="rect">
            <a:avLst/>
          </a:prstGeom>
          <a:solidFill>
            <a:srgbClr val="A728BE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占位符 31"/>
          <p:cNvSpPr>
            <a:spLocks noGrp="1"/>
          </p:cNvSpPr>
          <p:nvPr>
            <p:custDataLst>
              <p:tags r:id="rId6"/>
            </p:custDataLst>
          </p:nvPr>
        </p:nvSpPr>
        <p:spPr>
          <a:xfrm>
            <a:off x="1289843" y="3127425"/>
            <a:ext cx="2157413" cy="16954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9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03</a:t>
            </a:r>
            <a:endParaRPr lang="zh-CN" altLang="en-US" dirty="0"/>
          </a:p>
        </p:txBody>
      </p:sp>
      <p:sp>
        <p:nvSpPr>
          <p:cNvPr id="11" name="文本占位符 31"/>
          <p:cNvSpPr>
            <a:spLocks noGrp="1"/>
          </p:cNvSpPr>
          <p:nvPr>
            <p:custDataLst>
              <p:tags r:id="rId7"/>
            </p:custDataLst>
          </p:nvPr>
        </p:nvSpPr>
        <p:spPr>
          <a:xfrm>
            <a:off x="1289843" y="2729084"/>
            <a:ext cx="2157413" cy="523631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 i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Part Three</a:t>
            </a:r>
            <a:endParaRPr lang="en-US" altLang="zh-CN" dirty="0"/>
          </a:p>
        </p:txBody>
      </p:sp>
      <p:grpSp>
        <p:nvGrpSpPr>
          <p:cNvPr id="703" name="组合 702"/>
          <p:cNvGrpSpPr/>
          <p:nvPr userDrawn="1"/>
        </p:nvGrpSpPr>
        <p:grpSpPr>
          <a:xfrm>
            <a:off x="1952199" y="2121506"/>
            <a:ext cx="658709" cy="199812"/>
            <a:chOff x="4510429" y="6007426"/>
            <a:chExt cx="658709" cy="199812"/>
          </a:xfrm>
        </p:grpSpPr>
        <p:sp>
          <p:nvSpPr>
            <p:cNvPr id="696" name="L 形 695"/>
            <p:cNvSpPr/>
            <p:nvPr userDrawn="1">
              <p:custDataLst>
                <p:tags r:id="rId8"/>
              </p:custDataLst>
            </p:nvPr>
          </p:nvSpPr>
          <p:spPr>
            <a:xfrm rot="13500000">
              <a:off x="4663956" y="6008863"/>
              <a:ext cx="196938" cy="196940"/>
            </a:xfrm>
            <a:prstGeom prst="corner">
              <a:avLst>
                <a:gd name="adj1" fmla="val 19000"/>
                <a:gd name="adj2" fmla="val 19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8" name="L 形 697"/>
            <p:cNvSpPr/>
            <p:nvPr userDrawn="1">
              <p:custDataLst>
                <p:tags r:id="rId9"/>
              </p:custDataLst>
            </p:nvPr>
          </p:nvSpPr>
          <p:spPr>
            <a:xfrm rot="13500000">
              <a:off x="4818077" y="6008863"/>
              <a:ext cx="196938" cy="196940"/>
            </a:xfrm>
            <a:prstGeom prst="corner">
              <a:avLst>
                <a:gd name="adj1" fmla="val 19000"/>
                <a:gd name="adj2" fmla="val 19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0" name="L 形 699"/>
            <p:cNvSpPr/>
            <p:nvPr userDrawn="1">
              <p:custDataLst>
                <p:tags r:id="rId10"/>
              </p:custDataLst>
            </p:nvPr>
          </p:nvSpPr>
          <p:spPr>
            <a:xfrm rot="13500000">
              <a:off x="4972199" y="6008864"/>
              <a:ext cx="196938" cy="196940"/>
            </a:xfrm>
            <a:prstGeom prst="corner">
              <a:avLst>
                <a:gd name="adj1" fmla="val 19000"/>
                <a:gd name="adj2" fmla="val 19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2" name="直角三角形 701"/>
            <p:cNvSpPr/>
            <p:nvPr userDrawn="1">
              <p:custDataLst>
                <p:tags r:id="rId11"/>
              </p:custDataLst>
            </p:nvPr>
          </p:nvSpPr>
          <p:spPr>
            <a:xfrm rot="13500000">
              <a:off x="4510429" y="6007426"/>
              <a:ext cx="199812" cy="199812"/>
            </a:xfrm>
            <a:prstGeom prst="rtTriangle">
              <a:avLst/>
            </a:prstGeom>
            <a:solidFill>
              <a:srgbClr val="8620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04" name="矩形 703"/>
          <p:cNvSpPr/>
          <p:nvPr userDrawn="1">
            <p:custDataLst>
              <p:tags r:id="rId12"/>
            </p:custDataLst>
          </p:nvPr>
        </p:nvSpPr>
        <p:spPr>
          <a:xfrm>
            <a:off x="545426" y="-2"/>
            <a:ext cx="101886" cy="6858002"/>
          </a:xfrm>
          <a:prstGeom prst="rect">
            <a:avLst/>
          </a:prstGeom>
          <a:gradFill>
            <a:gsLst>
              <a:gs pos="80000">
                <a:srgbClr val="A728BE"/>
              </a:gs>
              <a:gs pos="0">
                <a:srgbClr val="A728BE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5" name="矩形 704"/>
          <p:cNvSpPr/>
          <p:nvPr userDrawn="1">
            <p:custDataLst>
              <p:tags r:id="rId13"/>
            </p:custDataLst>
          </p:nvPr>
        </p:nvSpPr>
        <p:spPr>
          <a:xfrm flipV="1">
            <a:off x="4158103" y="-2"/>
            <a:ext cx="101886" cy="6858002"/>
          </a:xfrm>
          <a:prstGeom prst="rect">
            <a:avLst/>
          </a:prstGeom>
          <a:gradFill>
            <a:gsLst>
              <a:gs pos="80000">
                <a:srgbClr val="A728BE"/>
              </a:gs>
              <a:gs pos="0">
                <a:srgbClr val="A728BE">
                  <a:alpha val="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内容占位符 9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975360" y="318770"/>
            <a:ext cx="10400030" cy="44196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 kern="1200">
                <a:solidFill>
                  <a:srgbClr val="A728BE"/>
                </a:solidFill>
                <a:latin typeface="Arial" panose="020B0604020202020204" pitchFamily="34" charset="0"/>
                <a:ea typeface="Microsoft YaHei" panose="020B0503020204020204" charset="-122"/>
                <a:cs typeface="+mn-ea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1" kern="1200">
                <a:solidFill>
                  <a:srgbClr val="005CA2"/>
                </a:solidFill>
                <a:latin typeface="Microsoft YaHei" panose="020B0503020204020204" charset="-122"/>
                <a:ea typeface="Microsoft YaHei" panose="020B0503020204020204" charset="-122"/>
                <a:cs typeface="+mn-ea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9pPr>
          </a:lstStyle>
          <a:p>
            <a:r>
              <a:rPr lang="en-US" altLang="zh-CN" dirty="0"/>
              <a:t>Local Environment Setup</a:t>
            </a:r>
            <a:endParaRPr lang="en-US" altLang="zh-CN" dirty="0"/>
          </a:p>
        </p:txBody>
      </p:sp>
      <p:sp>
        <p:nvSpPr>
          <p:cNvPr id="3" name="Text Box 8" descr="7b0a202020202262756c6c6574223a20227b5c2263617465676f727949645c223a31303030352c5c2274656d706c61746549645c223a32303233313538357d222c0a20202020227461726765744964223a202270726f636573734f6e6c696e6542756c6c6574220a7d0a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36220" y="1098550"/>
            <a:ext cx="11828780" cy="4955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5pPr>
            <a:lvl6pPr marL="2286000" algn="l" defTabSz="914400" rtl="0" eaLnBrk="1" latinLnBrk="0" hangingPunct="1"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6pPr>
            <a:lvl7pPr marL="2743200" algn="l" defTabSz="914400" rtl="0" eaLnBrk="1" latinLnBrk="0" hangingPunct="1"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7pPr>
            <a:lvl8pPr marL="3200400" algn="l" defTabSz="914400" rtl="0" eaLnBrk="1" latinLnBrk="0" hangingPunct="1"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8pPr>
            <a:lvl9pPr marL="3657600" algn="l" defTabSz="914400" rtl="0" eaLnBrk="1" latinLnBrk="0" hangingPunct="1"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9pPr>
          </a:lstStyle>
          <a:p>
            <a:pPr marL="571500" indent="-609600">
              <a:lnSpc>
                <a:spcPts val="4000"/>
              </a:lnSpc>
              <a:spcBef>
                <a:spcPts val="0"/>
              </a:spcBef>
              <a:spcAft>
                <a:spcPts val="500"/>
              </a:spcAft>
              <a:buClrTx/>
              <a:buSzPct val="150000"/>
              <a:buFontTx/>
              <a:buBlip>
                <a:blip r:embed="rId3"/>
              </a:buBlip>
              <a:extLst>
                <a:ext uri="{35155182-B16C-46BC-9424-99874614C6A1}">
                  <wpsdc:indentchars xmlns:wpsdc="http://www.wps.cn/officeDocument/2017/drawingmlCustomData" val="-150" checksum="3117762872"/>
                  <wpsdc:marlchars xmlns:wpsdc="http://www.wps.cn/officeDocument/2017/drawingmlCustomData" val="250" checksum="1039213347"/>
                </a:ext>
              </a:extLst>
            </a:pPr>
            <a:r>
              <a:rPr lang="en-US" altLang="zh-CN" sz="3200" b="0" dirty="0">
                <a:latin typeface="Arial" panose="020B0604020202020204" pitchFamily="34" charset="0"/>
                <a:cs typeface="Arial" panose="020B0604020202020204" pitchFamily="34" charset="0"/>
                <a:sym typeface="微软雅黑 Light" panose="020B0502040204020203" charset="-122"/>
              </a:rPr>
              <a:t>Assembly language is dependent upon the instruction set and the architecture of the processor.</a:t>
            </a:r>
            <a:endParaRPr lang="en-US" altLang="zh-CN" sz="3200" b="0" dirty="0">
              <a:latin typeface="Arial" panose="020B0604020202020204" pitchFamily="34" charset="0"/>
              <a:cs typeface="Arial" panose="020B0604020202020204" pitchFamily="34" charset="0"/>
              <a:sym typeface="微软雅黑 Light" panose="020B0502040204020203" charset="-122"/>
            </a:endParaRPr>
          </a:p>
          <a:p>
            <a:pPr marL="571500" indent="-609600">
              <a:lnSpc>
                <a:spcPts val="4000"/>
              </a:lnSpc>
              <a:spcBef>
                <a:spcPts val="0"/>
              </a:spcBef>
              <a:spcAft>
                <a:spcPts val="500"/>
              </a:spcAft>
              <a:buClrTx/>
              <a:buSzPct val="150000"/>
              <a:buFontTx/>
              <a:buBlip>
                <a:blip r:embed="rId3"/>
              </a:buBlip>
              <a:extLst>
                <a:ext uri="{35155182-B16C-46BC-9424-99874614C6A1}">
                  <wpsdc:indentchars xmlns:wpsdc="http://www.wps.cn/officeDocument/2017/drawingmlCustomData" val="-150" checksum="3117762872"/>
                  <wpsdc:marlchars xmlns:wpsdc="http://www.wps.cn/officeDocument/2017/drawingmlCustomData" val="250" checksum="1039213347"/>
                </a:ext>
              </a:extLst>
            </a:pPr>
            <a:r>
              <a:rPr lang="en-US" altLang="zh-CN" sz="3200" b="0" dirty="0">
                <a:latin typeface="Arial" panose="020B0604020202020204" pitchFamily="34" charset="0"/>
                <a:cs typeface="Arial" panose="020B0604020202020204" pitchFamily="34" charset="0"/>
                <a:sym typeface="微软雅黑 Light" panose="020B0502040204020203" charset="-122"/>
              </a:rPr>
              <a:t>In our course, we focus on x64 assembly in Windows.</a:t>
            </a:r>
            <a:endParaRPr lang="en-US" altLang="zh-CN" sz="3200" b="0" dirty="0">
              <a:latin typeface="Arial" panose="020B0604020202020204" pitchFamily="34" charset="0"/>
              <a:cs typeface="Arial" panose="020B0604020202020204" pitchFamily="34" charset="0"/>
              <a:sym typeface="微软雅黑 Light" panose="020B0502040204020203" charset="-122"/>
            </a:endParaRPr>
          </a:p>
          <a:p>
            <a:pPr marL="571500" indent="-609600">
              <a:lnSpc>
                <a:spcPts val="4000"/>
              </a:lnSpc>
              <a:spcBef>
                <a:spcPts val="0"/>
              </a:spcBef>
              <a:spcAft>
                <a:spcPts val="500"/>
              </a:spcAft>
              <a:buClrTx/>
              <a:buSzPct val="150000"/>
              <a:buFontTx/>
              <a:buBlip>
                <a:blip r:embed="rId3"/>
              </a:buBlip>
              <a:extLst>
                <a:ext uri="{35155182-B16C-46BC-9424-99874614C6A1}">
                  <wpsdc:indentchars xmlns:wpsdc="http://www.wps.cn/officeDocument/2017/drawingmlCustomData" val="-150" checksum="3117762872"/>
                  <wpsdc:marlchars xmlns:wpsdc="http://www.wps.cn/officeDocument/2017/drawingmlCustomData" val="250" checksum="1039213347"/>
                </a:ext>
              </a:extLst>
            </a:pPr>
            <a:r>
              <a:rPr lang="en-US" altLang="zh-CN" sz="3200" b="0" dirty="0">
                <a:latin typeface="Arial" panose="020B0604020202020204" pitchFamily="34" charset="0"/>
                <a:cs typeface="Arial" panose="020B0604020202020204" pitchFamily="34" charset="0"/>
                <a:sym typeface="微软雅黑 Light" panose="020B0502040204020203" charset="-122"/>
              </a:rPr>
              <a:t>To set up assemly environment, you will need −</a:t>
            </a:r>
            <a:endParaRPr lang="en-US" altLang="zh-CN" sz="3200" b="0" dirty="0">
              <a:latin typeface="Arial" panose="020B0604020202020204" pitchFamily="34" charset="0"/>
              <a:cs typeface="Arial" panose="020B0604020202020204" pitchFamily="34" charset="0"/>
              <a:sym typeface="微软雅黑 Light" panose="020B0502040204020203" charset="-122"/>
            </a:endParaRPr>
          </a:p>
          <a:p>
            <a:pPr marL="1371600" indent="-533400">
              <a:lnSpc>
                <a:spcPts val="3600"/>
              </a:lnSpc>
              <a:spcBef>
                <a:spcPts val="0"/>
              </a:spcBef>
              <a:spcAft>
                <a:spcPts val="500"/>
              </a:spcAft>
              <a:buClrTx/>
              <a:buSzPct val="100000"/>
              <a:buFont typeface="Arial" panose="020B0604020202020204" pitchFamily="34" charset="0"/>
              <a:buChar char="•"/>
              <a:extLst>
                <a:ext uri="{35155182-B16C-46BC-9424-99874614C6A1}">
                  <wpsdc:indentchars xmlns:wpsdc="http://www.wps.cn/officeDocument/2017/drawingmlCustomData" val="-150" checksum="656641676"/>
                  <wpsdc:marlchars xmlns:wpsdc="http://www.wps.cn/officeDocument/2017/drawingmlCustomData" val="600" checksum="3581418924"/>
                </a:ext>
              </a:extLst>
            </a:pPr>
            <a:r>
              <a:rPr lang="en-US" altLang="zh-CN" sz="2800" b="0" dirty="0">
                <a:latin typeface="Arial" panose="020B0604020202020204" pitchFamily="34" charset="0"/>
                <a:cs typeface="Arial" panose="020B0604020202020204" pitchFamily="34" charset="0"/>
                <a:sym typeface="微软雅黑 Light" panose="020B0502040204020203" charset="-122"/>
              </a:rPr>
              <a:t>A PC running Windows 10 or above.</a:t>
            </a:r>
            <a:endParaRPr lang="en-US" altLang="zh-CN" sz="2800" b="0" dirty="0">
              <a:latin typeface="Arial" panose="020B0604020202020204" pitchFamily="34" charset="0"/>
              <a:cs typeface="Arial" panose="020B0604020202020204" pitchFamily="34" charset="0"/>
              <a:sym typeface="微软雅黑 Light" panose="020B0502040204020203" charset="-122"/>
            </a:endParaRPr>
          </a:p>
          <a:p>
            <a:pPr marL="1371600" indent="-533400">
              <a:lnSpc>
                <a:spcPts val="3600"/>
              </a:lnSpc>
              <a:spcBef>
                <a:spcPts val="0"/>
              </a:spcBef>
              <a:spcAft>
                <a:spcPts val="500"/>
              </a:spcAft>
              <a:buClrTx/>
              <a:buSzPct val="100000"/>
              <a:buFont typeface="Arial" panose="020B0604020202020204" pitchFamily="34" charset="0"/>
              <a:buChar char="•"/>
              <a:extLst>
                <a:ext uri="{35155182-B16C-46BC-9424-99874614C6A1}">
                  <wpsdc:indentchars xmlns:wpsdc="http://www.wps.cn/officeDocument/2017/drawingmlCustomData" val="-150" checksum="656641676"/>
                  <wpsdc:marlchars xmlns:wpsdc="http://www.wps.cn/officeDocument/2017/drawingmlCustomData" val="600" checksum="3581418924"/>
                </a:ext>
              </a:extLst>
            </a:pPr>
            <a:r>
              <a:rPr lang="en-US" altLang="zh-CN" sz="2800" b="0" dirty="0">
                <a:latin typeface="Arial" panose="020B0604020202020204" pitchFamily="34" charset="0"/>
                <a:cs typeface="Arial" panose="020B0604020202020204" pitchFamily="34" charset="0"/>
                <a:sym typeface="微软雅黑 Light" panose="020B0502040204020203" charset="-122"/>
              </a:rPr>
              <a:t>A C/C++ development set up and ready to go.</a:t>
            </a:r>
            <a:endParaRPr lang="en-US" altLang="zh-CN" sz="2800" b="0" dirty="0">
              <a:latin typeface="Arial" panose="020B0604020202020204" pitchFamily="34" charset="0"/>
              <a:cs typeface="Arial" panose="020B0604020202020204" pitchFamily="34" charset="0"/>
              <a:sym typeface="微软雅黑 Light" panose="020B0502040204020203" charset="-122"/>
            </a:endParaRPr>
          </a:p>
          <a:p>
            <a:pPr marL="1371600" indent="-533400">
              <a:lnSpc>
                <a:spcPts val="3600"/>
              </a:lnSpc>
              <a:spcBef>
                <a:spcPts val="0"/>
              </a:spcBef>
              <a:spcAft>
                <a:spcPts val="500"/>
              </a:spcAft>
              <a:buClrTx/>
              <a:buSzPct val="100000"/>
              <a:buFont typeface="Arial" panose="020B0604020202020204" pitchFamily="34" charset="0"/>
              <a:buChar char="•"/>
              <a:extLst>
                <a:ext uri="{35155182-B16C-46BC-9424-99874614C6A1}">
                  <wpsdc:indentchars xmlns:wpsdc="http://www.wps.cn/officeDocument/2017/drawingmlCustomData" val="-150" checksum="656641676"/>
                  <wpsdc:marlchars xmlns:wpsdc="http://www.wps.cn/officeDocument/2017/drawingmlCustomData" val="600" checksum="3581418924"/>
                </a:ext>
              </a:extLst>
            </a:pPr>
            <a:r>
              <a:rPr lang="en-US" altLang="zh-CN" sz="2800" b="0" dirty="0">
                <a:latin typeface="Arial" panose="020B0604020202020204" pitchFamily="34" charset="0"/>
                <a:cs typeface="Arial" panose="020B0604020202020204" pitchFamily="34" charset="0"/>
                <a:sym typeface="微软雅黑 Light" panose="020B0502040204020203" charset="-122"/>
              </a:rPr>
              <a:t>A modern version of Visual Studio. I am using 2022.</a:t>
            </a:r>
            <a:endParaRPr lang="en-US" altLang="zh-CN" sz="2800" b="0" dirty="0">
              <a:latin typeface="Arial" panose="020B0604020202020204" pitchFamily="34" charset="0"/>
              <a:cs typeface="Arial" panose="020B0604020202020204" pitchFamily="34" charset="0"/>
              <a:sym typeface="微软雅黑 Light" panose="020B0502040204020203" charset="-122"/>
            </a:endParaRPr>
          </a:p>
          <a:p>
            <a:pPr marL="571500" indent="-609600">
              <a:lnSpc>
                <a:spcPts val="4000"/>
              </a:lnSpc>
              <a:spcBef>
                <a:spcPts val="0"/>
              </a:spcBef>
              <a:spcAft>
                <a:spcPts val="500"/>
              </a:spcAft>
              <a:buClrTx/>
              <a:buSzPct val="150000"/>
              <a:buFontTx/>
              <a:buBlip>
                <a:blip r:embed="rId3"/>
              </a:buBlip>
              <a:extLst>
                <a:ext uri="{35155182-B16C-46BC-9424-99874614C6A1}">
                  <wpsdc:indentchars xmlns:wpsdc="http://www.wps.cn/officeDocument/2017/drawingmlCustomData" val="-150" checksum="3117762872"/>
                  <wpsdc:marlchars xmlns:wpsdc="http://www.wps.cn/officeDocument/2017/drawingmlCustomData" val="250" checksum="1039213347"/>
                </a:ext>
              </a:extLst>
            </a:pPr>
            <a:r>
              <a:rPr lang="en-US" altLang="zh-CN" sz="3200" b="0" dirty="0">
                <a:latin typeface="Arial" panose="020B0604020202020204" pitchFamily="34" charset="0"/>
                <a:cs typeface="Arial" panose="020B0604020202020204" pitchFamily="34" charset="0"/>
                <a:sym typeface="微软雅黑 Light" panose="020B0502040204020203" charset="-122"/>
              </a:rPr>
              <a:t>The Netwide Assembler compiler, for compiling our assembly code itself.</a:t>
            </a:r>
            <a:endParaRPr lang="en-US" altLang="zh-CN" sz="3200" b="0" dirty="0">
              <a:latin typeface="Arial" panose="020B0604020202020204" pitchFamily="34" charset="0"/>
              <a:cs typeface="Arial" panose="020B0604020202020204" pitchFamily="34" charset="0"/>
              <a:sym typeface="微软雅黑 Light" panose="020B0502040204020203" charset="-122"/>
            </a:endParaRPr>
          </a:p>
          <a:p>
            <a:pPr marL="1371600" indent="-609600">
              <a:lnSpc>
                <a:spcPts val="3600"/>
              </a:lnSpc>
              <a:spcBef>
                <a:spcPts val="0"/>
              </a:spcBef>
              <a:spcAft>
                <a:spcPts val="500"/>
              </a:spcAft>
              <a:buClrTx/>
              <a:buSzPct val="100000"/>
              <a:buFont typeface="Arial" panose="020B0604020202020204" pitchFamily="34" charset="0"/>
              <a:buChar char="•"/>
              <a:extLst>
                <a:ext uri="{35155182-B16C-46BC-9424-99874614C6A1}">
                  <wpsdc:indentchars xmlns:wpsdc="http://www.wps.cn/officeDocument/2017/drawingmlCustomData" val="-150" checksum="3117762872"/>
                  <wpsdc:marlchars xmlns:wpsdc="http://www.wps.cn/officeDocument/2017/drawingmlCustomData" val="600" checksum="3581418924"/>
                </a:ext>
              </a:extLst>
            </a:pPr>
            <a:endParaRPr lang="en-US" altLang="zh-CN" sz="3200" b="0" dirty="0">
              <a:latin typeface="Arial" panose="020B0604020202020204" pitchFamily="34" charset="0"/>
              <a:cs typeface="Arial" panose="020B0604020202020204" pitchFamily="34" charset="0"/>
              <a:sym typeface="微软雅黑 Light" panose="020B0502040204020203" charset="-12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内容占位符 9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975360" y="318770"/>
            <a:ext cx="10400030" cy="44196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 kern="1200">
                <a:solidFill>
                  <a:srgbClr val="A728BE"/>
                </a:solidFill>
                <a:latin typeface="Arial" panose="020B0604020202020204" pitchFamily="34" charset="0"/>
                <a:ea typeface="Microsoft YaHei" panose="020B0503020204020204" charset="-122"/>
                <a:cs typeface="+mn-ea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1" kern="1200">
                <a:solidFill>
                  <a:srgbClr val="005CA2"/>
                </a:solidFill>
                <a:latin typeface="Microsoft YaHei" panose="020B0503020204020204" charset="-122"/>
                <a:ea typeface="Microsoft YaHei" panose="020B0503020204020204" charset="-122"/>
                <a:cs typeface="+mn-ea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9pPr>
          </a:lstStyle>
          <a:p>
            <a:r>
              <a:rPr lang="en-US" altLang="zh-CN" dirty="0"/>
              <a:t>Why NASM</a:t>
            </a:r>
            <a:endParaRPr lang="en-US" altLang="zh-CN" dirty="0"/>
          </a:p>
        </p:txBody>
      </p:sp>
      <p:sp>
        <p:nvSpPr>
          <p:cNvPr id="3" name="Text Box 8" descr="7b0a202020202262756c6c6574223a20227b5c2263617465676f727949645c223a31303030352c5c2274656d706c61746549645c223a32303233313538357d222c0a20202020227461726765744964223a202270726f636573734f6e6c696e6542756c6c6574220a7d0a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75920" y="1098550"/>
            <a:ext cx="11904980" cy="4955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5pPr>
            <a:lvl6pPr marL="2286000" algn="l" defTabSz="914400" rtl="0" eaLnBrk="1" latinLnBrk="0" hangingPunct="1"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6pPr>
            <a:lvl7pPr marL="2743200" algn="l" defTabSz="914400" rtl="0" eaLnBrk="1" latinLnBrk="0" hangingPunct="1"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7pPr>
            <a:lvl8pPr marL="3200400" algn="l" defTabSz="914400" rtl="0" eaLnBrk="1" latinLnBrk="0" hangingPunct="1"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8pPr>
            <a:lvl9pPr marL="3657600" algn="l" defTabSz="914400" rtl="0" eaLnBrk="1" latinLnBrk="0" hangingPunct="1"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9pPr>
          </a:lstStyle>
          <a:p>
            <a:pPr marL="571500" indent="-609600">
              <a:lnSpc>
                <a:spcPts val="4000"/>
              </a:lnSpc>
              <a:spcBef>
                <a:spcPts val="0"/>
              </a:spcBef>
              <a:spcAft>
                <a:spcPts val="500"/>
              </a:spcAft>
              <a:buClrTx/>
              <a:buSzPct val="150000"/>
              <a:buFontTx/>
              <a:buBlip>
                <a:blip r:embed="rId3"/>
              </a:buBlip>
              <a:extLst>
                <a:ext uri="{35155182-B16C-46BC-9424-99874614C6A1}">
                  <wpsdc:indentchars xmlns:wpsdc="http://www.wps.cn/officeDocument/2017/drawingmlCustomData" val="-150" checksum="3117762872"/>
                  <wpsdc:marlchars xmlns:wpsdc="http://www.wps.cn/officeDocument/2017/drawingmlCustomData" val="250" checksum="1039213347"/>
                </a:ext>
              </a:extLst>
            </a:pPr>
            <a:r>
              <a:rPr lang="en-US" altLang="zh-CN" sz="3200" b="0" dirty="0">
                <a:latin typeface="Arial" panose="020B0604020202020204" pitchFamily="34" charset="0"/>
                <a:cs typeface="Arial" panose="020B0604020202020204" pitchFamily="34" charset="0"/>
                <a:sym typeface="微软雅黑 Light" panose="020B0502040204020203" charset="-122"/>
              </a:rPr>
              <a:t>There are many good assembler programs, such as −</a:t>
            </a:r>
            <a:endParaRPr lang="en-US" altLang="zh-CN" sz="3200" b="0" dirty="0">
              <a:latin typeface="Arial" panose="020B0604020202020204" pitchFamily="34" charset="0"/>
              <a:cs typeface="Arial" panose="020B0604020202020204" pitchFamily="34" charset="0"/>
              <a:sym typeface="微软雅黑 Light" panose="020B0502040204020203" charset="-122"/>
            </a:endParaRPr>
          </a:p>
          <a:p>
            <a:pPr marL="1371600" indent="-533400">
              <a:lnSpc>
                <a:spcPts val="3600"/>
              </a:lnSpc>
              <a:spcBef>
                <a:spcPts val="0"/>
              </a:spcBef>
              <a:spcAft>
                <a:spcPts val="500"/>
              </a:spcAft>
              <a:buClrTx/>
              <a:buSzPct val="100000"/>
              <a:buFont typeface="Arial" panose="020B0604020202020204" pitchFamily="34" charset="0"/>
              <a:buChar char="•"/>
              <a:extLst>
                <a:ext uri="{35155182-B16C-46BC-9424-99874614C6A1}">
                  <wpsdc:indentchars xmlns:wpsdc="http://www.wps.cn/officeDocument/2017/drawingmlCustomData" val="-150" checksum="656641676"/>
                  <wpsdc:marlchars xmlns:wpsdc="http://www.wps.cn/officeDocument/2017/drawingmlCustomData" val="600" checksum="3581418924"/>
                </a:ext>
              </a:extLst>
            </a:pPr>
            <a:r>
              <a:rPr lang="en-US" altLang="zh-CN" sz="2800" b="0" dirty="0">
                <a:latin typeface="Arial" panose="020B0604020202020204" pitchFamily="34" charset="0"/>
                <a:cs typeface="Arial" panose="020B0604020202020204" pitchFamily="34" charset="0"/>
                <a:sym typeface="微软雅黑 Light" panose="020B0502040204020203" charset="-122"/>
              </a:rPr>
              <a:t>Microsoft Assembler (MASM)</a:t>
            </a:r>
            <a:endParaRPr lang="en-US" altLang="zh-CN" sz="2800" b="0" dirty="0">
              <a:latin typeface="Arial" panose="020B0604020202020204" pitchFamily="34" charset="0"/>
              <a:cs typeface="Arial" panose="020B0604020202020204" pitchFamily="34" charset="0"/>
              <a:sym typeface="微软雅黑 Light" panose="020B0502040204020203" charset="-122"/>
            </a:endParaRPr>
          </a:p>
          <a:p>
            <a:pPr marL="1371600" indent="-533400">
              <a:lnSpc>
                <a:spcPts val="3600"/>
              </a:lnSpc>
              <a:spcBef>
                <a:spcPts val="0"/>
              </a:spcBef>
              <a:spcAft>
                <a:spcPts val="500"/>
              </a:spcAft>
              <a:buClrTx/>
              <a:buSzPct val="100000"/>
              <a:buFont typeface="Arial" panose="020B0604020202020204" pitchFamily="34" charset="0"/>
              <a:buChar char="•"/>
              <a:extLst>
                <a:ext uri="{35155182-B16C-46BC-9424-99874614C6A1}">
                  <wpsdc:indentchars xmlns:wpsdc="http://www.wps.cn/officeDocument/2017/drawingmlCustomData" val="-150" checksum="656641676"/>
                  <wpsdc:marlchars xmlns:wpsdc="http://www.wps.cn/officeDocument/2017/drawingmlCustomData" val="600" checksum="3581418924"/>
                </a:ext>
              </a:extLst>
            </a:pPr>
            <a:r>
              <a:rPr lang="en-US" altLang="zh-CN" sz="2800" b="0" dirty="0">
                <a:latin typeface="Arial" panose="020B0604020202020204" pitchFamily="34" charset="0"/>
                <a:cs typeface="Arial" panose="020B0604020202020204" pitchFamily="34" charset="0"/>
                <a:sym typeface="微软雅黑 Light" panose="020B0502040204020203" charset="-122"/>
              </a:rPr>
              <a:t>Borland Turbo Assembler (TASM)</a:t>
            </a:r>
            <a:endParaRPr lang="en-US" altLang="zh-CN" sz="2800" b="0" dirty="0">
              <a:latin typeface="Arial" panose="020B0604020202020204" pitchFamily="34" charset="0"/>
              <a:cs typeface="Arial" panose="020B0604020202020204" pitchFamily="34" charset="0"/>
              <a:sym typeface="微软雅黑 Light" panose="020B0502040204020203" charset="-122"/>
            </a:endParaRPr>
          </a:p>
          <a:p>
            <a:pPr marL="1371600" indent="-533400">
              <a:lnSpc>
                <a:spcPts val="3600"/>
              </a:lnSpc>
              <a:spcBef>
                <a:spcPts val="0"/>
              </a:spcBef>
              <a:spcAft>
                <a:spcPts val="500"/>
              </a:spcAft>
              <a:buClrTx/>
              <a:buSzPct val="100000"/>
              <a:buFont typeface="Arial" panose="020B0604020202020204" pitchFamily="34" charset="0"/>
              <a:buChar char="•"/>
              <a:extLst>
                <a:ext uri="{35155182-B16C-46BC-9424-99874614C6A1}">
                  <wpsdc:indentchars xmlns:wpsdc="http://www.wps.cn/officeDocument/2017/drawingmlCustomData" val="-150" checksum="656641676"/>
                  <wpsdc:marlchars xmlns:wpsdc="http://www.wps.cn/officeDocument/2017/drawingmlCustomData" val="600" checksum="3581418924"/>
                </a:ext>
              </a:extLst>
            </a:pPr>
            <a:r>
              <a:rPr lang="en-US" altLang="zh-CN" sz="2800" b="0" dirty="0">
                <a:latin typeface="Arial" panose="020B0604020202020204" pitchFamily="34" charset="0"/>
                <a:cs typeface="Arial" panose="020B0604020202020204" pitchFamily="34" charset="0"/>
                <a:sym typeface="微软雅黑 Light" panose="020B0502040204020203" charset="-122"/>
              </a:rPr>
              <a:t>The GNU assembler (GAS)</a:t>
            </a:r>
            <a:endParaRPr lang="en-US" altLang="zh-CN" sz="2800" b="0" dirty="0">
              <a:latin typeface="Arial" panose="020B0604020202020204" pitchFamily="34" charset="0"/>
              <a:cs typeface="Arial" panose="020B0604020202020204" pitchFamily="34" charset="0"/>
              <a:sym typeface="微软雅黑 Light" panose="020B0502040204020203" charset="-122"/>
            </a:endParaRPr>
          </a:p>
          <a:p>
            <a:pPr marL="571500" indent="-609600">
              <a:lnSpc>
                <a:spcPts val="4000"/>
              </a:lnSpc>
              <a:spcBef>
                <a:spcPts val="0"/>
              </a:spcBef>
              <a:spcAft>
                <a:spcPts val="500"/>
              </a:spcAft>
              <a:buClrTx/>
              <a:buSzPct val="150000"/>
              <a:buFontTx/>
              <a:buBlip>
                <a:blip r:embed="rId3"/>
              </a:buBlip>
              <a:extLst>
                <a:ext uri="{35155182-B16C-46BC-9424-99874614C6A1}">
                  <wpsdc:indentchars xmlns:wpsdc="http://www.wps.cn/officeDocument/2017/drawingmlCustomData" val="-150" checksum="3117762872"/>
                  <wpsdc:marlchars xmlns:wpsdc="http://www.wps.cn/officeDocument/2017/drawingmlCustomData" val="250" checksum="1039213347"/>
                </a:ext>
              </a:extLst>
            </a:pPr>
            <a:r>
              <a:rPr lang="en-US" altLang="zh-CN" sz="3200" b="0" dirty="0">
                <a:latin typeface="Arial" panose="020B0604020202020204" pitchFamily="34" charset="0"/>
                <a:cs typeface="Arial" panose="020B0604020202020204" pitchFamily="34" charset="0"/>
                <a:sym typeface="微软雅黑 Light" panose="020B0502040204020203" charset="-122"/>
              </a:rPr>
              <a:t>We will use the NASM assembler, as it is −</a:t>
            </a:r>
            <a:endParaRPr lang="en-US" altLang="zh-CN" sz="3200" b="0" dirty="0">
              <a:latin typeface="Arial" panose="020B0604020202020204" pitchFamily="34" charset="0"/>
              <a:cs typeface="Arial" panose="020B0604020202020204" pitchFamily="34" charset="0"/>
              <a:sym typeface="微软雅黑 Light" panose="020B0502040204020203" charset="-122"/>
            </a:endParaRPr>
          </a:p>
          <a:p>
            <a:pPr marL="1371600" indent="-533400">
              <a:lnSpc>
                <a:spcPts val="3600"/>
              </a:lnSpc>
              <a:spcBef>
                <a:spcPts val="0"/>
              </a:spcBef>
              <a:spcAft>
                <a:spcPts val="500"/>
              </a:spcAft>
              <a:buClrTx/>
              <a:buSzPct val="100000"/>
              <a:buFont typeface="Arial" panose="020B0604020202020204" pitchFamily="34" charset="0"/>
              <a:buChar char="•"/>
              <a:extLst>
                <a:ext uri="{35155182-B16C-46BC-9424-99874614C6A1}">
                  <wpsdc:indentchars xmlns:wpsdc="http://www.wps.cn/officeDocument/2017/drawingmlCustomData" val="-150" checksum="656641676"/>
                  <wpsdc:marlchars xmlns:wpsdc="http://www.wps.cn/officeDocument/2017/drawingmlCustomData" val="600" checksum="3581418924"/>
                </a:ext>
              </a:extLst>
            </a:pPr>
            <a:r>
              <a:rPr lang="en-US" altLang="zh-CN" sz="2800" b="0" dirty="0">
                <a:latin typeface="Arial" panose="020B0604020202020204" pitchFamily="34" charset="0"/>
                <a:cs typeface="Arial" panose="020B0604020202020204" pitchFamily="34" charset="0"/>
                <a:sym typeface="微软雅黑 Light" panose="020B0502040204020203" charset="-122"/>
              </a:rPr>
              <a:t>Free. You can download it from various web sources.</a:t>
            </a:r>
            <a:endParaRPr lang="en-US" altLang="zh-CN" sz="2800" b="0" dirty="0">
              <a:latin typeface="Arial" panose="020B0604020202020204" pitchFamily="34" charset="0"/>
              <a:cs typeface="Arial" panose="020B0604020202020204" pitchFamily="34" charset="0"/>
              <a:sym typeface="微软雅黑 Light" panose="020B0502040204020203" charset="-122"/>
            </a:endParaRPr>
          </a:p>
          <a:p>
            <a:pPr marL="1371600" indent="-533400">
              <a:lnSpc>
                <a:spcPts val="3600"/>
              </a:lnSpc>
              <a:spcBef>
                <a:spcPts val="0"/>
              </a:spcBef>
              <a:spcAft>
                <a:spcPts val="500"/>
              </a:spcAft>
              <a:buClrTx/>
              <a:buSzPct val="100000"/>
              <a:buFont typeface="Arial" panose="020B0604020202020204" pitchFamily="34" charset="0"/>
              <a:buChar char="•"/>
              <a:extLst>
                <a:ext uri="{35155182-B16C-46BC-9424-99874614C6A1}">
                  <wpsdc:indentchars xmlns:wpsdc="http://www.wps.cn/officeDocument/2017/drawingmlCustomData" val="-150" checksum="656641676"/>
                  <wpsdc:marlchars xmlns:wpsdc="http://www.wps.cn/officeDocument/2017/drawingmlCustomData" val="600" checksum="3581418924"/>
                </a:ext>
              </a:extLst>
            </a:pPr>
            <a:r>
              <a:rPr lang="en-US" altLang="zh-CN" sz="2800" b="0" dirty="0">
                <a:latin typeface="Arial" panose="020B0604020202020204" pitchFamily="34" charset="0"/>
                <a:cs typeface="Arial" panose="020B0604020202020204" pitchFamily="34" charset="0"/>
                <a:sym typeface="微软雅黑 Light" panose="020B0502040204020203" charset="-122"/>
              </a:rPr>
              <a:t>Well documented and you will get lots of information on net.</a:t>
            </a:r>
            <a:endParaRPr lang="en-US" altLang="zh-CN" sz="2800" b="0" dirty="0">
              <a:latin typeface="Arial" panose="020B0604020202020204" pitchFamily="34" charset="0"/>
              <a:cs typeface="Arial" panose="020B0604020202020204" pitchFamily="34" charset="0"/>
              <a:sym typeface="微软雅黑 Light" panose="020B0502040204020203" charset="-122"/>
            </a:endParaRPr>
          </a:p>
          <a:p>
            <a:pPr marL="1371600" indent="-533400">
              <a:lnSpc>
                <a:spcPts val="3600"/>
              </a:lnSpc>
              <a:spcBef>
                <a:spcPts val="0"/>
              </a:spcBef>
              <a:spcAft>
                <a:spcPts val="500"/>
              </a:spcAft>
              <a:buClrTx/>
              <a:buSzPct val="100000"/>
              <a:buFont typeface="Arial" panose="020B0604020202020204" pitchFamily="34" charset="0"/>
              <a:buChar char="•"/>
              <a:extLst>
                <a:ext uri="{35155182-B16C-46BC-9424-99874614C6A1}">
                  <wpsdc:indentchars xmlns:wpsdc="http://www.wps.cn/officeDocument/2017/drawingmlCustomData" val="-150" checksum="656641676"/>
                  <wpsdc:marlchars xmlns:wpsdc="http://www.wps.cn/officeDocument/2017/drawingmlCustomData" val="600" checksum="3581418924"/>
                </a:ext>
              </a:extLst>
            </a:pPr>
            <a:r>
              <a:rPr lang="en-US" altLang="zh-CN" sz="2800" b="0" dirty="0">
                <a:latin typeface="Arial" panose="020B0604020202020204" pitchFamily="34" charset="0"/>
                <a:cs typeface="Arial" panose="020B0604020202020204" pitchFamily="34" charset="0"/>
                <a:sym typeface="微软雅黑 Light" panose="020B0502040204020203" charset="-122"/>
              </a:rPr>
              <a:t>Could be used on both Linux and Windows.</a:t>
            </a:r>
            <a:endParaRPr lang="en-US" altLang="zh-CN" sz="2800" b="0" dirty="0">
              <a:latin typeface="Arial" panose="020B0604020202020204" pitchFamily="34" charset="0"/>
              <a:cs typeface="Arial" panose="020B0604020202020204" pitchFamily="34" charset="0"/>
              <a:sym typeface="微软雅黑 Light" panose="020B0502040204020203" charset="-122"/>
            </a:endParaRPr>
          </a:p>
          <a:p>
            <a:pPr marL="571500" indent="-609600">
              <a:lnSpc>
                <a:spcPts val="4000"/>
              </a:lnSpc>
              <a:spcBef>
                <a:spcPts val="0"/>
              </a:spcBef>
              <a:spcAft>
                <a:spcPts val="500"/>
              </a:spcAft>
              <a:buClrTx/>
              <a:buSzPct val="150000"/>
              <a:buFontTx/>
              <a:buBlip>
                <a:blip r:embed="rId3"/>
              </a:buBlip>
              <a:extLst>
                <a:ext uri="{35155182-B16C-46BC-9424-99874614C6A1}">
                  <wpsdc:indentchars xmlns:wpsdc="http://www.wps.cn/officeDocument/2017/drawingmlCustomData" val="-150" checksum="3117762872"/>
                  <wpsdc:marlchars xmlns:wpsdc="http://www.wps.cn/officeDocument/2017/drawingmlCustomData" val="250" checksum="1039213347"/>
                </a:ext>
              </a:extLst>
            </a:pPr>
            <a:endParaRPr lang="en-US" altLang="zh-CN" sz="3200" b="0" dirty="0">
              <a:latin typeface="Arial" panose="020B0604020202020204" pitchFamily="34" charset="0"/>
              <a:cs typeface="Arial" panose="020B0604020202020204" pitchFamily="34" charset="0"/>
              <a:sym typeface="微软雅黑 Light" panose="020B0502040204020203" charset="-122"/>
            </a:endParaRPr>
          </a:p>
          <a:p>
            <a:pPr marL="1371600" indent="-609600">
              <a:lnSpc>
                <a:spcPts val="3600"/>
              </a:lnSpc>
              <a:spcBef>
                <a:spcPts val="0"/>
              </a:spcBef>
              <a:spcAft>
                <a:spcPts val="500"/>
              </a:spcAft>
              <a:buClrTx/>
              <a:buSzPct val="100000"/>
              <a:buFont typeface="Arial" panose="020B0604020202020204" pitchFamily="34" charset="0"/>
              <a:buChar char="•"/>
              <a:extLst>
                <a:ext uri="{35155182-B16C-46BC-9424-99874614C6A1}">
                  <wpsdc:indentchars xmlns:wpsdc="http://www.wps.cn/officeDocument/2017/drawingmlCustomData" val="-150" checksum="3117762872"/>
                  <wpsdc:marlchars xmlns:wpsdc="http://www.wps.cn/officeDocument/2017/drawingmlCustomData" val="600" checksum="3581418924"/>
                </a:ext>
              </a:extLst>
            </a:pPr>
            <a:endParaRPr lang="en-US" altLang="zh-CN" sz="3200" b="0" dirty="0">
              <a:latin typeface="Arial" panose="020B0604020202020204" pitchFamily="34" charset="0"/>
              <a:cs typeface="Arial" panose="020B0604020202020204" pitchFamily="34" charset="0"/>
              <a:sym typeface="微软雅黑 Light" panose="020B0502040204020203" charset="-12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内容占位符 9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975360" y="318770"/>
            <a:ext cx="10400030" cy="44196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 kern="1200">
                <a:solidFill>
                  <a:srgbClr val="A728BE"/>
                </a:solidFill>
                <a:latin typeface="Arial" panose="020B0604020202020204" pitchFamily="34" charset="0"/>
                <a:ea typeface="Microsoft YaHei" panose="020B0503020204020204" charset="-122"/>
                <a:cs typeface="+mn-ea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1" kern="1200">
                <a:solidFill>
                  <a:srgbClr val="005CA2"/>
                </a:solidFill>
                <a:latin typeface="Microsoft YaHei" panose="020B0503020204020204" charset="-122"/>
                <a:ea typeface="Microsoft YaHei" panose="020B0503020204020204" charset="-122"/>
                <a:cs typeface="+mn-ea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9pPr>
          </a:lstStyle>
          <a:p>
            <a:r>
              <a:rPr lang="en-US" altLang="zh-CN" dirty="0"/>
              <a:t>Installing NASM</a:t>
            </a:r>
            <a:endParaRPr lang="en-US" altLang="zh-CN" dirty="0"/>
          </a:p>
        </p:txBody>
      </p:sp>
      <p:sp>
        <p:nvSpPr>
          <p:cNvPr id="2" name="Text Box 8" descr="7b0a202020202262756c6c6574223a20227b5c2263617465676f727949645c223a31303030352c5c2274656d706c61746549645c223a32303233313538357d222c0a20202020227461726765744964223a202270726f636573734f6e6c696e6542756c6c6574220a7d0a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75920" y="1098550"/>
            <a:ext cx="11219180" cy="3601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5pPr>
            <a:lvl6pPr marL="2286000" algn="l" defTabSz="914400" rtl="0" eaLnBrk="1" latinLnBrk="0" hangingPunct="1"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6pPr>
            <a:lvl7pPr marL="2743200" algn="l" defTabSz="914400" rtl="0" eaLnBrk="1" latinLnBrk="0" hangingPunct="1"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7pPr>
            <a:lvl8pPr marL="3200400" algn="l" defTabSz="914400" rtl="0" eaLnBrk="1" latinLnBrk="0" hangingPunct="1"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8pPr>
            <a:lvl9pPr marL="3657600" algn="l" defTabSz="914400" rtl="0" eaLnBrk="1" latinLnBrk="0" hangingPunct="1"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9pPr>
          </a:lstStyle>
          <a:p>
            <a:pPr marL="571500" indent="-609600">
              <a:lnSpc>
                <a:spcPts val="4000"/>
              </a:lnSpc>
              <a:spcBef>
                <a:spcPts val="0"/>
              </a:spcBef>
              <a:spcAft>
                <a:spcPts val="500"/>
              </a:spcAft>
              <a:buClrTx/>
              <a:buSzPct val="150000"/>
              <a:buFontTx/>
              <a:buBlip>
                <a:blip r:embed="rId3"/>
              </a:buBlip>
              <a:extLst>
                <a:ext uri="{35155182-B16C-46BC-9424-99874614C6A1}">
                  <wpsdc:indentchars xmlns:wpsdc="http://www.wps.cn/officeDocument/2017/drawingmlCustomData" val="-150" checksum="3117762872"/>
                  <wpsdc:marlchars xmlns:wpsdc="http://www.wps.cn/officeDocument/2017/drawingmlCustomData" val="250" checksum="1039213347"/>
                </a:ext>
              </a:extLst>
            </a:pPr>
            <a:r>
              <a:rPr lang="en-US" altLang="zh-CN" sz="3200" b="0" dirty="0">
                <a:latin typeface="Arial" panose="020B0604020202020204" pitchFamily="34" charset="0"/>
                <a:cs typeface="Arial" panose="020B0604020202020204" pitchFamily="34" charset="0"/>
                <a:sym typeface="微软雅黑 Light" panose="020B0502040204020203" charset="-122"/>
              </a:rPr>
              <a:t>For checking whether you already have NASM installed, take the following steps −</a:t>
            </a:r>
            <a:endParaRPr lang="en-US" altLang="zh-CN" sz="3200" b="0" dirty="0">
              <a:latin typeface="Arial" panose="020B0604020202020204" pitchFamily="34" charset="0"/>
              <a:cs typeface="Arial" panose="020B0604020202020204" pitchFamily="34" charset="0"/>
              <a:sym typeface="微软雅黑 Light" panose="020B0502040204020203" charset="-122"/>
            </a:endParaRPr>
          </a:p>
          <a:p>
            <a:pPr marL="1371600" indent="-533400">
              <a:lnSpc>
                <a:spcPts val="3600"/>
              </a:lnSpc>
              <a:spcBef>
                <a:spcPts val="0"/>
              </a:spcBef>
              <a:spcAft>
                <a:spcPts val="500"/>
              </a:spcAft>
              <a:buClrTx/>
              <a:buSzPct val="100000"/>
              <a:buFont typeface="Arial" panose="020B0604020202020204" pitchFamily="34" charset="0"/>
              <a:buChar char="•"/>
              <a:extLst>
                <a:ext uri="{35155182-B16C-46BC-9424-99874614C6A1}">
                  <wpsdc:indentchars xmlns:wpsdc="http://www.wps.cn/officeDocument/2017/drawingmlCustomData" val="-150" checksum="656641676"/>
                  <wpsdc:marlchars xmlns:wpsdc="http://www.wps.cn/officeDocument/2017/drawingmlCustomData" val="600" checksum="3581418924"/>
                </a:ext>
              </a:extLst>
            </a:pPr>
            <a:r>
              <a:rPr lang="en-US" altLang="zh-CN" sz="2800" b="0" dirty="0">
                <a:latin typeface="Arial" panose="020B0604020202020204" pitchFamily="34" charset="0"/>
                <a:cs typeface="Arial" panose="020B0604020202020204" pitchFamily="34" charset="0"/>
                <a:sym typeface="微软雅黑 Light" panose="020B0502040204020203" charset="-122"/>
              </a:rPr>
              <a:t>Open a Command Prompt terminal.</a:t>
            </a:r>
            <a:endParaRPr lang="en-US" altLang="zh-CN" sz="2800" b="0" dirty="0">
              <a:latin typeface="Arial" panose="020B0604020202020204" pitchFamily="34" charset="0"/>
              <a:cs typeface="Arial" panose="020B0604020202020204" pitchFamily="34" charset="0"/>
              <a:sym typeface="微软雅黑 Light" panose="020B0502040204020203" charset="-122"/>
            </a:endParaRPr>
          </a:p>
          <a:p>
            <a:pPr marL="1371600" indent="-533400">
              <a:lnSpc>
                <a:spcPts val="3600"/>
              </a:lnSpc>
              <a:spcBef>
                <a:spcPts val="0"/>
              </a:spcBef>
              <a:spcAft>
                <a:spcPts val="500"/>
              </a:spcAft>
              <a:buClrTx/>
              <a:buSzPct val="100000"/>
              <a:buFont typeface="Arial" panose="020B0604020202020204" pitchFamily="34" charset="0"/>
              <a:buChar char="•"/>
              <a:extLst>
                <a:ext uri="{35155182-B16C-46BC-9424-99874614C6A1}">
                  <wpsdc:indentchars xmlns:wpsdc="http://www.wps.cn/officeDocument/2017/drawingmlCustomData" val="-150" checksum="656641676"/>
                  <wpsdc:marlchars xmlns:wpsdc="http://www.wps.cn/officeDocument/2017/drawingmlCustomData" val="600" checksum="3581418924"/>
                </a:ext>
              </a:extLst>
            </a:pPr>
            <a:r>
              <a:rPr lang="en-US" altLang="zh-CN" sz="2800" b="0" dirty="0">
                <a:latin typeface="Arial" panose="020B0604020202020204" pitchFamily="34" charset="0"/>
                <a:cs typeface="Arial" panose="020B0604020202020204" pitchFamily="34" charset="0"/>
                <a:sym typeface="微软雅黑 Light" panose="020B0502040204020203" charset="-122"/>
              </a:rPr>
              <a:t>Type nasm -v and press ENTER.</a:t>
            </a:r>
            <a:endParaRPr lang="en-US" altLang="zh-CN" sz="2800" b="0" dirty="0">
              <a:latin typeface="Arial" panose="020B0604020202020204" pitchFamily="34" charset="0"/>
              <a:cs typeface="Arial" panose="020B0604020202020204" pitchFamily="34" charset="0"/>
              <a:sym typeface="微软雅黑 Light" panose="020B0502040204020203" charset="-122"/>
            </a:endParaRPr>
          </a:p>
          <a:p>
            <a:pPr marL="1371600" indent="-533400">
              <a:lnSpc>
                <a:spcPts val="3600"/>
              </a:lnSpc>
              <a:spcBef>
                <a:spcPts val="0"/>
              </a:spcBef>
              <a:spcAft>
                <a:spcPts val="500"/>
              </a:spcAft>
              <a:buClrTx/>
              <a:buSzPct val="100000"/>
              <a:buFont typeface="Arial" panose="020B0604020202020204" pitchFamily="34" charset="0"/>
              <a:buChar char="•"/>
              <a:extLst>
                <a:ext uri="{35155182-B16C-46BC-9424-99874614C6A1}">
                  <wpsdc:indentchars xmlns:wpsdc="http://www.wps.cn/officeDocument/2017/drawingmlCustomData" val="-150" checksum="656641676"/>
                  <wpsdc:marlchars xmlns:wpsdc="http://www.wps.cn/officeDocument/2017/drawingmlCustomData" val="600" checksum="3581418924"/>
                </a:ext>
              </a:extLst>
            </a:pPr>
            <a:r>
              <a:rPr lang="en-US" altLang="zh-CN" sz="2800" b="0" dirty="0">
                <a:latin typeface="Arial" panose="020B0604020202020204" pitchFamily="34" charset="0"/>
                <a:cs typeface="Arial" panose="020B0604020202020204" pitchFamily="34" charset="0"/>
                <a:sym typeface="微软雅黑 Light" panose="020B0502040204020203" charset="-122"/>
              </a:rPr>
              <a:t>If it is already installed, then a line like, NASM version 2.16 compiled on Dec 20 2022. Otherwise, you need to install NASM by going to</a:t>
            </a:r>
            <a:endParaRPr lang="en-US" altLang="zh-CN" sz="3200" b="0" dirty="0">
              <a:latin typeface="Arial" panose="020B0604020202020204" pitchFamily="34" charset="0"/>
              <a:cs typeface="Arial" panose="020B0604020202020204" pitchFamily="34" charset="0"/>
              <a:sym typeface="微软雅黑 Light" panose="020B0502040204020203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822768" y="4878070"/>
            <a:ext cx="8546465" cy="510540"/>
          </a:xfrm>
          <a:prstGeom prst="rect">
            <a:avLst/>
          </a:prstGeom>
          <a:solidFill>
            <a:srgbClr val="A728BE"/>
          </a:solidFill>
        </p:spPr>
        <p:txBody>
          <a:bodyPr wrap="square" rtlCol="0">
            <a:noAutofit/>
          </a:bodyPr>
          <a:p>
            <a:r>
              <a:rPr lang="zh-CN" altLang="en-US" sz="2800" i="1" dirty="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https://www.nasm.us/pub/nasm/releasebuilds/2.16/win64/</a:t>
            </a:r>
            <a:r>
              <a:rPr lang="en-US" altLang="zh-CN" sz="2800" i="1" dirty="0">
                <a:solidFill>
                  <a:schemeClr val="bg1"/>
                </a:solidFill>
                <a:latin typeface="Times New Roman" panose="02020603050405020304" charset="0"/>
                <a:ea typeface="微软雅黑 Light" panose="020B0502040204020203" charset="-122"/>
                <a:cs typeface="Times New Roman" panose="02020603050405020304" charset="0"/>
                <a:sym typeface="+mn-ea"/>
              </a:rPr>
              <a:t>.</a:t>
            </a:r>
            <a:endParaRPr lang="en-US" altLang="zh-CN" sz="2800" b="0" i="1" dirty="0">
              <a:solidFill>
                <a:schemeClr val="bg1"/>
              </a:solidFill>
              <a:latin typeface="Times New Roman" panose="02020603050405020304" charset="0"/>
              <a:ea typeface="微软雅黑 Light" panose="020B0502040204020203" charset="-122"/>
              <a:cs typeface="Times New Roman" panose="02020603050405020304" charset="0"/>
              <a:sym typeface="+mn-ea"/>
            </a:endParaRPr>
          </a:p>
          <a:p>
            <a:endParaRPr lang="en-US" altLang="zh-CN" sz="2800" b="0" i="1" dirty="0">
              <a:solidFill>
                <a:schemeClr val="bg1"/>
              </a:solidFill>
              <a:latin typeface="Times New Roman" panose="02020603050405020304" charset="0"/>
              <a:ea typeface="微软雅黑 Light" panose="020B0502040204020203" charset="-122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内容占位符 9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975360" y="318770"/>
            <a:ext cx="10400030" cy="44196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 kern="1200">
                <a:solidFill>
                  <a:srgbClr val="A728BE"/>
                </a:solidFill>
                <a:latin typeface="Arial" panose="020B0604020202020204" pitchFamily="34" charset="0"/>
                <a:ea typeface="Microsoft YaHei" panose="020B0503020204020204" charset="-122"/>
                <a:cs typeface="+mn-ea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1" kern="1200">
                <a:solidFill>
                  <a:srgbClr val="005CA2"/>
                </a:solidFill>
                <a:latin typeface="Microsoft YaHei" panose="020B0503020204020204" charset="-122"/>
                <a:ea typeface="Microsoft YaHei" panose="020B0503020204020204" charset="-122"/>
                <a:cs typeface="+mn-ea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9pPr>
          </a:lstStyle>
          <a:p>
            <a:r>
              <a:rPr lang="en-US" altLang="zh-CN" dirty="0"/>
              <a:t>Installing NASM</a:t>
            </a:r>
            <a:endParaRPr lang="en-US" altLang="zh-CN" dirty="0"/>
          </a:p>
        </p:txBody>
      </p:sp>
      <p:sp>
        <p:nvSpPr>
          <p:cNvPr id="2" name="Text Box 8" descr="7b0a202020202262756c6c6574223a20227b5c2263617465676f727949645c223a31303030352c5c2274656d706c61746549645c223a32303233313538357d222c0a20202020227461726765744964223a202270726f636573734f6e6c696e6542756c6c6574220a7d0a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75920" y="1098550"/>
            <a:ext cx="11219180" cy="3182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5pPr>
            <a:lvl6pPr marL="2286000" algn="l" defTabSz="914400" rtl="0" eaLnBrk="1" latinLnBrk="0" hangingPunct="1"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6pPr>
            <a:lvl7pPr marL="2743200" algn="l" defTabSz="914400" rtl="0" eaLnBrk="1" latinLnBrk="0" hangingPunct="1"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7pPr>
            <a:lvl8pPr marL="3200400" algn="l" defTabSz="914400" rtl="0" eaLnBrk="1" latinLnBrk="0" hangingPunct="1"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8pPr>
            <a:lvl9pPr marL="3657600" algn="l" defTabSz="914400" rtl="0" eaLnBrk="1" latinLnBrk="0" hangingPunct="1">
              <a:defRPr b="1" kern="1200">
                <a:solidFill>
                  <a:sysClr val="windowText" lastClr="000000"/>
                </a:solidFill>
                <a:latin typeface="Lucida Sans" panose="020B0602030504020204" pitchFamily="34" charset="0"/>
                <a:ea typeface="微软雅黑 Light" panose="020B0502040204020203" charset="-122"/>
                <a:cs typeface="+mn-ea"/>
              </a:defRPr>
            </a:lvl9pPr>
          </a:lstStyle>
          <a:p>
            <a:pPr marL="571500" indent="-685800">
              <a:lnSpc>
                <a:spcPts val="4000"/>
              </a:lnSpc>
              <a:spcBef>
                <a:spcPts val="0"/>
              </a:spcBef>
              <a:spcAft>
                <a:spcPts val="500"/>
              </a:spcAft>
              <a:buClrTx/>
              <a:buSzPct val="150000"/>
              <a:buFontTx/>
              <a:buBlip>
                <a:blip r:embed="rId3"/>
              </a:buBlip>
              <a:extLst>
                <a:ext uri="{35155182-B16C-46BC-9424-99874614C6A1}">
                  <wpsdc:indentchars xmlns:wpsdc="http://www.wps.cn/officeDocument/2017/drawingmlCustomData" val="-150" checksum="2207967695"/>
                  <wpsdc:marlchars xmlns:wpsdc="http://www.wps.cn/officeDocument/2017/drawingmlCustomData" val="250" checksum="1039213347"/>
                </a:ext>
              </a:extLst>
            </a:pPr>
            <a:r>
              <a:rPr lang="en-US" altLang="zh-CN" sz="3600" b="0" dirty="0">
                <a:latin typeface="Arial" panose="020B0604020202020204" pitchFamily="34" charset="0"/>
                <a:cs typeface="Arial" panose="020B0604020202020204" pitchFamily="34" charset="0"/>
                <a:sym typeface="微软雅黑 Light" panose="020B0502040204020203" charset="-122"/>
              </a:rPr>
              <a:t>To install NASM, take the following steps</a:t>
            </a:r>
            <a:endParaRPr lang="en-US" altLang="zh-CN" sz="3200" b="0" dirty="0">
              <a:latin typeface="Arial" panose="020B0604020202020204" pitchFamily="34" charset="0"/>
              <a:cs typeface="Arial" panose="020B0604020202020204" pitchFamily="34" charset="0"/>
              <a:sym typeface="微软雅黑 Light" panose="020B0502040204020203" charset="-122"/>
            </a:endParaRPr>
          </a:p>
          <a:p>
            <a:pPr marL="1371600" indent="-609600">
              <a:lnSpc>
                <a:spcPts val="4000"/>
              </a:lnSpc>
              <a:spcBef>
                <a:spcPts val="0"/>
              </a:spcBef>
              <a:spcAft>
                <a:spcPts val="500"/>
              </a:spcAft>
              <a:buClrTx/>
              <a:buSzPct val="100000"/>
              <a:buFont typeface="Arial" panose="020B0604020202020204" pitchFamily="34" charset="0"/>
              <a:buChar char="•"/>
              <a:extLst>
                <a:ext uri="{35155182-B16C-46BC-9424-99874614C6A1}">
                  <wpsdc:indentchars xmlns:wpsdc="http://www.wps.cn/officeDocument/2017/drawingmlCustomData" val="-150" checksum="3117762872"/>
                  <wpsdc:marlchars xmlns:wpsdc="http://www.wps.cn/officeDocument/2017/drawingmlCustomData" val="600" checksum="3581418924"/>
                </a:ext>
              </a:extLst>
            </a:pPr>
            <a:r>
              <a:rPr lang="en-US" altLang="zh-CN" sz="3200" b="0" dirty="0">
                <a:latin typeface="Arial" panose="020B0604020202020204" pitchFamily="34" charset="0"/>
                <a:cs typeface="Arial" panose="020B0604020202020204" pitchFamily="34" charset="0"/>
                <a:sym typeface="微软雅黑 Light" panose="020B0502040204020203" charset="-122"/>
              </a:rPr>
              <a:t>Download the nasm-2.16-installer-x64.exe from the above link and double click it.</a:t>
            </a:r>
            <a:endParaRPr lang="en-US" altLang="zh-CN" sz="3200" b="0" dirty="0">
              <a:latin typeface="Arial" panose="020B0604020202020204" pitchFamily="34" charset="0"/>
              <a:cs typeface="Arial" panose="020B0604020202020204" pitchFamily="34" charset="0"/>
              <a:sym typeface="微软雅黑 Light" panose="020B0502040204020203" charset="-122"/>
            </a:endParaRPr>
          </a:p>
          <a:p>
            <a:pPr marL="1371600" indent="-609600">
              <a:lnSpc>
                <a:spcPts val="4000"/>
              </a:lnSpc>
              <a:spcBef>
                <a:spcPts val="0"/>
              </a:spcBef>
              <a:spcAft>
                <a:spcPts val="500"/>
              </a:spcAft>
              <a:buClrTx/>
              <a:buSzPct val="100000"/>
              <a:buFont typeface="Arial" panose="020B0604020202020204" pitchFamily="34" charset="0"/>
              <a:buChar char="•"/>
              <a:extLst>
                <a:ext uri="{35155182-B16C-46BC-9424-99874614C6A1}">
                  <wpsdc:indentchars xmlns:wpsdc="http://www.wps.cn/officeDocument/2017/drawingmlCustomData" val="-150" checksum="3117762872"/>
                  <wpsdc:marlchars xmlns:wpsdc="http://www.wps.cn/officeDocument/2017/drawingmlCustomData" val="600" checksum="3581418924"/>
                </a:ext>
              </a:extLst>
            </a:pPr>
            <a:r>
              <a:rPr lang="en-US" altLang="zh-CN" sz="3200" b="0" dirty="0">
                <a:latin typeface="Arial" panose="020B0604020202020204" pitchFamily="34" charset="0"/>
                <a:cs typeface="Arial" panose="020B0604020202020204" pitchFamily="34" charset="0"/>
                <a:sym typeface="微软雅黑 Light" panose="020B0502040204020203" charset="-122"/>
              </a:rPr>
              <a:t>Follow the instructions.</a:t>
            </a:r>
            <a:endParaRPr lang="en-US" altLang="zh-CN" sz="3200" b="0" dirty="0">
              <a:latin typeface="Arial" panose="020B0604020202020204" pitchFamily="34" charset="0"/>
              <a:cs typeface="Arial" panose="020B0604020202020204" pitchFamily="34" charset="0"/>
              <a:sym typeface="微软雅黑 Light" panose="020B0502040204020203" charset="-122"/>
            </a:endParaRPr>
          </a:p>
          <a:p>
            <a:pPr marL="1371600" indent="-609600">
              <a:lnSpc>
                <a:spcPts val="4000"/>
              </a:lnSpc>
              <a:spcBef>
                <a:spcPts val="0"/>
              </a:spcBef>
              <a:spcAft>
                <a:spcPts val="500"/>
              </a:spcAft>
              <a:buClrTx/>
              <a:buSzPct val="100000"/>
              <a:buFont typeface="Arial" panose="020B0604020202020204" pitchFamily="34" charset="0"/>
              <a:buChar char="•"/>
              <a:extLst>
                <a:ext uri="{35155182-B16C-46BC-9424-99874614C6A1}">
                  <wpsdc:indentchars xmlns:wpsdc="http://www.wps.cn/officeDocument/2017/drawingmlCustomData" val="-150" checksum="3117762872"/>
                  <wpsdc:marlchars xmlns:wpsdc="http://www.wps.cn/officeDocument/2017/drawingmlCustomData" val="600" checksum="3581418924"/>
                </a:ext>
              </a:extLst>
            </a:pPr>
            <a:r>
              <a:rPr lang="en-US" altLang="zh-CN" sz="3200" b="0" dirty="0">
                <a:latin typeface="Arial" panose="020B0604020202020204" pitchFamily="34" charset="0"/>
                <a:cs typeface="Arial" panose="020B0604020202020204" pitchFamily="34" charset="0"/>
                <a:sym typeface="微软雅黑 Light" panose="020B0502040204020203" charset="-122"/>
              </a:rPr>
              <a:t>Set up the environment variable by adding the install path to Path.</a:t>
            </a:r>
            <a:endParaRPr lang="en-US" altLang="zh-CN" sz="3200" b="0" dirty="0">
              <a:latin typeface="Arial" panose="020B0604020202020204" pitchFamily="34" charset="0"/>
              <a:cs typeface="Arial" panose="020B0604020202020204" pitchFamily="34" charset="0"/>
              <a:sym typeface="微软雅黑 Light" panose="020B0502040204020203" charset="-122"/>
            </a:endParaRPr>
          </a:p>
        </p:txBody>
      </p:sp>
      <p:pic>
        <p:nvPicPr>
          <p:cNvPr id="8" name="图片 7" descr="2378 [转换]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rcRect l="-644" r="84596" b="8932"/>
          <a:stretch>
            <a:fillRect/>
          </a:stretch>
        </p:blipFill>
        <p:spPr>
          <a:xfrm>
            <a:off x="236220" y="5055620"/>
            <a:ext cx="1029547" cy="144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内容占位符 9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975360" y="318770"/>
            <a:ext cx="10400030" cy="44196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 kern="1200">
                <a:solidFill>
                  <a:srgbClr val="A728BE"/>
                </a:solidFill>
                <a:latin typeface="Arial" panose="020B0604020202020204" pitchFamily="34" charset="0"/>
                <a:ea typeface="Microsoft YaHei" panose="020B0503020204020204" charset="-122"/>
                <a:cs typeface="+mn-ea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1" kern="1200">
                <a:solidFill>
                  <a:srgbClr val="005CA2"/>
                </a:solidFill>
                <a:latin typeface="Microsoft YaHei" panose="020B0503020204020204" charset="-122"/>
                <a:ea typeface="Microsoft YaHei" panose="020B0503020204020204" charset="-122"/>
                <a:cs typeface="+mn-ea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ysClr val="windowText" lastClr="000000"/>
                </a:solidFill>
                <a:latin typeface="Segoe UI" panose="020B0502040204020203"/>
                <a:ea typeface="微软雅黑 Light" panose="020B0502040204020203" charset="-122"/>
                <a:cs typeface="+mn-ea"/>
              </a:defRPr>
            </a:lvl9pPr>
          </a:lstStyle>
          <a:p>
            <a:r>
              <a:rPr lang="en-US" altLang="zh-CN" dirty="0"/>
              <a:t>Why Should I Care about Assembly?</a:t>
            </a:r>
            <a:endParaRPr lang="en-US" altLang="zh-CN" dirty="0"/>
          </a:p>
        </p:txBody>
      </p:sp>
      <p:sp>
        <p:nvSpPr>
          <p:cNvPr id="2" name="Text Box 7" descr="7b0a202020202262756c6c6574223a20227b5c2263617465676f727949645c223a31303030362c5c2274656d706c61746549645c223a32303233313438337d222c0a20202020227461726765744964223a202270726f636573734f6e6c696e6542756c6c6574220a7d0a"/>
          <p:cNvSpPr txBox="1"/>
          <p:nvPr>
            <p:custDataLst>
              <p:tags r:id="rId2"/>
            </p:custDataLst>
          </p:nvPr>
        </p:nvSpPr>
        <p:spPr>
          <a:xfrm>
            <a:off x="105410" y="974725"/>
            <a:ext cx="11913870" cy="496125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685800" indent="-571500" fontAlgn="auto">
              <a:lnSpc>
                <a:spcPts val="4000"/>
              </a:lnSpc>
              <a:spcAft>
                <a:spcPts val="600"/>
              </a:spcAft>
              <a:buSzPct val="150000"/>
              <a:buBlip>
                <a:blip r:embed="rId3"/>
              </a:buBlip>
              <a:extLst>
                <a:ext uri="{35155182-B16C-46BC-9424-99874614C6A1}">
                  <wpsdc:indentchars xmlns:wpsdc="http://www.wps.cn/officeDocument/2017/drawingmlCustomData" val="-150" checksum="1568234514"/>
                  <wpsdc:marlchars xmlns:wpsdc="http://www.wps.cn/officeDocument/2017/drawingmlCustomData" val="300" checksum="1790709462"/>
                </a:ext>
              </a:extLst>
            </a:pPr>
            <a:r>
              <a:rPr lang="en-US" sz="3000">
                <a:latin typeface="Arial" panose="020B0604020202020204" pitchFamily="34" charset="0"/>
                <a:cs typeface="Arial" panose="020B0604020202020204" pitchFamily="34" charset="0"/>
              </a:rPr>
              <a:t>Dropping to assembly has helped me figure out bugs in release code under real production scenarios.</a:t>
            </a:r>
            <a:endParaRPr lang="en-US" sz="3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85800" indent="-571500" fontAlgn="auto">
              <a:lnSpc>
                <a:spcPts val="4000"/>
              </a:lnSpc>
              <a:spcAft>
                <a:spcPts val="600"/>
              </a:spcAft>
              <a:buSzPct val="150000"/>
              <a:buBlip>
                <a:blip r:embed="rId3"/>
              </a:buBlip>
              <a:extLst>
                <a:ext uri="{35155182-B16C-46BC-9424-99874614C6A1}">
                  <wpsdc:indentchars xmlns:wpsdc="http://www.wps.cn/officeDocument/2017/drawingmlCustomData" val="-150" checksum="1568234514"/>
                  <wpsdc:marlchars xmlns:wpsdc="http://www.wps.cn/officeDocument/2017/drawingmlCustomData" val="300" checksum="1790709462"/>
                </a:ext>
              </a:extLst>
            </a:pPr>
            <a:r>
              <a:rPr lang="en-US" sz="3000">
                <a:latin typeface="Arial" panose="020B0604020202020204" pitchFamily="34" charset="0"/>
                <a:cs typeface="Arial" panose="020B0604020202020204" pitchFamily="34" charset="0"/>
              </a:rPr>
              <a:t>Possible performance optimizations, or understanding how to modify your code to take better advantage of compiler optimizations. </a:t>
            </a:r>
            <a:endParaRPr lang="en-US" sz="3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85800" indent="-571500" fontAlgn="auto">
              <a:lnSpc>
                <a:spcPts val="4000"/>
              </a:lnSpc>
              <a:spcAft>
                <a:spcPts val="600"/>
              </a:spcAft>
              <a:buSzPct val="150000"/>
              <a:buBlip>
                <a:blip r:embed="rId3"/>
              </a:buBlip>
              <a:extLst>
                <a:ext uri="{35155182-B16C-46BC-9424-99874614C6A1}">
                  <wpsdc:indentchars xmlns:wpsdc="http://www.wps.cn/officeDocument/2017/drawingmlCustomData" val="-150" checksum="1568234514"/>
                  <wpsdc:marlchars xmlns:wpsdc="http://www.wps.cn/officeDocument/2017/drawingmlCustomData" val="300" checksum="1790709462"/>
                </a:ext>
              </a:extLst>
            </a:pPr>
            <a:r>
              <a:rPr lang="en-US" sz="3000">
                <a:latin typeface="Arial" panose="020B0604020202020204" pitchFamily="34" charset="0"/>
                <a:cs typeface="Arial" panose="020B0604020202020204" pitchFamily="34" charset="0"/>
              </a:rPr>
              <a:t>Without understanding assembly, never be able to understand the reasoning behind some of your decisions at the higher-level of abstractions.</a:t>
            </a:r>
            <a:endParaRPr lang="en-US" sz="3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85800" indent="-571500" fontAlgn="auto">
              <a:lnSpc>
                <a:spcPts val="4000"/>
              </a:lnSpc>
              <a:spcAft>
                <a:spcPts val="600"/>
              </a:spcAft>
              <a:buSzPct val="150000"/>
              <a:buBlip>
                <a:blip r:embed="rId3"/>
              </a:buBlip>
              <a:extLst>
                <a:ext uri="{35155182-B16C-46BC-9424-99874614C6A1}">
                  <wpsdc:indentchars xmlns:wpsdc="http://www.wps.cn/officeDocument/2017/drawingmlCustomData" val="-150" checksum="1568234514"/>
                  <wpsdc:marlchars xmlns:wpsdc="http://www.wps.cn/officeDocument/2017/drawingmlCustomData" val="300" checksum="1790709462"/>
                </a:ext>
              </a:extLst>
            </a:pPr>
            <a:r>
              <a:rPr lang="en-US" sz="3000">
                <a:latin typeface="Arial" panose="020B0604020202020204" pitchFamily="34" charset="0"/>
                <a:cs typeface="Arial" panose="020B0604020202020204" pitchFamily="34" charset="0"/>
              </a:rPr>
              <a:t>A better understanding of unexpected behaviour.</a:t>
            </a:r>
            <a:endParaRPr lang="en-US" sz="3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635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5" name="矩形 14"/>
          <p:cNvSpPr/>
          <p:nvPr/>
        </p:nvSpPr>
        <p:spPr>
          <a:xfrm>
            <a:off x="0" y="-2"/>
            <a:ext cx="12191998" cy="6858002"/>
          </a:xfrm>
          <a:prstGeom prst="rect">
            <a:avLst/>
          </a:prstGeom>
          <a:solidFill>
            <a:schemeClr val="bg1">
              <a:alpha val="9176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5301298" y="2485708"/>
            <a:ext cx="5443855" cy="1886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7000"/>
              </a:lnSpc>
              <a:spcBef>
                <a:spcPts val="600"/>
              </a:spcBef>
            </a:pPr>
            <a:r>
              <a:rPr sz="5500" dirty="0">
                <a:solidFill>
                  <a:srgbClr val="BF191A"/>
                </a:solidFill>
                <a:latin typeface="Arial Black" panose="020B0A04020102020204" charset="0"/>
                <a:ea typeface="微软雅黑 Light" panose="020B0502040204020203" charset="-122"/>
                <a:cs typeface="Arial Black" panose="020B0A04020102020204" charset="0"/>
                <a:sym typeface="+mn-lt"/>
              </a:rPr>
              <a:t>Assembly Language</a:t>
            </a:r>
            <a:endParaRPr sz="5500" dirty="0">
              <a:solidFill>
                <a:srgbClr val="BF191A"/>
              </a:solidFill>
              <a:latin typeface="Arial Black" panose="020B0A04020102020204" charset="0"/>
              <a:ea typeface="微软雅黑 Light" panose="020B0502040204020203" charset="-122"/>
              <a:cs typeface="Arial Black" panose="020B0A04020102020204" charset="0"/>
              <a:sym typeface="+mn-lt"/>
            </a:endParaRPr>
          </a:p>
        </p:txBody>
      </p:sp>
      <p:sp>
        <p:nvSpPr>
          <p:cNvPr id="17" name="日期占位符 2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4E7442A-BA00-4274-AC47-95D95C23D1C8}" type="datetimeFigureOut">
              <a:rPr lang="zh-CN" altLang="en-US" smtClean="0">
                <a:solidFill>
                  <a:prstClr val="black"/>
                </a:solidFill>
                <a:latin typeface="Segoe UI" panose="020B0502040204020203"/>
                <a:ea typeface="微软雅黑 Light" panose="020B0502040204020203" charset="-122"/>
              </a:rPr>
            </a:fld>
            <a:endParaRPr lang="zh-CN" altLang="en-US">
              <a:solidFill>
                <a:prstClr val="black"/>
              </a:solidFill>
              <a:latin typeface="Segoe UI" panose="020B0502040204020203"/>
              <a:ea typeface="微软雅黑 Light" panose="020B0502040204020203" charset="-122"/>
            </a:endParaRPr>
          </a:p>
        </p:txBody>
      </p:sp>
      <p:sp>
        <p:nvSpPr>
          <p:cNvPr id="18" name="矩形 17"/>
          <p:cNvSpPr/>
          <p:nvPr>
            <p:custDataLst>
              <p:tags r:id="rId3"/>
            </p:custDataLst>
          </p:nvPr>
        </p:nvSpPr>
        <p:spPr>
          <a:xfrm>
            <a:off x="707653" y="-2"/>
            <a:ext cx="3391877" cy="6858002"/>
          </a:xfrm>
          <a:prstGeom prst="rect">
            <a:avLst/>
          </a:prstGeom>
          <a:solidFill>
            <a:srgbClr val="E13747">
              <a:alpha val="9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/>
              <a:ea typeface="微软雅黑 Light" panose="020B0502040204020203" charset="-122"/>
              <a:cs typeface="+mn-cs"/>
            </a:endParaRPr>
          </a:p>
        </p:txBody>
      </p:sp>
      <p:sp>
        <p:nvSpPr>
          <p:cNvPr id="19" name="文本占位符 31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1289843" y="3127425"/>
            <a:ext cx="2157413" cy="16954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9600" b="1">
                <a:solidFill>
                  <a:schemeClr val="bg1"/>
                </a:solidFill>
              </a:defRPr>
            </a:lvl1pPr>
          </a:lstStyle>
          <a:p>
            <a:r>
              <a:rPr lang="en-US" altLang="zh-CN" dirty="0">
                <a:solidFill>
                  <a:prstClr val="white"/>
                </a:solidFill>
                <a:latin typeface="Segoe UI" panose="020B0502040204020203"/>
                <a:ea typeface="微软雅黑 Light" panose="020B0502040204020203" charset="-122"/>
              </a:rPr>
              <a:t>01</a:t>
            </a:r>
            <a:endParaRPr lang="zh-CN" altLang="en-US" dirty="0">
              <a:solidFill>
                <a:prstClr val="white"/>
              </a:solidFill>
              <a:latin typeface="Segoe UI" panose="020B0502040204020203"/>
              <a:ea typeface="微软雅黑 Light" panose="020B0502040204020203" charset="-122"/>
            </a:endParaRPr>
          </a:p>
        </p:txBody>
      </p:sp>
      <p:sp>
        <p:nvSpPr>
          <p:cNvPr id="20" name="文本占位符 31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1289843" y="2729084"/>
            <a:ext cx="2157413" cy="523631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 i="1">
                <a:solidFill>
                  <a:schemeClr val="bg1"/>
                </a:solidFill>
              </a:defRPr>
            </a:lvl1pPr>
          </a:lstStyle>
          <a:p>
            <a:r>
              <a:rPr lang="en-US" altLang="zh-CN" dirty="0">
                <a:solidFill>
                  <a:prstClr val="white"/>
                </a:solidFill>
                <a:latin typeface="Segoe UI" panose="020B0502040204020203"/>
                <a:ea typeface="微软雅黑 Light" panose="020B0502040204020203" charset="-122"/>
              </a:rPr>
              <a:t>Part One</a:t>
            </a:r>
            <a:endParaRPr lang="en-US" altLang="zh-CN" dirty="0">
              <a:solidFill>
                <a:prstClr val="white"/>
              </a:solidFill>
              <a:latin typeface="Segoe UI" panose="020B0502040204020203"/>
              <a:ea typeface="微软雅黑 Light" panose="020B0502040204020203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1952199" y="2121506"/>
            <a:ext cx="658709" cy="199812"/>
            <a:chOff x="4510429" y="6007426"/>
            <a:chExt cx="658709" cy="199812"/>
          </a:xfrm>
        </p:grpSpPr>
        <p:sp>
          <p:nvSpPr>
            <p:cNvPr id="22" name="L 形 21"/>
            <p:cNvSpPr/>
            <p:nvPr userDrawn="1">
              <p:custDataLst>
                <p:tags r:id="rId6"/>
              </p:custDataLst>
            </p:nvPr>
          </p:nvSpPr>
          <p:spPr>
            <a:xfrm rot="13500000">
              <a:off x="4663956" y="6008863"/>
              <a:ext cx="196938" cy="196940"/>
            </a:xfrm>
            <a:prstGeom prst="corner">
              <a:avLst>
                <a:gd name="adj1" fmla="val 19000"/>
                <a:gd name="adj2" fmla="val 19000"/>
              </a:avLst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/>
                <a:ea typeface="微软雅黑 Light" panose="020B0502040204020203" charset="-122"/>
                <a:cs typeface="+mn-cs"/>
              </a:endParaRPr>
            </a:p>
          </p:txBody>
        </p:sp>
        <p:sp>
          <p:nvSpPr>
            <p:cNvPr id="23" name="L 形 22"/>
            <p:cNvSpPr/>
            <p:nvPr userDrawn="1">
              <p:custDataLst>
                <p:tags r:id="rId7"/>
              </p:custDataLst>
            </p:nvPr>
          </p:nvSpPr>
          <p:spPr>
            <a:xfrm rot="13500000">
              <a:off x="4818077" y="6008863"/>
              <a:ext cx="196938" cy="196940"/>
            </a:xfrm>
            <a:prstGeom prst="corner">
              <a:avLst>
                <a:gd name="adj1" fmla="val 19000"/>
                <a:gd name="adj2" fmla="val 19000"/>
              </a:avLst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/>
                <a:ea typeface="微软雅黑 Light" panose="020B0502040204020203" charset="-122"/>
                <a:cs typeface="+mn-cs"/>
              </a:endParaRPr>
            </a:p>
          </p:txBody>
        </p:sp>
        <p:sp>
          <p:nvSpPr>
            <p:cNvPr id="24" name="L 形 23"/>
            <p:cNvSpPr/>
            <p:nvPr userDrawn="1">
              <p:custDataLst>
                <p:tags r:id="rId8"/>
              </p:custDataLst>
            </p:nvPr>
          </p:nvSpPr>
          <p:spPr>
            <a:xfrm rot="13500000">
              <a:off x="4972199" y="6008864"/>
              <a:ext cx="196938" cy="196940"/>
            </a:xfrm>
            <a:prstGeom prst="corner">
              <a:avLst>
                <a:gd name="adj1" fmla="val 19000"/>
                <a:gd name="adj2" fmla="val 19000"/>
              </a:avLst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/>
                <a:ea typeface="微软雅黑 Light" panose="020B0502040204020203" charset="-122"/>
                <a:cs typeface="+mn-cs"/>
              </a:endParaRPr>
            </a:p>
          </p:txBody>
        </p:sp>
        <p:sp>
          <p:nvSpPr>
            <p:cNvPr id="25" name="直角三角形 24"/>
            <p:cNvSpPr/>
            <p:nvPr userDrawn="1">
              <p:custDataLst>
                <p:tags r:id="rId9"/>
              </p:custDataLst>
            </p:nvPr>
          </p:nvSpPr>
          <p:spPr>
            <a:xfrm rot="13500000">
              <a:off x="4510429" y="6007426"/>
              <a:ext cx="199812" cy="199812"/>
            </a:xfrm>
            <a:prstGeom prst="rtTriangle">
              <a:avLst/>
            </a:prstGeom>
            <a:solidFill>
              <a:srgbClr val="D1202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/>
                <a:ea typeface="微软雅黑 Light" panose="020B0502040204020203" charset="-122"/>
                <a:cs typeface="+mn-cs"/>
              </a:endParaRPr>
            </a:p>
          </p:txBody>
        </p:sp>
      </p:grpSp>
      <p:sp>
        <p:nvSpPr>
          <p:cNvPr id="26" name="矩形 25"/>
          <p:cNvSpPr/>
          <p:nvPr>
            <p:custDataLst>
              <p:tags r:id="rId10"/>
            </p:custDataLst>
          </p:nvPr>
        </p:nvSpPr>
        <p:spPr>
          <a:xfrm>
            <a:off x="545426" y="-2"/>
            <a:ext cx="101886" cy="6858002"/>
          </a:xfrm>
          <a:prstGeom prst="rect">
            <a:avLst/>
          </a:prstGeom>
          <a:gradFill>
            <a:gsLst>
              <a:gs pos="80000">
                <a:srgbClr val="E13747"/>
              </a:gs>
              <a:gs pos="0">
                <a:srgbClr val="E13747">
                  <a:alpha val="0"/>
                </a:srgbClr>
              </a:gs>
            </a:gsLst>
            <a:lin ang="54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/>
              <a:ea typeface="微软雅黑 Light" panose="020B0502040204020203" charset="-122"/>
              <a:cs typeface="+mn-cs"/>
            </a:endParaRPr>
          </a:p>
        </p:txBody>
      </p:sp>
      <p:sp>
        <p:nvSpPr>
          <p:cNvPr id="27" name="矩形 26"/>
          <p:cNvSpPr/>
          <p:nvPr>
            <p:custDataLst>
              <p:tags r:id="rId11"/>
            </p:custDataLst>
          </p:nvPr>
        </p:nvSpPr>
        <p:spPr>
          <a:xfrm flipV="1">
            <a:off x="4158103" y="-2"/>
            <a:ext cx="101886" cy="6858002"/>
          </a:xfrm>
          <a:prstGeom prst="rect">
            <a:avLst/>
          </a:prstGeom>
          <a:gradFill>
            <a:gsLst>
              <a:gs pos="80000">
                <a:srgbClr val="E13747"/>
              </a:gs>
              <a:gs pos="0">
                <a:srgbClr val="E13747">
                  <a:alpha val="0"/>
                </a:srgbClr>
              </a:gs>
            </a:gsLst>
            <a:lin ang="54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/>
              <a:ea typeface="微软雅黑 Light" panose="020B0502040204020203" charset="-122"/>
              <a:cs typeface="+mn-c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/>
          <p:nvPr/>
        </p:nvPicPr>
        <p:blipFill>
          <a:blip r:embed="rId1"/>
          <a:srcRect t="4519" b="16150"/>
          <a:stretch>
            <a:fillRect/>
          </a:stretch>
        </p:blipFill>
        <p:spPr>
          <a:xfrm>
            <a:off x="0" y="-32385"/>
            <a:ext cx="12179935" cy="68897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矩形 6"/>
          <p:cNvSpPr/>
          <p:nvPr/>
        </p:nvSpPr>
        <p:spPr>
          <a:xfrm>
            <a:off x="0" y="-32385"/>
            <a:ext cx="12192000" cy="6900545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Overflow="overflow" horzOverflow="overflow" vert="horz" wrap="square" lIns="91440" tIns="45720" rIns="91440" bIns="45720" numCol="1" spcCol="0" rtlCol="0" fromWordArt="0" anchor="ctr" anchorCtr="0" compatLnSpc="1">
            <a:noAutofit/>
          </a:bodyPr>
          <a:lstStyle/>
          <a:p>
            <a:pPr algn="ctr"/>
            <a:endParaRPr lang="zh-CN" altLang="en-US" dirty="0">
              <a:latin typeface="Times New Roman" panose="02020603050405020304" charset="0"/>
              <a:ea typeface="阿里巴巴普惠体 R" panose="00020600040101010101" pitchFamily="18" charset="-122"/>
              <a:cs typeface="Times New Roman" panose="02020603050405020304" charset="0"/>
            </a:endParaRPr>
          </a:p>
        </p:txBody>
      </p:sp>
      <p:sp>
        <p:nvSpPr>
          <p:cNvPr id="115" name="矩形 114"/>
          <p:cNvSpPr/>
          <p:nvPr/>
        </p:nvSpPr>
        <p:spPr bwMode="auto">
          <a:xfrm>
            <a:off x="-19050" y="2219960"/>
            <a:ext cx="12198985" cy="1014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000" b="1" i="0" u="none" strike="noStrike" kern="1200" cap="none" spc="0" normalizeH="0" baseline="0" noProof="0">
                <a:ln w="19050"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anose="020B0A04020102020204" charset="0"/>
                <a:ea typeface="思源黑体 CN Heavy" panose="020B0A00000000000000" charset="-122"/>
                <a:cs typeface="Arial Black" panose="020B0A04020102020204" charset="0"/>
                <a:sym typeface="思源黑体 CN Normal" panose="020B0400000000000000" charset="-122"/>
              </a:rPr>
              <a:t>THE END</a:t>
            </a:r>
            <a:endParaRPr kumimoji="0" lang="en-US" altLang="zh-CN" sz="6000" b="1" i="0" u="none" strike="noStrike" kern="1200" cap="none" spc="0" normalizeH="0" baseline="0" noProof="0">
              <a:ln w="19050">
                <a:noFill/>
              </a:ln>
              <a:solidFill>
                <a:schemeClr val="tx1"/>
              </a:solidFill>
              <a:effectLst/>
              <a:uLnTx/>
              <a:uFillTx/>
              <a:latin typeface="Arial Black" panose="020B0A04020102020204" charset="0"/>
              <a:ea typeface="思源黑体 CN Heavy" panose="020B0A00000000000000" charset="-122"/>
              <a:cs typeface="Arial Black" panose="020B0A04020102020204" charset="0"/>
              <a:sym typeface="思源黑体 CN Normal" panose="020B0400000000000000" charset="-122"/>
            </a:endParaRPr>
          </a:p>
        </p:txBody>
      </p:sp>
      <p:sp>
        <p:nvSpPr>
          <p:cNvPr id="9" name="矩形 8"/>
          <p:cNvSpPr/>
          <p:nvPr>
            <p:custDataLst>
              <p:tags r:id="rId2"/>
            </p:custDataLst>
          </p:nvPr>
        </p:nvSpPr>
        <p:spPr>
          <a:xfrm>
            <a:off x="9640129" y="6095138"/>
            <a:ext cx="2379149" cy="553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2023.08.29</a:t>
            </a:r>
            <a:endParaRPr kumimoji="0" lang="en-US" altLang="zh-CN" sz="16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华文楷体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>
            <p:custDataLst>
              <p:tags r:id="rId3"/>
            </p:custDataLst>
          </p:nvPr>
        </p:nvSpPr>
        <p:spPr>
          <a:xfrm>
            <a:off x="4768215" y="3272790"/>
            <a:ext cx="2655570" cy="1245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indent="0" algn="ctr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500" b="1" noProof="0" dirty="0" err="1">
                <a:latin typeface="Palatino Linotype" panose="02040502050505030304" charset="0"/>
                <a:ea typeface="华文楷体" panose="02010600040101010101" pitchFamily="2" charset="-122"/>
                <a:cs typeface="Palatino Linotype" panose="02040502050505030304" charset="0"/>
                <a:sym typeface="+mn-ea"/>
              </a:rPr>
              <a:t>Fangtian</a:t>
            </a:r>
            <a:r>
              <a:rPr lang="en-US" altLang="zh-CN" sz="2500" b="1" noProof="0" dirty="0">
                <a:latin typeface="Palatino Linotype" panose="02040502050505030304" charset="0"/>
                <a:ea typeface="华文楷体" panose="02010600040101010101" pitchFamily="2" charset="-122"/>
                <a:cs typeface="Palatino Linotype" panose="02040502050505030304" charset="0"/>
                <a:sym typeface="+mn-ea"/>
              </a:rPr>
              <a:t> </a:t>
            </a:r>
            <a:r>
              <a:rPr lang="en-US" altLang="zh-CN" sz="2500" b="1" noProof="0" dirty="0" err="1">
                <a:latin typeface="Palatino Linotype" panose="02040502050505030304" charset="0"/>
                <a:ea typeface="华文楷体" panose="02010600040101010101" pitchFamily="2" charset="-122"/>
                <a:cs typeface="Palatino Linotype" panose="02040502050505030304" charset="0"/>
                <a:sym typeface="+mn-ea"/>
              </a:rPr>
              <a:t>Zhong</a:t>
            </a:r>
            <a:endParaRPr lang="en-US" altLang="zh-CN" sz="2500" b="1" noProof="0" dirty="0" err="1">
              <a:latin typeface="Palatino Linotype" panose="02040502050505030304" charset="0"/>
              <a:ea typeface="华文楷体" panose="02010600040101010101" pitchFamily="2" charset="-122"/>
              <a:cs typeface="Palatino Linotype" panose="02040502050505030304" charset="0"/>
              <a:sym typeface="+mn-ea"/>
            </a:endParaRPr>
          </a:p>
          <a:p>
            <a:pPr marR="0" indent="0" algn="ctr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500" b="1">
                <a:latin typeface="Palatino Linotype" panose="02040502050505030304" charset="0"/>
                <a:cs typeface="Palatino Linotype" panose="02040502050505030304" charset="0"/>
              </a:rPr>
              <a:t>CSCI </a:t>
            </a:r>
            <a:r>
              <a:rPr lang="en-US" altLang="zh-CN" sz="2500" b="1">
                <a:latin typeface="Palatino Linotype" panose="02040502050505030304" charset="0"/>
                <a:cs typeface="Palatino Linotype" panose="02040502050505030304" charset="0"/>
              </a:rPr>
              <a:t>5</a:t>
            </a:r>
            <a:r>
              <a:rPr lang="zh-CN" altLang="en-US" sz="2500" b="1">
                <a:latin typeface="Palatino Linotype" panose="02040502050505030304" charset="0"/>
                <a:cs typeface="Palatino Linotype" panose="02040502050505030304" charset="0"/>
              </a:rPr>
              <a:t>9</a:t>
            </a:r>
            <a:r>
              <a:rPr lang="en-US" altLang="zh-CN" sz="2500" b="1">
                <a:latin typeface="Palatino Linotype" panose="02040502050505030304" charset="0"/>
                <a:cs typeface="Palatino Linotype" panose="02040502050505030304" charset="0"/>
              </a:rPr>
              <a:t>1</a:t>
            </a:r>
            <a:endParaRPr lang="en-US" altLang="zh-CN" sz="2500" b="1">
              <a:latin typeface="Palatino Linotype" panose="02040502050505030304" charset="0"/>
              <a:cs typeface="Palatino Linotype" panose="02040502050505030304" charset="0"/>
            </a:endParaRPr>
          </a:p>
        </p:txBody>
      </p:sp>
      <p:sp>
        <p:nvSpPr>
          <p:cNvPr id="4" name="Freeform 159"/>
          <p:cNvSpPr>
            <a:spLocks noEditPoints="1"/>
          </p:cNvSpPr>
          <p:nvPr>
            <p:custDataLst>
              <p:tags r:id="rId4"/>
            </p:custDataLst>
          </p:nvPr>
        </p:nvSpPr>
        <p:spPr bwMode="auto">
          <a:xfrm>
            <a:off x="675098" y="1732630"/>
            <a:ext cx="181896" cy="177458"/>
          </a:xfrm>
          <a:custGeom>
            <a:avLst/>
            <a:gdLst>
              <a:gd name="T0" fmla="*/ 55 w 109"/>
              <a:gd name="T1" fmla="*/ 109 h 109"/>
              <a:gd name="T2" fmla="*/ 51 w 109"/>
              <a:gd name="T3" fmla="*/ 108 h 109"/>
              <a:gd name="T4" fmla="*/ 2 w 109"/>
              <a:gd name="T5" fmla="*/ 59 h 109"/>
              <a:gd name="T6" fmla="*/ 2 w 109"/>
              <a:gd name="T7" fmla="*/ 51 h 109"/>
              <a:gd name="T8" fmla="*/ 51 w 109"/>
              <a:gd name="T9" fmla="*/ 2 h 109"/>
              <a:gd name="T10" fmla="*/ 59 w 109"/>
              <a:gd name="T11" fmla="*/ 2 h 109"/>
              <a:gd name="T12" fmla="*/ 108 w 109"/>
              <a:gd name="T13" fmla="*/ 51 h 109"/>
              <a:gd name="T14" fmla="*/ 109 w 109"/>
              <a:gd name="T15" fmla="*/ 55 h 109"/>
              <a:gd name="T16" fmla="*/ 108 w 109"/>
              <a:gd name="T17" fmla="*/ 59 h 109"/>
              <a:gd name="T18" fmla="*/ 59 w 109"/>
              <a:gd name="T19" fmla="*/ 108 h 109"/>
              <a:gd name="T20" fmla="*/ 55 w 109"/>
              <a:gd name="T21" fmla="*/ 109 h 109"/>
              <a:gd name="T22" fmla="*/ 14 w 109"/>
              <a:gd name="T23" fmla="*/ 55 h 109"/>
              <a:gd name="T24" fmla="*/ 55 w 109"/>
              <a:gd name="T25" fmla="*/ 96 h 109"/>
              <a:gd name="T26" fmla="*/ 96 w 109"/>
              <a:gd name="T27" fmla="*/ 55 h 109"/>
              <a:gd name="T28" fmla="*/ 55 w 109"/>
              <a:gd name="T29" fmla="*/ 14 h 109"/>
              <a:gd name="T30" fmla="*/ 14 w 109"/>
              <a:gd name="T31" fmla="*/ 55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09" h="109">
                <a:moveTo>
                  <a:pt x="55" y="109"/>
                </a:moveTo>
                <a:cubicBezTo>
                  <a:pt x="53" y="109"/>
                  <a:pt x="52" y="109"/>
                  <a:pt x="51" y="108"/>
                </a:cubicBezTo>
                <a:lnTo>
                  <a:pt x="2" y="59"/>
                </a:lnTo>
                <a:cubicBezTo>
                  <a:pt x="0" y="57"/>
                  <a:pt x="0" y="53"/>
                  <a:pt x="2" y="51"/>
                </a:cubicBezTo>
                <a:lnTo>
                  <a:pt x="51" y="2"/>
                </a:lnTo>
                <a:cubicBezTo>
                  <a:pt x="53" y="0"/>
                  <a:pt x="57" y="0"/>
                  <a:pt x="59" y="2"/>
                </a:cubicBezTo>
                <a:lnTo>
                  <a:pt x="108" y="51"/>
                </a:lnTo>
                <a:cubicBezTo>
                  <a:pt x="109" y="52"/>
                  <a:pt x="109" y="53"/>
                  <a:pt x="109" y="55"/>
                </a:cubicBezTo>
                <a:cubicBezTo>
                  <a:pt x="109" y="56"/>
                  <a:pt x="109" y="58"/>
                  <a:pt x="108" y="59"/>
                </a:cubicBezTo>
                <a:lnTo>
                  <a:pt x="59" y="108"/>
                </a:lnTo>
                <a:cubicBezTo>
                  <a:pt x="58" y="109"/>
                  <a:pt x="56" y="109"/>
                  <a:pt x="55" y="109"/>
                </a:cubicBezTo>
                <a:close/>
                <a:moveTo>
                  <a:pt x="14" y="55"/>
                </a:moveTo>
                <a:lnTo>
                  <a:pt x="55" y="96"/>
                </a:lnTo>
                <a:lnTo>
                  <a:pt x="96" y="55"/>
                </a:lnTo>
                <a:lnTo>
                  <a:pt x="55" y="14"/>
                </a:lnTo>
                <a:lnTo>
                  <a:pt x="14" y="55"/>
                </a:lnTo>
                <a:close/>
              </a:path>
            </a:pathLst>
          </a:custGeom>
          <a:solidFill>
            <a:schemeClr val="accent4"/>
          </a:solidFill>
          <a:ln w="1270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s-ES" dirty="0"/>
          </a:p>
        </p:txBody>
      </p:sp>
      <p:sp>
        <p:nvSpPr>
          <p:cNvPr id="5" name="Freeform 159"/>
          <p:cNvSpPr>
            <a:spLocks noEditPoints="1"/>
          </p:cNvSpPr>
          <p:nvPr>
            <p:custDataLst>
              <p:tags r:id="rId5"/>
            </p:custDataLst>
          </p:nvPr>
        </p:nvSpPr>
        <p:spPr bwMode="auto">
          <a:xfrm>
            <a:off x="2992261" y="1228497"/>
            <a:ext cx="181896" cy="177458"/>
          </a:xfrm>
          <a:custGeom>
            <a:avLst/>
            <a:gdLst>
              <a:gd name="T0" fmla="*/ 55 w 109"/>
              <a:gd name="T1" fmla="*/ 109 h 109"/>
              <a:gd name="T2" fmla="*/ 51 w 109"/>
              <a:gd name="T3" fmla="*/ 108 h 109"/>
              <a:gd name="T4" fmla="*/ 2 w 109"/>
              <a:gd name="T5" fmla="*/ 59 h 109"/>
              <a:gd name="T6" fmla="*/ 2 w 109"/>
              <a:gd name="T7" fmla="*/ 51 h 109"/>
              <a:gd name="T8" fmla="*/ 51 w 109"/>
              <a:gd name="T9" fmla="*/ 2 h 109"/>
              <a:gd name="T10" fmla="*/ 59 w 109"/>
              <a:gd name="T11" fmla="*/ 2 h 109"/>
              <a:gd name="T12" fmla="*/ 108 w 109"/>
              <a:gd name="T13" fmla="*/ 51 h 109"/>
              <a:gd name="T14" fmla="*/ 109 w 109"/>
              <a:gd name="T15" fmla="*/ 55 h 109"/>
              <a:gd name="T16" fmla="*/ 108 w 109"/>
              <a:gd name="T17" fmla="*/ 59 h 109"/>
              <a:gd name="T18" fmla="*/ 59 w 109"/>
              <a:gd name="T19" fmla="*/ 108 h 109"/>
              <a:gd name="T20" fmla="*/ 55 w 109"/>
              <a:gd name="T21" fmla="*/ 109 h 109"/>
              <a:gd name="T22" fmla="*/ 14 w 109"/>
              <a:gd name="T23" fmla="*/ 55 h 109"/>
              <a:gd name="T24" fmla="*/ 55 w 109"/>
              <a:gd name="T25" fmla="*/ 96 h 109"/>
              <a:gd name="T26" fmla="*/ 96 w 109"/>
              <a:gd name="T27" fmla="*/ 55 h 109"/>
              <a:gd name="T28" fmla="*/ 55 w 109"/>
              <a:gd name="T29" fmla="*/ 14 h 109"/>
              <a:gd name="T30" fmla="*/ 14 w 109"/>
              <a:gd name="T31" fmla="*/ 55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09" h="109">
                <a:moveTo>
                  <a:pt x="55" y="109"/>
                </a:moveTo>
                <a:cubicBezTo>
                  <a:pt x="53" y="109"/>
                  <a:pt x="52" y="109"/>
                  <a:pt x="51" y="108"/>
                </a:cubicBezTo>
                <a:lnTo>
                  <a:pt x="2" y="59"/>
                </a:lnTo>
                <a:cubicBezTo>
                  <a:pt x="0" y="57"/>
                  <a:pt x="0" y="53"/>
                  <a:pt x="2" y="51"/>
                </a:cubicBezTo>
                <a:lnTo>
                  <a:pt x="51" y="2"/>
                </a:lnTo>
                <a:cubicBezTo>
                  <a:pt x="53" y="0"/>
                  <a:pt x="57" y="0"/>
                  <a:pt x="59" y="2"/>
                </a:cubicBezTo>
                <a:lnTo>
                  <a:pt x="108" y="51"/>
                </a:lnTo>
                <a:cubicBezTo>
                  <a:pt x="109" y="52"/>
                  <a:pt x="109" y="53"/>
                  <a:pt x="109" y="55"/>
                </a:cubicBezTo>
                <a:cubicBezTo>
                  <a:pt x="109" y="56"/>
                  <a:pt x="109" y="58"/>
                  <a:pt x="108" y="59"/>
                </a:cubicBezTo>
                <a:lnTo>
                  <a:pt x="59" y="108"/>
                </a:lnTo>
                <a:cubicBezTo>
                  <a:pt x="58" y="109"/>
                  <a:pt x="56" y="109"/>
                  <a:pt x="55" y="109"/>
                </a:cubicBezTo>
                <a:close/>
                <a:moveTo>
                  <a:pt x="14" y="55"/>
                </a:moveTo>
                <a:lnTo>
                  <a:pt x="55" y="96"/>
                </a:lnTo>
                <a:lnTo>
                  <a:pt x="96" y="55"/>
                </a:lnTo>
                <a:lnTo>
                  <a:pt x="55" y="14"/>
                </a:lnTo>
                <a:lnTo>
                  <a:pt x="14" y="55"/>
                </a:lnTo>
                <a:close/>
              </a:path>
            </a:pathLst>
          </a:custGeom>
          <a:solidFill>
            <a:schemeClr val="accent1"/>
          </a:solidFill>
          <a:ln w="1270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s-ES" dirty="0"/>
          </a:p>
        </p:txBody>
      </p:sp>
      <p:sp>
        <p:nvSpPr>
          <p:cNvPr id="11" name="Freeform 159"/>
          <p:cNvSpPr>
            <a:spLocks noEditPoints="1"/>
          </p:cNvSpPr>
          <p:nvPr>
            <p:custDataLst>
              <p:tags r:id="rId6"/>
            </p:custDataLst>
          </p:nvPr>
        </p:nvSpPr>
        <p:spPr bwMode="auto">
          <a:xfrm>
            <a:off x="1969007" y="4372353"/>
            <a:ext cx="181896" cy="177458"/>
          </a:xfrm>
          <a:custGeom>
            <a:avLst/>
            <a:gdLst>
              <a:gd name="T0" fmla="*/ 55 w 109"/>
              <a:gd name="T1" fmla="*/ 109 h 109"/>
              <a:gd name="T2" fmla="*/ 51 w 109"/>
              <a:gd name="T3" fmla="*/ 108 h 109"/>
              <a:gd name="T4" fmla="*/ 2 w 109"/>
              <a:gd name="T5" fmla="*/ 59 h 109"/>
              <a:gd name="T6" fmla="*/ 2 w 109"/>
              <a:gd name="T7" fmla="*/ 51 h 109"/>
              <a:gd name="T8" fmla="*/ 51 w 109"/>
              <a:gd name="T9" fmla="*/ 2 h 109"/>
              <a:gd name="T10" fmla="*/ 59 w 109"/>
              <a:gd name="T11" fmla="*/ 2 h 109"/>
              <a:gd name="T12" fmla="*/ 108 w 109"/>
              <a:gd name="T13" fmla="*/ 51 h 109"/>
              <a:gd name="T14" fmla="*/ 109 w 109"/>
              <a:gd name="T15" fmla="*/ 55 h 109"/>
              <a:gd name="T16" fmla="*/ 108 w 109"/>
              <a:gd name="T17" fmla="*/ 59 h 109"/>
              <a:gd name="T18" fmla="*/ 59 w 109"/>
              <a:gd name="T19" fmla="*/ 108 h 109"/>
              <a:gd name="T20" fmla="*/ 55 w 109"/>
              <a:gd name="T21" fmla="*/ 109 h 109"/>
              <a:gd name="T22" fmla="*/ 14 w 109"/>
              <a:gd name="T23" fmla="*/ 55 h 109"/>
              <a:gd name="T24" fmla="*/ 55 w 109"/>
              <a:gd name="T25" fmla="*/ 96 h 109"/>
              <a:gd name="T26" fmla="*/ 96 w 109"/>
              <a:gd name="T27" fmla="*/ 55 h 109"/>
              <a:gd name="T28" fmla="*/ 55 w 109"/>
              <a:gd name="T29" fmla="*/ 14 h 109"/>
              <a:gd name="T30" fmla="*/ 14 w 109"/>
              <a:gd name="T31" fmla="*/ 55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09" h="109">
                <a:moveTo>
                  <a:pt x="55" y="109"/>
                </a:moveTo>
                <a:cubicBezTo>
                  <a:pt x="53" y="109"/>
                  <a:pt x="52" y="109"/>
                  <a:pt x="51" y="108"/>
                </a:cubicBezTo>
                <a:lnTo>
                  <a:pt x="2" y="59"/>
                </a:lnTo>
                <a:cubicBezTo>
                  <a:pt x="0" y="57"/>
                  <a:pt x="0" y="53"/>
                  <a:pt x="2" y="51"/>
                </a:cubicBezTo>
                <a:lnTo>
                  <a:pt x="51" y="2"/>
                </a:lnTo>
                <a:cubicBezTo>
                  <a:pt x="53" y="0"/>
                  <a:pt x="57" y="0"/>
                  <a:pt x="59" y="2"/>
                </a:cubicBezTo>
                <a:lnTo>
                  <a:pt x="108" y="51"/>
                </a:lnTo>
                <a:cubicBezTo>
                  <a:pt x="109" y="52"/>
                  <a:pt x="109" y="53"/>
                  <a:pt x="109" y="55"/>
                </a:cubicBezTo>
                <a:cubicBezTo>
                  <a:pt x="109" y="56"/>
                  <a:pt x="109" y="58"/>
                  <a:pt x="108" y="59"/>
                </a:cubicBezTo>
                <a:lnTo>
                  <a:pt x="59" y="108"/>
                </a:lnTo>
                <a:cubicBezTo>
                  <a:pt x="58" y="109"/>
                  <a:pt x="56" y="109"/>
                  <a:pt x="55" y="109"/>
                </a:cubicBezTo>
                <a:close/>
                <a:moveTo>
                  <a:pt x="14" y="55"/>
                </a:moveTo>
                <a:lnTo>
                  <a:pt x="55" y="96"/>
                </a:lnTo>
                <a:lnTo>
                  <a:pt x="96" y="55"/>
                </a:lnTo>
                <a:lnTo>
                  <a:pt x="55" y="14"/>
                </a:lnTo>
                <a:lnTo>
                  <a:pt x="14" y="55"/>
                </a:lnTo>
                <a:close/>
              </a:path>
            </a:pathLst>
          </a:custGeom>
          <a:solidFill>
            <a:schemeClr val="accent3"/>
          </a:solidFill>
          <a:ln w="1270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s-ES" dirty="0"/>
          </a:p>
        </p:txBody>
      </p:sp>
      <p:sp>
        <p:nvSpPr>
          <p:cNvPr id="17" name="Freeform 298"/>
          <p:cNvSpPr/>
          <p:nvPr>
            <p:custDataLst>
              <p:tags r:id="rId7"/>
            </p:custDataLst>
          </p:nvPr>
        </p:nvSpPr>
        <p:spPr bwMode="auto">
          <a:xfrm>
            <a:off x="11101499" y="3197526"/>
            <a:ext cx="146050" cy="144463"/>
          </a:xfrm>
          <a:custGeom>
            <a:avLst/>
            <a:gdLst>
              <a:gd name="T0" fmla="*/ 123 w 247"/>
              <a:gd name="T1" fmla="*/ 0 h 247"/>
              <a:gd name="T2" fmla="*/ 167 w 247"/>
              <a:gd name="T3" fmla="*/ 80 h 247"/>
              <a:gd name="T4" fmla="*/ 247 w 247"/>
              <a:gd name="T5" fmla="*/ 124 h 247"/>
              <a:gd name="T6" fmla="*/ 167 w 247"/>
              <a:gd name="T7" fmla="*/ 167 h 247"/>
              <a:gd name="T8" fmla="*/ 123 w 247"/>
              <a:gd name="T9" fmla="*/ 247 h 247"/>
              <a:gd name="T10" fmla="*/ 80 w 247"/>
              <a:gd name="T11" fmla="*/ 167 h 247"/>
              <a:gd name="T12" fmla="*/ 0 w 247"/>
              <a:gd name="T13" fmla="*/ 124 h 247"/>
              <a:gd name="T14" fmla="*/ 80 w 247"/>
              <a:gd name="T15" fmla="*/ 80 h 247"/>
              <a:gd name="T16" fmla="*/ 123 w 247"/>
              <a:gd name="T17" fmla="*/ 0 h 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7" h="247">
                <a:moveTo>
                  <a:pt x="123" y="0"/>
                </a:moveTo>
                <a:lnTo>
                  <a:pt x="167" y="80"/>
                </a:lnTo>
                <a:lnTo>
                  <a:pt x="247" y="124"/>
                </a:lnTo>
                <a:lnTo>
                  <a:pt x="167" y="167"/>
                </a:lnTo>
                <a:lnTo>
                  <a:pt x="123" y="247"/>
                </a:lnTo>
                <a:lnTo>
                  <a:pt x="80" y="167"/>
                </a:lnTo>
                <a:lnTo>
                  <a:pt x="0" y="124"/>
                </a:lnTo>
                <a:lnTo>
                  <a:pt x="80" y="80"/>
                </a:lnTo>
                <a:lnTo>
                  <a:pt x="123" y="0"/>
                </a:lnTo>
                <a:close/>
              </a:path>
            </a:pathLst>
          </a:custGeom>
          <a:solidFill>
            <a:schemeClr val="accent3"/>
          </a:solidFill>
          <a:ln w="12700">
            <a:solidFill>
              <a:schemeClr val="tx1"/>
            </a:solidFill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s-ES" dirty="0"/>
          </a:p>
        </p:txBody>
      </p:sp>
      <p:sp>
        <p:nvSpPr>
          <p:cNvPr id="18" name="Freeform 302"/>
          <p:cNvSpPr/>
          <p:nvPr>
            <p:custDataLst>
              <p:tags r:id="rId8"/>
            </p:custDataLst>
          </p:nvPr>
        </p:nvSpPr>
        <p:spPr bwMode="auto">
          <a:xfrm>
            <a:off x="11362690" y="1253490"/>
            <a:ext cx="129557" cy="129557"/>
          </a:xfrm>
          <a:custGeom>
            <a:avLst/>
            <a:gdLst>
              <a:gd name="T0" fmla="*/ 75 w 151"/>
              <a:gd name="T1" fmla="*/ 0 h 150"/>
              <a:gd name="T2" fmla="*/ 102 w 151"/>
              <a:gd name="T3" fmla="*/ 48 h 150"/>
              <a:gd name="T4" fmla="*/ 151 w 151"/>
              <a:gd name="T5" fmla="*/ 75 h 150"/>
              <a:gd name="T6" fmla="*/ 102 w 151"/>
              <a:gd name="T7" fmla="*/ 102 h 150"/>
              <a:gd name="T8" fmla="*/ 75 w 151"/>
              <a:gd name="T9" fmla="*/ 150 h 150"/>
              <a:gd name="T10" fmla="*/ 49 w 151"/>
              <a:gd name="T11" fmla="*/ 102 h 150"/>
              <a:gd name="T12" fmla="*/ 0 w 151"/>
              <a:gd name="T13" fmla="*/ 75 h 150"/>
              <a:gd name="T14" fmla="*/ 49 w 151"/>
              <a:gd name="T15" fmla="*/ 48 h 150"/>
              <a:gd name="T16" fmla="*/ 75 w 151"/>
              <a:gd name="T17" fmla="*/ 0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1" h="150">
                <a:moveTo>
                  <a:pt x="75" y="0"/>
                </a:moveTo>
                <a:lnTo>
                  <a:pt x="102" y="48"/>
                </a:lnTo>
                <a:lnTo>
                  <a:pt x="151" y="75"/>
                </a:lnTo>
                <a:lnTo>
                  <a:pt x="102" y="102"/>
                </a:lnTo>
                <a:lnTo>
                  <a:pt x="75" y="150"/>
                </a:lnTo>
                <a:lnTo>
                  <a:pt x="49" y="102"/>
                </a:lnTo>
                <a:lnTo>
                  <a:pt x="0" y="75"/>
                </a:lnTo>
                <a:lnTo>
                  <a:pt x="49" y="48"/>
                </a:lnTo>
                <a:lnTo>
                  <a:pt x="75" y="0"/>
                </a:lnTo>
                <a:close/>
              </a:path>
            </a:pathLst>
          </a:custGeom>
          <a:solidFill>
            <a:schemeClr val="accent4"/>
          </a:solidFill>
          <a:ln w="12700">
            <a:solidFill>
              <a:schemeClr val="tx1"/>
            </a:solidFill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s-ES" dirty="0"/>
          </a:p>
        </p:txBody>
      </p:sp>
      <p:sp>
        <p:nvSpPr>
          <p:cNvPr id="25" name="Freeform 157"/>
          <p:cNvSpPr>
            <a:spLocks noEditPoints="1"/>
          </p:cNvSpPr>
          <p:nvPr>
            <p:custDataLst>
              <p:tags r:id="rId9"/>
            </p:custDataLst>
          </p:nvPr>
        </p:nvSpPr>
        <p:spPr bwMode="auto">
          <a:xfrm>
            <a:off x="10433905" y="2017746"/>
            <a:ext cx="177215" cy="163925"/>
          </a:xfrm>
          <a:custGeom>
            <a:avLst/>
            <a:gdLst>
              <a:gd name="T0" fmla="*/ 55 w 110"/>
              <a:gd name="T1" fmla="*/ 100 h 100"/>
              <a:gd name="T2" fmla="*/ 50 w 110"/>
              <a:gd name="T3" fmla="*/ 97 h 100"/>
              <a:gd name="T4" fmla="*/ 1 w 110"/>
              <a:gd name="T5" fmla="*/ 9 h 100"/>
              <a:gd name="T6" fmla="*/ 1 w 110"/>
              <a:gd name="T7" fmla="*/ 3 h 100"/>
              <a:gd name="T8" fmla="*/ 6 w 110"/>
              <a:gd name="T9" fmla="*/ 0 h 100"/>
              <a:gd name="T10" fmla="*/ 104 w 110"/>
              <a:gd name="T11" fmla="*/ 0 h 100"/>
              <a:gd name="T12" fmla="*/ 109 w 110"/>
              <a:gd name="T13" fmla="*/ 3 h 100"/>
              <a:gd name="T14" fmla="*/ 109 w 110"/>
              <a:gd name="T15" fmla="*/ 9 h 100"/>
              <a:gd name="T16" fmla="*/ 60 w 110"/>
              <a:gd name="T17" fmla="*/ 97 h 100"/>
              <a:gd name="T18" fmla="*/ 55 w 110"/>
              <a:gd name="T19" fmla="*/ 100 h 100"/>
              <a:gd name="T20" fmla="*/ 16 w 110"/>
              <a:gd name="T21" fmla="*/ 12 h 100"/>
              <a:gd name="T22" fmla="*/ 55 w 110"/>
              <a:gd name="T23" fmla="*/ 82 h 100"/>
              <a:gd name="T24" fmla="*/ 94 w 110"/>
              <a:gd name="T25" fmla="*/ 12 h 100"/>
              <a:gd name="T26" fmla="*/ 16 w 110"/>
              <a:gd name="T27" fmla="*/ 12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10" h="100">
                <a:moveTo>
                  <a:pt x="55" y="100"/>
                </a:moveTo>
                <a:cubicBezTo>
                  <a:pt x="53" y="100"/>
                  <a:pt x="51" y="98"/>
                  <a:pt x="50" y="97"/>
                </a:cubicBezTo>
                <a:lnTo>
                  <a:pt x="1" y="9"/>
                </a:lnTo>
                <a:cubicBezTo>
                  <a:pt x="0" y="7"/>
                  <a:pt x="0" y="5"/>
                  <a:pt x="1" y="3"/>
                </a:cubicBezTo>
                <a:cubicBezTo>
                  <a:pt x="2" y="2"/>
                  <a:pt x="4" y="0"/>
                  <a:pt x="6" y="0"/>
                </a:cubicBezTo>
                <a:lnTo>
                  <a:pt x="104" y="0"/>
                </a:lnTo>
                <a:cubicBezTo>
                  <a:pt x="106" y="0"/>
                  <a:pt x="108" y="2"/>
                  <a:pt x="109" y="3"/>
                </a:cubicBezTo>
                <a:cubicBezTo>
                  <a:pt x="110" y="5"/>
                  <a:pt x="110" y="7"/>
                  <a:pt x="109" y="9"/>
                </a:cubicBezTo>
                <a:lnTo>
                  <a:pt x="60" y="97"/>
                </a:lnTo>
                <a:cubicBezTo>
                  <a:pt x="59" y="98"/>
                  <a:pt x="57" y="100"/>
                  <a:pt x="55" y="100"/>
                </a:cubicBezTo>
                <a:close/>
                <a:moveTo>
                  <a:pt x="16" y="12"/>
                </a:moveTo>
                <a:lnTo>
                  <a:pt x="55" y="82"/>
                </a:lnTo>
                <a:lnTo>
                  <a:pt x="94" y="12"/>
                </a:lnTo>
                <a:lnTo>
                  <a:pt x="16" y="12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s-ES" dirty="0"/>
          </a:p>
        </p:txBody>
      </p:sp>
      <p:sp>
        <p:nvSpPr>
          <p:cNvPr id="2" name="矩形 1"/>
          <p:cNvSpPr/>
          <p:nvPr>
            <p:custDataLst>
              <p:tags r:id="rId10"/>
            </p:custDataLst>
          </p:nvPr>
        </p:nvSpPr>
        <p:spPr>
          <a:xfrm>
            <a:off x="2886710" y="4955540"/>
            <a:ext cx="6418580" cy="1139825"/>
          </a:xfrm>
          <a:prstGeom prst="rect">
            <a:avLst/>
          </a:prstGeom>
        </p:spPr>
        <p:txBody>
          <a:bodyPr wrap="square">
            <a:noAutofit/>
          </a:bodyPr>
          <a:p>
            <a:pPr indent="0" algn="ctr" fontAlgn="auto">
              <a:lnSpc>
                <a:spcPts val="2800"/>
              </a:lnSpc>
              <a:spcBef>
                <a:spcPts val="1500"/>
              </a:spcBef>
              <a:defRPr/>
            </a:pPr>
            <a:r>
              <a:rPr lang="en-US" altLang="zh-CN" sz="2200" dirty="0">
                <a:latin typeface="Palatino Linotype" panose="02040502050505030304" charset="0"/>
                <a:cs typeface="Palatino Linotype" panose="02040502050505030304" charset="0"/>
              </a:rPr>
              <a:t>Gianforte School of Computing </a:t>
            </a:r>
            <a:endParaRPr lang="en-US" altLang="zh-CN" sz="2200" dirty="0">
              <a:latin typeface="Palatino Linotype" panose="02040502050505030304" charset="0"/>
              <a:cs typeface="Palatino Linotype" panose="02040502050505030304" charset="0"/>
            </a:endParaRPr>
          </a:p>
          <a:p>
            <a:pPr indent="0" algn="ctr" fontAlgn="auto">
              <a:lnSpc>
                <a:spcPts val="2800"/>
              </a:lnSpc>
              <a:spcBef>
                <a:spcPts val="0"/>
              </a:spcBef>
              <a:defRPr/>
            </a:pPr>
            <a:r>
              <a:rPr lang="en-US" altLang="en-GB" sz="2200" dirty="0">
                <a:solidFill>
                  <a:srgbClr val="000000"/>
                </a:solidFill>
                <a:latin typeface="Palatino Linotype" panose="02040502050505030304" charset="0"/>
                <a:cs typeface="Palatino Linotype" panose="02040502050505030304" charset="0"/>
                <a:sym typeface="+mn-ea"/>
              </a:rPr>
              <a:t>Norm Asbjornson College of Engineerin</a:t>
            </a:r>
            <a:endParaRPr lang="en-US" altLang="en-GB" sz="2200" dirty="0">
              <a:solidFill>
                <a:srgbClr val="000000"/>
              </a:solidFill>
              <a:latin typeface="Palatino Linotype" panose="02040502050505030304" charset="0"/>
              <a:cs typeface="Palatino Linotype" panose="02040502050505030304" charset="0"/>
              <a:sym typeface="+mn-ea"/>
            </a:endParaRPr>
          </a:p>
          <a:p>
            <a:pPr indent="0" algn="ctr" fontAlgn="auto">
              <a:lnSpc>
                <a:spcPts val="2800"/>
              </a:lnSpc>
              <a:spcBef>
                <a:spcPts val="0"/>
              </a:spcBef>
              <a:defRPr/>
            </a:pPr>
            <a:r>
              <a:rPr lang="en-US" altLang="zh-CN" sz="2200" dirty="0">
                <a:latin typeface="Palatino Linotype" panose="02040502050505030304" charset="0"/>
                <a:cs typeface="Palatino Linotype" panose="02040502050505030304" charset="0"/>
              </a:rPr>
              <a:t>E-mail: fangtian.zhong@montana.edu</a:t>
            </a:r>
            <a:endParaRPr lang="en-US" altLang="zh-CN" sz="2200" dirty="0">
              <a:latin typeface="Palatino Linotype" panose="02040502050505030304" charset="0"/>
              <a:cs typeface="Palatino Linotype" panose="02040502050505030304" charset="0"/>
            </a:endParaRPr>
          </a:p>
          <a:p>
            <a:pPr indent="0" algn="ctr" fontAlgn="auto">
              <a:lnSpc>
                <a:spcPts val="2800"/>
              </a:lnSpc>
              <a:spcBef>
                <a:spcPts val="0"/>
              </a:spcBef>
              <a:defRPr/>
            </a:pPr>
            <a:endParaRPr lang="en-US" altLang="zh-CN" sz="2200" dirty="0">
              <a:latin typeface="Palatino Linotype" panose="02040502050505030304" charset="0"/>
              <a:cs typeface="Palatino Linotype" panose="02040502050505030304" charset="0"/>
            </a:endParaRPr>
          </a:p>
        </p:txBody>
      </p:sp>
      <p:pic>
        <p:nvPicPr>
          <p:cNvPr id="13" name="图片 12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311785" y="46355"/>
            <a:ext cx="2063115" cy="1447165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13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5" grpId="0" bldLvl="0" animBg="1"/>
      <p:bldP spid="11" grpId="0" bldLvl="0" animBg="1"/>
      <p:bldP spid="17" grpId="0" bldLvl="0" animBg="1"/>
      <p:bldP spid="18" grpId="0" bldLvl="0" animBg="1"/>
      <p:bldP spid="25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9"/>
          <p:cNvSpPr txBox="1"/>
          <p:nvPr/>
        </p:nvSpPr>
        <p:spPr>
          <a:xfrm>
            <a:off x="975360" y="318770"/>
            <a:ext cx="9776460" cy="44196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 kern="1200">
                <a:solidFill>
                  <a:srgbClr val="D1202F"/>
                </a:solidFill>
                <a:latin typeface="Arial" panose="020B0604020202020204" pitchFamily="34" charset="0"/>
                <a:ea typeface="Microsoft YaHei" panose="020B050302020402020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1" kern="1200">
                <a:solidFill>
                  <a:schemeClr val="accent1"/>
                </a:solidFill>
                <a:latin typeface="+mj-ea"/>
                <a:ea typeface="+mj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600" b="1" u="none" strike="noStrike" kern="1200" cap="none" spc="0" normalizeH="0" baseline="0" noProof="0">
                <a:ln>
                  <a:noFill/>
                </a:ln>
                <a:solidFill>
                  <a:srgbClr val="D1202F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charset="-122"/>
                <a:cs typeface="+mn-cs"/>
              </a:rPr>
              <a:t>Processor</a:t>
            </a:r>
            <a:endParaRPr kumimoji="0" lang="en-US" altLang="zh-CN" sz="3600" b="1" u="none" strike="noStrike" kern="1200" cap="none" spc="0" normalizeH="0" baseline="0" noProof="0">
              <a:ln>
                <a:noFill/>
              </a:ln>
              <a:solidFill>
                <a:srgbClr val="D1202F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charset="-122"/>
              <a:cs typeface="+mn-cs"/>
            </a:endParaRPr>
          </a:p>
        </p:txBody>
      </p:sp>
      <p:sp>
        <p:nvSpPr>
          <p:cNvPr id="63491" name="Text Placeholder 63490" descr="7b0a202020202262756c6c6574223a20227b5c2263617465676f727949645c223a31303030362c5c2274656d706c61746549645c223a32303233313234377d220a7d0a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-1905" y="1146175"/>
            <a:ext cx="12193905" cy="4910455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99795" indent="-539750" fontAlgn="auto">
              <a:lnSpc>
                <a:spcPct val="130000"/>
              </a:lnSpc>
              <a:buSzPct val="200000"/>
              <a:buBlip>
                <a:blip r:embed="rId2"/>
              </a:buBlip>
            </a:pP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Each personal computer has a microprocessor that manages the computer's arithmetical, logical, and control activities.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99795" indent="-539750" fontAlgn="auto">
              <a:lnSpc>
                <a:spcPct val="130000"/>
              </a:lnSpc>
              <a:buSzPct val="200000"/>
              <a:buBlip>
                <a:blip r:embed="rId2"/>
              </a:buBlip>
            </a:pP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Each family of processors has its own set of instructions for handling various operations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71600" indent="-355600" fontAlgn="auto">
              <a:lnSpc>
                <a:spcPts val="33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  <a:extLst>
                <a:ext uri="{35155182-B16C-46BC-9424-99874614C6A1}">
                  <wpsdc:indentchars xmlns:wpsdc="http://www.wps.cn/officeDocument/2017/drawingmlCustomData" val="-100" checksum="2984165887"/>
                  <wpsdc:marlchars xmlns:wpsdc="http://www.wps.cn/officeDocument/2017/drawingmlCustomData" val="600" checksum="3581418924"/>
                </a:ext>
              </a:extLs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getting input from keyboard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71600" indent="-355600" fontAlgn="auto">
              <a:lnSpc>
                <a:spcPts val="33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  <a:extLst>
                <a:ext uri="{35155182-B16C-46BC-9424-99874614C6A1}">
                  <wpsdc:indentchars xmlns:wpsdc="http://www.wps.cn/officeDocument/2017/drawingmlCustomData" val="-100" checksum="2984165887"/>
                  <wpsdc:marlchars xmlns:wpsdc="http://www.wps.cn/officeDocument/2017/drawingmlCustomData" val="600" checksum="3581418924"/>
                </a:ext>
              </a:extLs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displaying information on screen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71600" indent="-355600" fontAlgn="auto">
              <a:lnSpc>
                <a:spcPts val="33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  <a:extLst>
                <a:ext uri="{35155182-B16C-46BC-9424-99874614C6A1}">
                  <wpsdc:indentchars xmlns:wpsdc="http://www.wps.cn/officeDocument/2017/drawingmlCustomData" val="-100" checksum="2984165887"/>
                  <wpsdc:marlchars xmlns:wpsdc="http://www.wps.cn/officeDocument/2017/drawingmlCustomData" val="600" checksum="3581418924"/>
                </a:ext>
              </a:extLs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and performing various other jobs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99795" indent="-539750" fontAlgn="auto">
              <a:lnSpc>
                <a:spcPct val="130000"/>
              </a:lnSpc>
              <a:buSzPct val="200000"/>
              <a:buBlip>
                <a:blip r:embed="rId2"/>
              </a:buBlip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processor understands only machine language instructions, which are strings of 1's and 0's.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9"/>
          <p:cNvSpPr txBox="1"/>
          <p:nvPr/>
        </p:nvSpPr>
        <p:spPr>
          <a:xfrm>
            <a:off x="975360" y="318770"/>
            <a:ext cx="9776460" cy="44196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 kern="1200">
                <a:solidFill>
                  <a:srgbClr val="D1202F"/>
                </a:solidFill>
                <a:latin typeface="Arial" panose="020B0604020202020204" pitchFamily="34" charset="0"/>
                <a:ea typeface="Microsoft YaHei" panose="020B050302020402020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1" kern="1200">
                <a:solidFill>
                  <a:schemeClr val="accent1"/>
                </a:solidFill>
                <a:latin typeface="+mj-ea"/>
                <a:ea typeface="+mj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600" b="1" u="none" strike="noStrike" kern="1200" cap="none" spc="0" normalizeH="0" baseline="0" noProof="0">
                <a:ln>
                  <a:noFill/>
                </a:ln>
                <a:solidFill>
                  <a:srgbClr val="D1202F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charset="-122"/>
                <a:cs typeface="+mn-cs"/>
              </a:rPr>
              <a:t>Assembly Language</a:t>
            </a:r>
            <a:endParaRPr kumimoji="0" lang="en-US" altLang="zh-CN" sz="3600" b="1" u="none" strike="noStrike" kern="1200" cap="none" spc="0" normalizeH="0" baseline="0" noProof="0">
              <a:ln>
                <a:noFill/>
              </a:ln>
              <a:solidFill>
                <a:srgbClr val="D1202F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charset="-122"/>
              <a:cs typeface="+mn-cs"/>
            </a:endParaRPr>
          </a:p>
        </p:txBody>
      </p:sp>
      <p:sp>
        <p:nvSpPr>
          <p:cNvPr id="63491" name="Text Placeholder 63490" descr="7b0a202020202262756c6c6574223a20227b5c2263617465676f727949645c223a31303030362c5c2274656d706c61746549645c223a32303233313234377d220a7d0a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-1905" y="1146175"/>
            <a:ext cx="12193905" cy="3048635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99795" indent="-539750" fontAlgn="auto">
              <a:lnSpc>
                <a:spcPct val="130000"/>
              </a:lnSpc>
              <a:buSzPct val="200000"/>
              <a:buBlip>
                <a:blip r:embed="rId2"/>
              </a:buBlip>
            </a:pP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Machine language is too obscure and complex for using in software development. 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99795" indent="-539750" fontAlgn="auto">
              <a:lnSpc>
                <a:spcPct val="130000"/>
              </a:lnSpc>
              <a:buSzPct val="200000"/>
              <a:buBlip>
                <a:blip r:embed="rId2"/>
              </a:buBlip>
            </a:pP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Assembly language is designed for a specific family of processors that represents various instructions in symbolic code and a more understandable form.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9"/>
          <p:cNvSpPr txBox="1"/>
          <p:nvPr/>
        </p:nvSpPr>
        <p:spPr>
          <a:xfrm>
            <a:off x="975360" y="318770"/>
            <a:ext cx="9776460" cy="44196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 kern="1200">
                <a:solidFill>
                  <a:srgbClr val="D1202F"/>
                </a:solidFill>
                <a:latin typeface="Arial" panose="020B0604020202020204" pitchFamily="34" charset="0"/>
                <a:ea typeface="Microsoft YaHei" panose="020B050302020402020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1" kern="1200">
                <a:solidFill>
                  <a:schemeClr val="accent1"/>
                </a:solidFill>
                <a:latin typeface="+mj-ea"/>
                <a:ea typeface="+mj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600" b="1" u="none" strike="noStrike" kern="1200" cap="none" spc="0" normalizeH="0" baseline="0" noProof="0">
                <a:ln>
                  <a:noFill/>
                </a:ln>
                <a:solidFill>
                  <a:srgbClr val="D1202F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charset="-122"/>
                <a:cs typeface="+mn-cs"/>
              </a:rPr>
              <a:t>Advantages</a:t>
            </a:r>
            <a:endParaRPr kumimoji="0" lang="en-US" altLang="zh-CN" sz="3600" b="1" u="none" strike="noStrike" kern="1200" cap="none" spc="0" normalizeH="0" baseline="0" noProof="0">
              <a:ln>
                <a:noFill/>
              </a:ln>
              <a:solidFill>
                <a:srgbClr val="D1202F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charset="-122"/>
              <a:cs typeface="+mn-cs"/>
            </a:endParaRPr>
          </a:p>
        </p:txBody>
      </p:sp>
      <p:sp>
        <p:nvSpPr>
          <p:cNvPr id="63491" name="Text Placeholder 63490" descr="7b0a202020202262756c6c6574223a20227b5c2263617465676f727949645c223a31303030362c5c2274656d706c61746549645c223a32303233313234377d220a7d0a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-233045" y="1146175"/>
            <a:ext cx="12193905" cy="4469130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99795" indent="-539750" fontAlgn="auto">
              <a:lnSpc>
                <a:spcPct val="135000"/>
              </a:lnSpc>
              <a:buSzPct val="200000"/>
              <a:buBlip>
                <a:blip r:embed="rId2"/>
              </a:buBlip>
            </a:pPr>
            <a:r>
              <a:rPr sz="3200" dirty="0">
                <a:latin typeface="Arial" panose="020B0604020202020204" pitchFamily="34" charset="0"/>
                <a:cs typeface="Arial" panose="020B0604020202020204" pitchFamily="34" charset="0"/>
              </a:rPr>
              <a:t>Having an understanding of assembly language makes one aware of −</a:t>
            </a:r>
            <a:endParaRPr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71600" indent="-381000" fontAlgn="auto">
              <a:lnSpc>
                <a:spcPct val="135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  <a:extLst>
                <a:ext uri="{35155182-B16C-46BC-9424-99874614C6A1}">
                  <wpsdc:indentchars xmlns:wpsdc="http://www.wps.cn/officeDocument/2017/drawingmlCustomData" val="-100" checksum="16228008"/>
                  <wpsdc:marlchars xmlns:wpsdc="http://www.wps.cn/officeDocument/2017/drawingmlCustomData" val="600" checksum="3581418924"/>
                </a:ext>
              </a:extLst>
            </a:pP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How programs interface with OS, processor, and BIOS;</a:t>
            </a:r>
            <a:endParaRPr 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71600" indent="-381000" fontAlgn="auto">
              <a:lnSpc>
                <a:spcPct val="135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  <a:extLst>
                <a:ext uri="{35155182-B16C-46BC-9424-99874614C6A1}">
                  <wpsdc:indentchars xmlns:wpsdc="http://www.wps.cn/officeDocument/2017/drawingmlCustomData" val="-100" checksum="16228008"/>
                  <wpsdc:marlchars xmlns:wpsdc="http://www.wps.cn/officeDocument/2017/drawingmlCustomData" val="600" checksum="3581418924"/>
                </a:ext>
              </a:extLst>
            </a:pP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How data is represented in memory and other external devices;</a:t>
            </a:r>
            <a:endParaRPr 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71600" indent="-381000" fontAlgn="auto">
              <a:lnSpc>
                <a:spcPct val="135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  <a:extLst>
                <a:ext uri="{35155182-B16C-46BC-9424-99874614C6A1}">
                  <wpsdc:indentchars xmlns:wpsdc="http://www.wps.cn/officeDocument/2017/drawingmlCustomData" val="-100" checksum="16228008"/>
                  <wpsdc:marlchars xmlns:wpsdc="http://www.wps.cn/officeDocument/2017/drawingmlCustomData" val="600" checksum="3581418924"/>
                </a:ext>
              </a:extLst>
            </a:pP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How the processor accesses and executes instruction;</a:t>
            </a:r>
            <a:endParaRPr 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71600" indent="-381000" fontAlgn="auto">
              <a:lnSpc>
                <a:spcPct val="135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  <a:extLst>
                <a:ext uri="{35155182-B16C-46BC-9424-99874614C6A1}">
                  <wpsdc:indentchars xmlns:wpsdc="http://www.wps.cn/officeDocument/2017/drawingmlCustomData" val="-100" checksum="16228008"/>
                  <wpsdc:marlchars xmlns:wpsdc="http://www.wps.cn/officeDocument/2017/drawingmlCustomData" val="600" checksum="3581418924"/>
                </a:ext>
              </a:extLst>
            </a:pP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How instructions access and process data;</a:t>
            </a:r>
            <a:endParaRPr 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71600" indent="-381000" fontAlgn="auto">
              <a:lnSpc>
                <a:spcPct val="135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  <a:extLst>
                <a:ext uri="{35155182-B16C-46BC-9424-99874614C6A1}">
                  <wpsdc:indentchars xmlns:wpsdc="http://www.wps.cn/officeDocument/2017/drawingmlCustomData" val="-100" checksum="16228008"/>
                  <wpsdc:marlchars xmlns:wpsdc="http://www.wps.cn/officeDocument/2017/drawingmlCustomData" val="600" checksum="3581418924"/>
                </a:ext>
              </a:extLst>
            </a:pP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How a program accesses external devices.</a:t>
            </a:r>
            <a:endParaRPr 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9"/>
          <p:cNvSpPr txBox="1"/>
          <p:nvPr/>
        </p:nvSpPr>
        <p:spPr>
          <a:xfrm>
            <a:off x="975360" y="318770"/>
            <a:ext cx="9776460" cy="44196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 kern="1200">
                <a:solidFill>
                  <a:srgbClr val="D1202F"/>
                </a:solidFill>
                <a:latin typeface="Arial" panose="020B0604020202020204" pitchFamily="34" charset="0"/>
                <a:ea typeface="Microsoft YaHei" panose="020B050302020402020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1" kern="1200">
                <a:solidFill>
                  <a:schemeClr val="accent1"/>
                </a:solidFill>
                <a:latin typeface="+mj-ea"/>
                <a:ea typeface="+mj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600" b="1" u="none" strike="noStrike" kern="1200" cap="none" spc="0" normalizeH="0" baseline="0" noProof="0">
                <a:ln>
                  <a:noFill/>
                </a:ln>
                <a:solidFill>
                  <a:srgbClr val="D1202F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charset="-122"/>
                <a:cs typeface="+mn-cs"/>
              </a:rPr>
              <a:t>Advantages</a:t>
            </a:r>
            <a:endParaRPr kumimoji="0" lang="en-US" altLang="zh-CN" sz="3600" b="1" u="none" strike="noStrike" kern="1200" cap="none" spc="0" normalizeH="0" baseline="0" noProof="0">
              <a:ln>
                <a:noFill/>
              </a:ln>
              <a:solidFill>
                <a:srgbClr val="D1202F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charset="-122"/>
              <a:cs typeface="+mn-cs"/>
            </a:endParaRPr>
          </a:p>
        </p:txBody>
      </p:sp>
      <p:sp>
        <p:nvSpPr>
          <p:cNvPr id="63491" name="Text Placeholder 63490" descr="7b0a202020202262756c6c6574223a20227b5c2263617465676f727949645c223a31303030362c5c2274656d706c61746549645c223a32303233313234377d220a7d0a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-233045" y="1146175"/>
            <a:ext cx="12193905" cy="4469130"/>
          </a:xfrm>
          <a:prstGeom prst="rect">
            <a:avLst/>
          </a:prstGeom>
        </p:spPr>
        <p:txBody>
          <a:bodyPr vert="horz" wrap="square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99795" indent="-539750" fontAlgn="auto">
              <a:lnSpc>
                <a:spcPct val="135000"/>
              </a:lnSpc>
              <a:buSzPct val="200000"/>
              <a:buBlip>
                <a:blip r:embed="rId2"/>
              </a:buBlip>
            </a:pPr>
            <a:r>
              <a:rPr sz="3200" dirty="0">
                <a:latin typeface="Arial" panose="020B0604020202020204" pitchFamily="34" charset="0"/>
                <a:cs typeface="Arial" panose="020B0604020202020204" pitchFamily="34" charset="0"/>
              </a:rPr>
              <a:t>Other advantages of using assembly language are −</a:t>
            </a:r>
            <a:endParaRPr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71600" indent="-381000" fontAlgn="auto">
              <a:lnSpc>
                <a:spcPct val="135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  <a:extLst>
                <a:ext uri="{35155182-B16C-46BC-9424-99874614C6A1}">
                  <wpsdc:indentchars xmlns:wpsdc="http://www.wps.cn/officeDocument/2017/drawingmlCustomData" val="-100" checksum="16228008"/>
                  <wpsdc:marlchars xmlns:wpsdc="http://www.wps.cn/officeDocument/2017/drawingmlCustomData" val="600" checksum="3581418924"/>
                </a:ext>
              </a:extLst>
            </a:pP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It requires less memory and execution time;</a:t>
            </a:r>
            <a:endParaRPr 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71600" indent="-381000" fontAlgn="auto">
              <a:lnSpc>
                <a:spcPct val="135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  <a:extLst>
                <a:ext uri="{35155182-B16C-46BC-9424-99874614C6A1}">
                  <wpsdc:indentchars xmlns:wpsdc="http://www.wps.cn/officeDocument/2017/drawingmlCustomData" val="-100" checksum="16228008"/>
                  <wpsdc:marlchars xmlns:wpsdc="http://www.wps.cn/officeDocument/2017/drawingmlCustomData" val="600" checksum="3581418924"/>
                </a:ext>
              </a:extLst>
            </a:pP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It allows hardware-specific complex jobs in an easier way;</a:t>
            </a:r>
            <a:endParaRPr 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71600" indent="-381000" fontAlgn="auto">
              <a:lnSpc>
                <a:spcPct val="135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  <a:extLst>
                <a:ext uri="{35155182-B16C-46BC-9424-99874614C6A1}">
                  <wpsdc:indentchars xmlns:wpsdc="http://www.wps.cn/officeDocument/2017/drawingmlCustomData" val="-100" checksum="16228008"/>
                  <wpsdc:marlchars xmlns:wpsdc="http://www.wps.cn/officeDocument/2017/drawingmlCustomData" val="600" checksum="3581418924"/>
                </a:ext>
              </a:extLst>
            </a:pP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It is suitable for time-critical jobs;</a:t>
            </a:r>
            <a:endParaRPr 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71600" indent="-381000" fontAlgn="auto">
              <a:lnSpc>
                <a:spcPct val="135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  <a:extLst>
                <a:ext uri="{35155182-B16C-46BC-9424-99874614C6A1}">
                  <wpsdc:indentchars xmlns:wpsdc="http://www.wps.cn/officeDocument/2017/drawingmlCustomData" val="-100" checksum="16228008"/>
                  <wpsdc:marlchars xmlns:wpsdc="http://www.wps.cn/officeDocument/2017/drawingmlCustomData" val="600" checksum="3581418924"/>
                </a:ext>
              </a:extLst>
            </a:pP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It is most suitable for writing interrupt service routines and other memory resident programs.</a:t>
            </a:r>
            <a:endParaRPr lang="en-US"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635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矩形 2"/>
          <p:cNvSpPr/>
          <p:nvPr/>
        </p:nvSpPr>
        <p:spPr>
          <a:xfrm>
            <a:off x="0" y="-2"/>
            <a:ext cx="12191998" cy="6858002"/>
          </a:xfrm>
          <a:prstGeom prst="rect">
            <a:avLst/>
          </a:prstGeom>
          <a:solidFill>
            <a:sysClr val="window" lastClr="FFFFFF">
              <a:alpha val="91765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/>
              <a:ea typeface="微软雅黑 Light" panose="020B0502040204020203" charset="-122"/>
              <a:cs typeface="+mn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278630" y="2934653"/>
            <a:ext cx="7913370" cy="988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7000"/>
              </a:lnSpc>
              <a:spcBef>
                <a:spcPts val="600"/>
              </a:spcBef>
            </a:pPr>
            <a:r>
              <a:rPr sz="5500" dirty="0">
                <a:solidFill>
                  <a:srgbClr val="09DEE9">
                    <a:lumMod val="75000"/>
                  </a:srgbClr>
                </a:solidFill>
                <a:latin typeface="Arial Black" panose="020B0A04020102020204" charset="0"/>
                <a:ea typeface="微软雅黑 Light" panose="020B0502040204020203" charset="-122"/>
                <a:cs typeface="Arial Black" panose="020B0A04020102020204" charset="0"/>
                <a:sym typeface="+mn-lt"/>
              </a:rPr>
              <a:t>Number System</a:t>
            </a:r>
            <a:endParaRPr sz="5500" dirty="0">
              <a:solidFill>
                <a:srgbClr val="09DEE9">
                  <a:lumMod val="75000"/>
                </a:srgbClr>
              </a:solidFill>
              <a:latin typeface="Arial Black" panose="020B0A04020102020204" charset="0"/>
              <a:ea typeface="微软雅黑 Light" panose="020B0502040204020203" charset="-122"/>
              <a:cs typeface="Arial Black" panose="020B0A04020102020204" charset="0"/>
              <a:sym typeface="+mn-lt"/>
            </a:endParaRPr>
          </a:p>
        </p:txBody>
      </p:sp>
      <p:sp>
        <p:nvSpPr>
          <p:cNvPr id="5" name="日期占位符 2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4E7442A-BA00-4274-AC47-95D95C23D1C8}" type="datetimeFigureOut">
              <a:rPr lang="zh-CN" altLang="en-US" smtClean="0">
                <a:solidFill>
                  <a:prstClr val="black"/>
                </a:solidFill>
                <a:latin typeface="Segoe UI" panose="020B0502040204020203"/>
                <a:ea typeface="微软雅黑 Light" panose="020B0502040204020203" charset="-122"/>
              </a:rPr>
            </a:fld>
            <a:endParaRPr lang="zh-CN" altLang="en-US">
              <a:solidFill>
                <a:prstClr val="black"/>
              </a:solidFill>
              <a:latin typeface="Segoe UI" panose="020B0502040204020203"/>
              <a:ea typeface="微软雅黑 Light" panose="020B0502040204020203" charset="-122"/>
            </a:endParaRPr>
          </a:p>
        </p:txBody>
      </p:sp>
      <p:sp>
        <p:nvSpPr>
          <p:cNvPr id="6" name="矩形 5"/>
          <p:cNvSpPr/>
          <p:nvPr>
            <p:custDataLst>
              <p:tags r:id="rId3"/>
            </p:custDataLst>
          </p:nvPr>
        </p:nvSpPr>
        <p:spPr>
          <a:xfrm>
            <a:off x="707653" y="-2"/>
            <a:ext cx="3391877" cy="6858002"/>
          </a:xfrm>
          <a:prstGeom prst="rect">
            <a:avLst/>
          </a:prstGeom>
          <a:solidFill>
            <a:srgbClr val="07A7AF">
              <a:alpha val="9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/>
              <a:ea typeface="微软雅黑 Light" panose="020B0502040204020203" charset="-122"/>
              <a:cs typeface="+mn-cs"/>
            </a:endParaRPr>
          </a:p>
        </p:txBody>
      </p:sp>
      <p:sp>
        <p:nvSpPr>
          <p:cNvPr id="7" name="文本占位符 31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1289843" y="3127425"/>
            <a:ext cx="2157413" cy="16954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9600" b="1">
                <a:solidFill>
                  <a:schemeClr val="bg1"/>
                </a:solidFill>
              </a:defRPr>
            </a:lvl1pPr>
          </a:lstStyle>
          <a:p>
            <a:r>
              <a:rPr lang="en-US" altLang="zh-CN" dirty="0">
                <a:solidFill>
                  <a:prstClr val="white"/>
                </a:solidFill>
                <a:latin typeface="Segoe UI" panose="020B0502040204020203"/>
                <a:ea typeface="微软雅黑 Light" panose="020B0502040204020203" charset="-122"/>
              </a:rPr>
              <a:t>02</a:t>
            </a:r>
            <a:endParaRPr lang="zh-CN" altLang="en-US" dirty="0">
              <a:solidFill>
                <a:prstClr val="white"/>
              </a:solidFill>
              <a:latin typeface="Segoe UI" panose="020B0502040204020203"/>
              <a:ea typeface="微软雅黑 Light" panose="020B0502040204020203" charset="-122"/>
            </a:endParaRPr>
          </a:p>
        </p:txBody>
      </p:sp>
      <p:sp>
        <p:nvSpPr>
          <p:cNvPr id="8" name="文本占位符 31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1289843" y="2729084"/>
            <a:ext cx="2157413" cy="523631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 i="1">
                <a:solidFill>
                  <a:schemeClr val="bg1"/>
                </a:solidFill>
              </a:defRPr>
            </a:lvl1pPr>
          </a:lstStyle>
          <a:p>
            <a:r>
              <a:rPr lang="en-US" altLang="zh-CN" dirty="0">
                <a:solidFill>
                  <a:prstClr val="white"/>
                </a:solidFill>
                <a:latin typeface="Segoe UI" panose="020B0502040204020203"/>
                <a:ea typeface="微软雅黑 Light" panose="020B0502040204020203" charset="-122"/>
              </a:rPr>
              <a:t>Part Two</a:t>
            </a:r>
            <a:endParaRPr lang="en-US" altLang="zh-CN" dirty="0">
              <a:solidFill>
                <a:prstClr val="white"/>
              </a:solidFill>
              <a:latin typeface="Segoe UI" panose="020B0502040204020203"/>
              <a:ea typeface="微软雅黑 Light" panose="020B0502040204020203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1952199" y="2121506"/>
            <a:ext cx="658709" cy="199812"/>
            <a:chOff x="4510429" y="6007426"/>
            <a:chExt cx="658709" cy="199812"/>
          </a:xfrm>
        </p:grpSpPr>
        <p:sp>
          <p:nvSpPr>
            <p:cNvPr id="10" name="L 形 9"/>
            <p:cNvSpPr/>
            <p:nvPr userDrawn="1">
              <p:custDataLst>
                <p:tags r:id="rId6"/>
              </p:custDataLst>
            </p:nvPr>
          </p:nvSpPr>
          <p:spPr>
            <a:xfrm rot="13500000">
              <a:off x="4663956" y="6008863"/>
              <a:ext cx="196938" cy="196940"/>
            </a:xfrm>
            <a:prstGeom prst="corner">
              <a:avLst>
                <a:gd name="adj1" fmla="val 19000"/>
                <a:gd name="adj2" fmla="val 19000"/>
              </a:avLst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/>
                <a:ea typeface="微软雅黑 Light" panose="020B0502040204020203" charset="-122"/>
                <a:cs typeface="+mn-cs"/>
              </a:endParaRPr>
            </a:p>
          </p:txBody>
        </p:sp>
        <p:sp>
          <p:nvSpPr>
            <p:cNvPr id="11" name="L 形 10"/>
            <p:cNvSpPr/>
            <p:nvPr userDrawn="1">
              <p:custDataLst>
                <p:tags r:id="rId7"/>
              </p:custDataLst>
            </p:nvPr>
          </p:nvSpPr>
          <p:spPr>
            <a:xfrm rot="13500000">
              <a:off x="4818077" y="6008863"/>
              <a:ext cx="196938" cy="196940"/>
            </a:xfrm>
            <a:prstGeom prst="corner">
              <a:avLst>
                <a:gd name="adj1" fmla="val 19000"/>
                <a:gd name="adj2" fmla="val 19000"/>
              </a:avLst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/>
                <a:ea typeface="微软雅黑 Light" panose="020B0502040204020203" charset="-122"/>
                <a:cs typeface="+mn-cs"/>
              </a:endParaRPr>
            </a:p>
          </p:txBody>
        </p:sp>
        <p:sp>
          <p:nvSpPr>
            <p:cNvPr id="12" name="L 形 11"/>
            <p:cNvSpPr/>
            <p:nvPr userDrawn="1">
              <p:custDataLst>
                <p:tags r:id="rId8"/>
              </p:custDataLst>
            </p:nvPr>
          </p:nvSpPr>
          <p:spPr>
            <a:xfrm rot="13500000">
              <a:off x="4972199" y="6008864"/>
              <a:ext cx="196938" cy="196940"/>
            </a:xfrm>
            <a:prstGeom prst="corner">
              <a:avLst>
                <a:gd name="adj1" fmla="val 19000"/>
                <a:gd name="adj2" fmla="val 19000"/>
              </a:avLst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/>
                <a:ea typeface="微软雅黑 Light" panose="020B0502040204020203" charset="-122"/>
                <a:cs typeface="+mn-cs"/>
              </a:endParaRPr>
            </a:p>
          </p:txBody>
        </p:sp>
        <p:sp>
          <p:nvSpPr>
            <p:cNvPr id="13" name="直角三角形 12"/>
            <p:cNvSpPr/>
            <p:nvPr userDrawn="1">
              <p:custDataLst>
                <p:tags r:id="rId9"/>
              </p:custDataLst>
            </p:nvPr>
          </p:nvSpPr>
          <p:spPr>
            <a:xfrm rot="13500000">
              <a:off x="4510429" y="6007426"/>
              <a:ext cx="199812" cy="199812"/>
            </a:xfrm>
            <a:prstGeom prst="rtTriangle">
              <a:avLst/>
            </a:prstGeom>
            <a:solidFill>
              <a:srgbClr val="06DCA9">
                <a:lumMod val="5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/>
                <a:ea typeface="微软雅黑 Light" panose="020B0502040204020203" charset="-122"/>
                <a:cs typeface="+mn-cs"/>
              </a:endParaRPr>
            </a:p>
          </p:txBody>
        </p:sp>
      </p:grpSp>
      <p:sp>
        <p:nvSpPr>
          <p:cNvPr id="14" name="矩形 13"/>
          <p:cNvSpPr/>
          <p:nvPr>
            <p:custDataLst>
              <p:tags r:id="rId10"/>
            </p:custDataLst>
          </p:nvPr>
        </p:nvSpPr>
        <p:spPr>
          <a:xfrm>
            <a:off x="545426" y="-2"/>
            <a:ext cx="101886" cy="6858002"/>
          </a:xfrm>
          <a:prstGeom prst="rect">
            <a:avLst/>
          </a:prstGeom>
          <a:gradFill>
            <a:gsLst>
              <a:gs pos="80000">
                <a:srgbClr val="07A7AF"/>
              </a:gs>
              <a:gs pos="0">
                <a:srgbClr val="07A7AF">
                  <a:alpha val="0"/>
                </a:srgbClr>
              </a:gs>
            </a:gsLst>
            <a:lin ang="54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/>
              <a:ea typeface="微软雅黑 Light" panose="020B0502040204020203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11"/>
            </p:custDataLst>
          </p:nvPr>
        </p:nvSpPr>
        <p:spPr>
          <a:xfrm flipV="1">
            <a:off x="4158103" y="-2"/>
            <a:ext cx="101886" cy="6858002"/>
          </a:xfrm>
          <a:prstGeom prst="rect">
            <a:avLst/>
          </a:prstGeom>
          <a:gradFill>
            <a:gsLst>
              <a:gs pos="80000">
                <a:srgbClr val="07A7AF"/>
              </a:gs>
              <a:gs pos="0">
                <a:srgbClr val="07A7AF">
                  <a:alpha val="0"/>
                </a:srgbClr>
              </a:gs>
            </a:gsLst>
            <a:lin ang="54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/>
              <a:ea typeface="微软雅黑 Light" panose="020B0502040204020203" charset="-122"/>
              <a:cs typeface="+mn-c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9"/>
          <p:cNvSpPr txBox="1"/>
          <p:nvPr/>
        </p:nvSpPr>
        <p:spPr>
          <a:xfrm>
            <a:off x="975360" y="318770"/>
            <a:ext cx="10400030" cy="44196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 kern="120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Microsoft YaHei" panose="020B050302020402020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1" kern="1200">
                <a:solidFill>
                  <a:schemeClr val="accent1"/>
                </a:solidFill>
                <a:latin typeface="+mj-ea"/>
                <a:ea typeface="+mj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600" b="1" i="0" u="none" strike="noStrike" kern="1200" cap="none" spc="0" normalizeH="0" baseline="0" noProof="0">
                <a:ln>
                  <a:noFill/>
                </a:ln>
                <a:solidFill>
                  <a:srgbClr val="07A7AF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charset="-122"/>
                <a:cs typeface="+mn-cs"/>
              </a:rPr>
              <a:t>Basic Features of PC Hardware</a:t>
            </a:r>
            <a:endParaRPr kumimoji="0" lang="en-US" altLang="zh-CN" sz="3600" b="1" i="0" u="none" strike="noStrike" kern="1200" cap="none" spc="0" normalizeH="0" baseline="0" noProof="0">
              <a:ln>
                <a:noFill/>
              </a:ln>
              <a:solidFill>
                <a:srgbClr val="07A7AF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charset="-122"/>
              <a:cs typeface="+mn-cs"/>
            </a:endParaRPr>
          </a:p>
        </p:txBody>
      </p:sp>
      <p:sp>
        <p:nvSpPr>
          <p:cNvPr id="3" name="Text Box 8" descr="7b0a202020202262756c6c6574223a20227b5c2263617465676f727949645c223a31303030362c5c2274656d706c61746549645c223a32303233313234337d220a7d0a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64795" y="1276350"/>
            <a:ext cx="11869420" cy="5374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9pPr>
          </a:lstStyle>
          <a:p>
            <a:pPr marL="571500" indent="-571500">
              <a:lnSpc>
                <a:spcPts val="3300"/>
              </a:lnSpc>
              <a:spcBef>
                <a:spcPts val="0"/>
              </a:spcBef>
              <a:spcAft>
                <a:spcPts val="1500"/>
              </a:spcAft>
              <a:buSzPct val="200000"/>
              <a:buFontTx/>
              <a:buBlip>
                <a:blip r:embed="rId2"/>
              </a:buBlip>
              <a:extLst>
                <a:ext uri="{35155182-B16C-46BC-9424-99874614C6A1}">
                  <wpsdc:indentchars xmlns:wpsdc="http://www.wps.cn/officeDocument/2017/drawingmlCustomData" val="-150" checksum="1568234514"/>
                  <wpsdc:marlchars xmlns:wpsdc="http://www.wps.cn/officeDocument/2017/drawingmlCustomData" val="250" checksum="1039213347"/>
                </a:ext>
              </a:extLst>
            </a:pPr>
            <a:r>
              <a:rPr lang="en-US" altLang="zh-CN" sz="3000" b="0" dirty="0">
                <a:solidFill>
                  <a:prstClr val="black"/>
                </a:solidFill>
                <a:latin typeface="Arial" panose="020B0604020202020204" pitchFamily="34" charset="0"/>
                <a:ea typeface="微软雅黑 Light" panose="020B0502040204020203" charset="-122"/>
                <a:cs typeface="Arial" panose="020B0604020202020204" pitchFamily="34" charset="0"/>
                <a:sym typeface="+mn-ea"/>
              </a:rPr>
              <a:t>The main internal hardware of a PC consists of</a:t>
            </a:r>
            <a:endParaRPr lang="en-US" altLang="zh-CN" sz="3000" b="0" dirty="0">
              <a:solidFill>
                <a:prstClr val="black"/>
              </a:solidFill>
              <a:latin typeface="Arial" panose="020B0604020202020204" pitchFamily="34" charset="0"/>
              <a:ea typeface="微软雅黑 Light" panose="020B0502040204020203" charset="-122"/>
              <a:cs typeface="Arial" panose="020B0604020202020204" pitchFamily="34" charset="0"/>
              <a:sym typeface="+mn-ea"/>
            </a:endParaRPr>
          </a:p>
          <a:p>
            <a:pPr marL="1259840" indent="-609600">
              <a:lnSpc>
                <a:spcPts val="36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extLst>
                <a:ext uri="{35155182-B16C-46BC-9424-99874614C6A1}">
                  <wpsdc:indentchars xmlns:wpsdc="http://www.wps.cn/officeDocument/2017/drawingmlCustomData" val="-150" checksum="3117762872"/>
                </a:ext>
              </a:extLst>
            </a:pPr>
            <a:r>
              <a:rPr lang="en-US" altLang="zh-CN" sz="3200" b="0" dirty="0">
                <a:solidFill>
                  <a:prstClr val="black"/>
                </a:solidFill>
                <a:latin typeface="Arial" panose="020B0604020202020204" pitchFamily="34" charset="0"/>
                <a:ea typeface="微软雅黑 Light" panose="020B0502040204020203" charset="-122"/>
                <a:cs typeface="Arial" panose="020B0604020202020204" pitchFamily="34" charset="0"/>
                <a:sym typeface="+mn-ea"/>
              </a:rPr>
              <a:t>processor</a:t>
            </a:r>
            <a:endParaRPr lang="en-US" altLang="zh-CN" sz="3200" b="0" dirty="0">
              <a:solidFill>
                <a:prstClr val="black"/>
              </a:solidFill>
              <a:latin typeface="Arial" panose="020B0604020202020204" pitchFamily="34" charset="0"/>
              <a:ea typeface="微软雅黑 Light" panose="020B0502040204020203" charset="-122"/>
              <a:cs typeface="Arial" panose="020B0604020202020204" pitchFamily="34" charset="0"/>
              <a:sym typeface="+mn-ea"/>
            </a:endParaRPr>
          </a:p>
          <a:p>
            <a:pPr marL="1259840" indent="-609600">
              <a:lnSpc>
                <a:spcPts val="36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Char char="•"/>
              <a:extLst>
                <a:ext uri="{35155182-B16C-46BC-9424-99874614C6A1}">
                  <wpsdc:indentchars xmlns:wpsdc="http://www.wps.cn/officeDocument/2017/drawingmlCustomData" val="-150" checksum="3117762872"/>
                </a:ext>
              </a:extLst>
            </a:pPr>
            <a:r>
              <a:rPr lang="en-US" altLang="zh-CN" sz="3200" b="0" dirty="0">
                <a:solidFill>
                  <a:prstClr val="black"/>
                </a:solidFill>
                <a:latin typeface="Arial" panose="020B0604020202020204" pitchFamily="34" charset="0"/>
                <a:ea typeface="微软雅黑 Light" panose="020B0502040204020203" charset="-122"/>
                <a:cs typeface="Arial" panose="020B0604020202020204" pitchFamily="34" charset="0"/>
                <a:sym typeface="+mn-ea"/>
              </a:rPr>
              <a:t>memory</a:t>
            </a:r>
            <a:endParaRPr lang="en-US" altLang="zh-CN" sz="3200" b="0" dirty="0">
              <a:solidFill>
                <a:prstClr val="black"/>
              </a:solidFill>
              <a:latin typeface="Arial" panose="020B0604020202020204" pitchFamily="34" charset="0"/>
              <a:ea typeface="微软雅黑 Light" panose="020B0502040204020203" charset="-122"/>
              <a:cs typeface="Arial" panose="020B0604020202020204" pitchFamily="34" charset="0"/>
              <a:sym typeface="+mn-ea"/>
            </a:endParaRPr>
          </a:p>
          <a:p>
            <a:pPr marL="1259840" indent="-609600">
              <a:lnSpc>
                <a:spcPts val="3600"/>
              </a:lnSpc>
              <a:spcBef>
                <a:spcPts val="0"/>
              </a:spcBef>
              <a:spcAft>
                <a:spcPts val="1500"/>
              </a:spcAft>
              <a:buSzPct val="100000"/>
              <a:buFont typeface="Arial" panose="020B0604020202020204" pitchFamily="34" charset="0"/>
              <a:buChar char="•"/>
              <a:extLst>
                <a:ext uri="{35155182-B16C-46BC-9424-99874614C6A1}">
                  <wpsdc:indentchars xmlns:wpsdc="http://www.wps.cn/officeDocument/2017/drawingmlCustomData" val="-150" checksum="3117762872"/>
                </a:ext>
              </a:extLst>
            </a:pPr>
            <a:r>
              <a:rPr lang="en-US" altLang="zh-CN" sz="3200" b="0" dirty="0">
                <a:solidFill>
                  <a:prstClr val="black"/>
                </a:solidFill>
                <a:latin typeface="Arial" panose="020B0604020202020204" pitchFamily="34" charset="0"/>
                <a:ea typeface="微软雅黑 Light" panose="020B0502040204020203" charset="-122"/>
                <a:cs typeface="Arial" panose="020B0604020202020204" pitchFamily="34" charset="0"/>
                <a:sym typeface="+mn-ea"/>
              </a:rPr>
              <a:t>and registers</a:t>
            </a:r>
            <a:endParaRPr lang="en-US" altLang="zh-CN" sz="3200" b="0" dirty="0">
              <a:solidFill>
                <a:prstClr val="black"/>
              </a:solidFill>
              <a:latin typeface="Arial" panose="020B0604020202020204" pitchFamily="34" charset="0"/>
              <a:ea typeface="微软雅黑 Light" panose="020B0502040204020203" charset="-122"/>
              <a:cs typeface="Arial" panose="020B0604020202020204" pitchFamily="34" charset="0"/>
              <a:sym typeface="+mn-ea"/>
            </a:endParaRPr>
          </a:p>
          <a:p>
            <a:pPr marL="571500" indent="-571500">
              <a:lnSpc>
                <a:spcPts val="4000"/>
              </a:lnSpc>
              <a:spcBef>
                <a:spcPts val="0"/>
              </a:spcBef>
              <a:spcAft>
                <a:spcPts val="1500"/>
              </a:spcAft>
              <a:buSzPct val="200000"/>
              <a:buFontTx/>
              <a:buBlip>
                <a:blip r:embed="rId2"/>
              </a:buBlip>
              <a:extLst>
                <a:ext uri="{35155182-B16C-46BC-9424-99874614C6A1}">
                  <wpsdc:indentchars xmlns:wpsdc="http://www.wps.cn/officeDocument/2017/drawingmlCustomData" val="-150" checksum="1568234514"/>
                  <wpsdc:marlchars xmlns:wpsdc="http://www.wps.cn/officeDocument/2017/drawingmlCustomData" val="250" checksum="1039213347"/>
                </a:ext>
              </a:extLst>
            </a:pPr>
            <a:r>
              <a:rPr lang="en-US" altLang="zh-CN" sz="3000" b="0" dirty="0">
                <a:solidFill>
                  <a:prstClr val="black"/>
                </a:solidFill>
                <a:latin typeface="Arial" panose="020B0604020202020204" pitchFamily="34" charset="0"/>
                <a:ea typeface="微软雅黑 Light" panose="020B0502040204020203" charset="-122"/>
                <a:cs typeface="Arial" panose="020B0604020202020204" pitchFamily="34" charset="0"/>
                <a:sym typeface="+mn-ea"/>
              </a:rPr>
              <a:t>Registers are processor components that hold data and address</a:t>
            </a:r>
            <a:endParaRPr lang="en-US" altLang="zh-CN" sz="3000" b="0" dirty="0">
              <a:solidFill>
                <a:prstClr val="black"/>
              </a:solidFill>
              <a:latin typeface="Arial" panose="020B0604020202020204" pitchFamily="34" charset="0"/>
              <a:ea typeface="微软雅黑 Light" panose="020B0502040204020203" charset="-122"/>
              <a:cs typeface="Arial" panose="020B0604020202020204" pitchFamily="34" charset="0"/>
              <a:sym typeface="+mn-ea"/>
            </a:endParaRPr>
          </a:p>
          <a:p>
            <a:pPr marL="571500" indent="-571500">
              <a:lnSpc>
                <a:spcPts val="4000"/>
              </a:lnSpc>
              <a:spcBef>
                <a:spcPts val="0"/>
              </a:spcBef>
              <a:spcAft>
                <a:spcPts val="1500"/>
              </a:spcAft>
              <a:buSzPct val="200000"/>
              <a:buFontTx/>
              <a:buBlip>
                <a:blip r:embed="rId2"/>
              </a:buBlip>
              <a:extLst>
                <a:ext uri="{35155182-B16C-46BC-9424-99874614C6A1}">
                  <wpsdc:indentchars xmlns:wpsdc="http://www.wps.cn/officeDocument/2017/drawingmlCustomData" val="-150" checksum="1568234514"/>
                  <wpsdc:marlchars xmlns:wpsdc="http://www.wps.cn/officeDocument/2017/drawingmlCustomData" val="250" checksum="1039213347"/>
                </a:ext>
              </a:extLst>
            </a:pPr>
            <a:r>
              <a:rPr lang="en-US" altLang="zh-CN" sz="3000" b="0" dirty="0">
                <a:solidFill>
                  <a:prstClr val="black"/>
                </a:solidFill>
                <a:latin typeface="Arial" panose="020B0604020202020204" pitchFamily="34" charset="0"/>
                <a:ea typeface="微软雅黑 Light" panose="020B0502040204020203" charset="-122"/>
                <a:cs typeface="Arial" panose="020B0604020202020204" pitchFamily="34" charset="0"/>
                <a:sym typeface="+mn-ea"/>
              </a:rPr>
              <a:t>To execute a program, the system copies it from the external device into the internal memory. The processor executes the program instructions.</a:t>
            </a:r>
            <a:endParaRPr lang="en-US" altLang="zh-CN" sz="3000" b="0" dirty="0">
              <a:solidFill>
                <a:prstClr val="black"/>
              </a:solidFill>
              <a:latin typeface="Arial" panose="020B0604020202020204" pitchFamily="34" charset="0"/>
              <a:ea typeface="微软雅黑 Light" panose="020B0502040204020203" charset="-122"/>
              <a:cs typeface="Arial" panose="020B0604020202020204" pitchFamily="34" charset="0"/>
              <a:sym typeface="+mn-ea"/>
            </a:endParaRPr>
          </a:p>
          <a:p>
            <a:pPr marL="650240" indent="0">
              <a:lnSpc>
                <a:spcPts val="3600"/>
              </a:lnSpc>
              <a:spcBef>
                <a:spcPts val="500"/>
              </a:spcBef>
              <a:buSzPct val="100000"/>
              <a:buFont typeface="Arial" panose="020B0604020202020204" pitchFamily="34" charset="0"/>
              <a:buNone/>
            </a:pPr>
            <a:endParaRPr lang="en-US" altLang="zh-CN" sz="3000" b="0" dirty="0">
              <a:solidFill>
                <a:prstClr val="black"/>
              </a:solidFill>
              <a:latin typeface="Arial" panose="020B0604020202020204" pitchFamily="34" charset="0"/>
              <a:ea typeface="微软雅黑 Light" panose="020B0502040204020203" charset="-122"/>
              <a:cs typeface="Arial" panose="020B0604020202020204" pitchFamily="34" charset="0"/>
              <a:sym typeface="+mn-ea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00.xml><?xml version="1.0" encoding="utf-8"?>
<p:tagLst xmlns:p="http://schemas.openxmlformats.org/presentationml/2006/main">
  <p:tag name="KSO_WM_BEAUTIFY_FLAG" val=""/>
</p:tagLst>
</file>

<file path=ppt/tags/tag101.xml><?xml version="1.0" encoding="utf-8"?>
<p:tagLst xmlns:p="http://schemas.openxmlformats.org/presentationml/2006/main">
  <p:tag name="KSO_WM_BEAUTIFY_FLAG" val=""/>
</p:tagLst>
</file>

<file path=ppt/tags/tag102.xml><?xml version="1.0" encoding="utf-8"?>
<p:tagLst xmlns:p="http://schemas.openxmlformats.org/presentationml/2006/main">
  <p:tag name="KSO_WM_BEAUTIFY_FLAG" val=""/>
</p:tagLst>
</file>

<file path=ppt/tags/tag103.xml><?xml version="1.0" encoding="utf-8"?>
<p:tagLst xmlns:p="http://schemas.openxmlformats.org/presentationml/2006/main">
  <p:tag name="KSO_WM_BEAUTIFY_FLAG" val=""/>
</p:tagLst>
</file>

<file path=ppt/tags/tag104.xml><?xml version="1.0" encoding="utf-8"?>
<p:tagLst xmlns:p="http://schemas.openxmlformats.org/presentationml/2006/main">
  <p:tag name="KSO_WM_BEAUTIFY_FLAG" val=""/>
</p:tagLst>
</file>

<file path=ppt/tags/tag105.xml><?xml version="1.0" encoding="utf-8"?>
<p:tagLst xmlns:p="http://schemas.openxmlformats.org/presentationml/2006/main">
  <p:tag name="KSO_WM_BEAUTIFY_FLAG" val=""/>
</p:tagLst>
</file>

<file path=ppt/tags/tag106.xml><?xml version="1.0" encoding="utf-8"?>
<p:tagLst xmlns:p="http://schemas.openxmlformats.org/presentationml/2006/main">
  <p:tag name="KSO_WM_BEAUTIFY_FLAG" val=""/>
</p:tagLst>
</file>

<file path=ppt/tags/tag107.xml><?xml version="1.0" encoding="utf-8"?>
<p:tagLst xmlns:p="http://schemas.openxmlformats.org/presentationml/2006/main">
  <p:tag name="KSO_WM_BEAUTIFY_FLAG" val=""/>
</p:tagLst>
</file>

<file path=ppt/tags/tag108.xml><?xml version="1.0" encoding="utf-8"?>
<p:tagLst xmlns:p="http://schemas.openxmlformats.org/presentationml/2006/main">
  <p:tag name="KSO_WM_BEAUTIFY_FLAG" val=""/>
</p:tagLst>
</file>

<file path=ppt/tags/tag109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10.xml><?xml version="1.0" encoding="utf-8"?>
<p:tagLst xmlns:p="http://schemas.openxmlformats.org/presentationml/2006/main">
  <p:tag name="KSO_WM_BEAUTIFY_FLAG" val=""/>
</p:tagLst>
</file>

<file path=ppt/tags/tag111.xml><?xml version="1.0" encoding="utf-8"?>
<p:tagLst xmlns:p="http://schemas.openxmlformats.org/presentationml/2006/main">
  <p:tag name="KSO_WM_BEAUTIFY_FLAG" val=""/>
</p:tagLst>
</file>

<file path=ppt/tags/tag112.xml><?xml version="1.0" encoding="utf-8"?>
<p:tagLst xmlns:p="http://schemas.openxmlformats.org/presentationml/2006/main">
  <p:tag name="KSO_WM_BEAUTIFY_FLAG" val=""/>
</p:tagLst>
</file>

<file path=ppt/tags/tag113.xml><?xml version="1.0" encoding="utf-8"?>
<p:tagLst xmlns:p="http://schemas.openxmlformats.org/presentationml/2006/main">
  <p:tag name="KSO_WM_BEAUTIFY_FLAG" val=""/>
</p:tagLst>
</file>

<file path=ppt/tags/tag114.xml><?xml version="1.0" encoding="utf-8"?>
<p:tagLst xmlns:p="http://schemas.openxmlformats.org/presentationml/2006/main">
  <p:tag name="KSO_WM_BEAUTIFY_FLAG" val=""/>
</p:tagLst>
</file>

<file path=ppt/tags/tag115.xml><?xml version="1.0" encoding="utf-8"?>
<p:tagLst xmlns:p="http://schemas.openxmlformats.org/presentationml/2006/main">
  <p:tag name="KSO_WM_BEAUTIFY_FLAG" val=""/>
</p:tagLst>
</file>

<file path=ppt/tags/tag116.xml><?xml version="1.0" encoding="utf-8"?>
<p:tagLst xmlns:p="http://schemas.openxmlformats.org/presentationml/2006/main">
  <p:tag name="KSO_WM_BEAUTIFY_FLAG" val=""/>
</p:tagLst>
</file>

<file path=ppt/tags/tag117.xml><?xml version="1.0" encoding="utf-8"?>
<p:tagLst xmlns:p="http://schemas.openxmlformats.org/presentationml/2006/main">
  <p:tag name="KSO_WM_BEAUTIFY_FLAG" val=""/>
</p:tagLst>
</file>

<file path=ppt/tags/tag118.xml><?xml version="1.0" encoding="utf-8"?>
<p:tagLst xmlns:p="http://schemas.openxmlformats.org/presentationml/2006/main">
  <p:tag name="KSO_WM_BEAUTIFY_FLAG" val=""/>
</p:tagLst>
</file>

<file path=ppt/tags/tag119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20.xml><?xml version="1.0" encoding="utf-8"?>
<p:tagLst xmlns:p="http://schemas.openxmlformats.org/presentationml/2006/main">
  <p:tag name="KSO_WM_BEAUTIFY_FLAG" val=""/>
</p:tagLst>
</file>

<file path=ppt/tags/tag121.xml><?xml version="1.0" encoding="utf-8"?>
<p:tagLst xmlns:p="http://schemas.openxmlformats.org/presentationml/2006/main">
  <p:tag name="KSO_WM_BEAUTIFY_FLAG" val=""/>
</p:tagLst>
</file>

<file path=ppt/tags/tag122.xml><?xml version="1.0" encoding="utf-8"?>
<p:tagLst xmlns:p="http://schemas.openxmlformats.org/presentationml/2006/main">
  <p:tag name="KSO_WM_BEAUTIFY_FLAG" val=""/>
</p:tagLst>
</file>

<file path=ppt/tags/tag123.xml><?xml version="1.0" encoding="utf-8"?>
<p:tagLst xmlns:p="http://schemas.openxmlformats.org/presentationml/2006/main">
  <p:tag name="KSO_WM_BEAUTIFY_FLAG" val=""/>
</p:tagLst>
</file>

<file path=ppt/tags/tag124.xml><?xml version="1.0" encoding="utf-8"?>
<p:tagLst xmlns:p="http://schemas.openxmlformats.org/presentationml/2006/main">
  <p:tag name="KSO_WM_BEAUTIFY_FLAG" val=""/>
</p:tagLst>
</file>

<file path=ppt/tags/tag125.xml><?xml version="1.0" encoding="utf-8"?>
<p:tagLst xmlns:p="http://schemas.openxmlformats.org/presentationml/2006/main">
  <p:tag name="KSO_WM_BEAUTIFY_FLAG" val=""/>
</p:tagLst>
</file>

<file path=ppt/tags/tag126.xml><?xml version="1.0" encoding="utf-8"?>
<p:tagLst xmlns:p="http://schemas.openxmlformats.org/presentationml/2006/main">
  <p:tag name="KSO_WM_BEAUTIFY_FLAG" val=""/>
</p:tagLst>
</file>

<file path=ppt/tags/tag127.xml><?xml version="1.0" encoding="utf-8"?>
<p:tagLst xmlns:p="http://schemas.openxmlformats.org/presentationml/2006/main">
  <p:tag name="KSO_WM_BEAUTIFY_FLAG" val=""/>
</p:tagLst>
</file>

<file path=ppt/tags/tag128.xml><?xml version="1.0" encoding="utf-8"?>
<p:tagLst xmlns:p="http://schemas.openxmlformats.org/presentationml/2006/main">
  <p:tag name="KSO_WM_BEAUTIFY_FLAG" val=""/>
</p:tagLst>
</file>

<file path=ppt/tags/tag129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30.xml><?xml version="1.0" encoding="utf-8"?>
<p:tagLst xmlns:p="http://schemas.openxmlformats.org/presentationml/2006/main">
  <p:tag name="KSO_WM_BEAUTIFY_FLAG" val=""/>
</p:tagLst>
</file>

<file path=ppt/tags/tag131.xml><?xml version="1.0" encoding="utf-8"?>
<p:tagLst xmlns:p="http://schemas.openxmlformats.org/presentationml/2006/main">
  <p:tag name="KSO_WM_BEAUTIFY_FLAG" val=""/>
</p:tagLst>
</file>

<file path=ppt/tags/tag132.xml><?xml version="1.0" encoding="utf-8"?>
<p:tagLst xmlns:p="http://schemas.openxmlformats.org/presentationml/2006/main">
  <p:tag name="KSO_WM_BEAUTIFY_FLAG" val=""/>
</p:tagLst>
</file>

<file path=ppt/tags/tag133.xml><?xml version="1.0" encoding="utf-8"?>
<p:tagLst xmlns:p="http://schemas.openxmlformats.org/presentationml/2006/main">
  <p:tag name="KSO_WM_BEAUTIFY_FLAG" val=""/>
</p:tagLst>
</file>

<file path=ppt/tags/tag134.xml><?xml version="1.0" encoding="utf-8"?>
<p:tagLst xmlns:p="http://schemas.openxmlformats.org/presentationml/2006/main">
  <p:tag name="KSO_WM_BEAUTIFY_FLAG" val=""/>
</p:tagLst>
</file>

<file path=ppt/tags/tag135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136.xml><?xml version="1.0" encoding="utf-8"?>
<p:tagLst xmlns:p="http://schemas.openxmlformats.org/presentationml/2006/main">
  <p:tag name="KSO_WM_BEAUTIFY_FLAG" val=""/>
</p:tagLst>
</file>

<file path=ppt/tags/tag137.xml><?xml version="1.0" encoding="utf-8"?>
<p:tagLst xmlns:p="http://schemas.openxmlformats.org/presentationml/2006/main">
  <p:tag name="KSO_WM_BEAUTIFY_FLAG" val=""/>
</p:tagLst>
</file>

<file path=ppt/tags/tag138.xml><?xml version="1.0" encoding="utf-8"?>
<p:tagLst xmlns:p="http://schemas.openxmlformats.org/presentationml/2006/main">
  <p:tag name="KSO_WM_BEAUTIFY_FLAG" val=""/>
</p:tagLst>
</file>

<file path=ppt/tags/tag139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140.xml><?xml version="1.0" encoding="utf-8"?>
<p:tagLst xmlns:p="http://schemas.openxmlformats.org/presentationml/2006/main">
  <p:tag name="KSO_WM_BEAUTIFY_FLAG" val=""/>
</p:tagLst>
</file>

<file path=ppt/tags/tag141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142.xml><?xml version="1.0" encoding="utf-8"?>
<p:tagLst xmlns:p="http://schemas.openxmlformats.org/presentationml/2006/main">
  <p:tag name="KSO_WM_BEAUTIFY_FLAG" val=""/>
</p:tagLst>
</file>

<file path=ppt/tags/tag143.xml><?xml version="1.0" encoding="utf-8"?>
<p:tagLst xmlns:p="http://schemas.openxmlformats.org/presentationml/2006/main">
  <p:tag name="KSO_WM_BEAUTIFY_FLAG" val=""/>
</p:tagLst>
</file>

<file path=ppt/tags/tag144.xml><?xml version="1.0" encoding="utf-8"?>
<p:tagLst xmlns:p="http://schemas.openxmlformats.org/presentationml/2006/main">
  <p:tag name="KSO_WM_BEAUTIFY_FLAG" val=""/>
</p:tagLst>
</file>

<file path=ppt/tags/tag145.xml><?xml version="1.0" encoding="utf-8"?>
<p:tagLst xmlns:p="http://schemas.openxmlformats.org/presentationml/2006/main">
  <p:tag name="KSO_WM_BEAUTIFY_FLAG" val=""/>
</p:tagLst>
</file>

<file path=ppt/tags/tag146.xml><?xml version="1.0" encoding="utf-8"?>
<p:tagLst xmlns:p="http://schemas.openxmlformats.org/presentationml/2006/main">
  <p:tag name="KSO_WM_BEAUTIFY_FLAG" val=""/>
</p:tagLst>
</file>

<file path=ppt/tags/tag147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148.xml><?xml version="1.0" encoding="utf-8"?>
<p:tagLst xmlns:p="http://schemas.openxmlformats.org/presentationml/2006/main">
  <p:tag name="KSO_WM_BEAUTIFY_FLAG" val=""/>
</p:tagLst>
</file>

<file path=ppt/tags/tag149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50.xml><?xml version="1.0" encoding="utf-8"?>
<p:tagLst xmlns:p="http://schemas.openxmlformats.org/presentationml/2006/main">
  <p:tag name="KSO_WM_BEAUTIFY_FLAG" val=""/>
</p:tagLst>
</file>

<file path=ppt/tags/tag151.xml><?xml version="1.0" encoding="utf-8"?>
<p:tagLst xmlns:p="http://schemas.openxmlformats.org/presentationml/2006/main">
  <p:tag name="KSO_WM_BEAUTIFY_FLAG" val=""/>
</p:tagLst>
</file>

<file path=ppt/tags/tag152.xml><?xml version="1.0" encoding="utf-8"?>
<p:tagLst xmlns:p="http://schemas.openxmlformats.org/presentationml/2006/main">
  <p:tag name="KSO_WM_BEAUTIFY_FLAG" val=""/>
</p:tagLst>
</file>

<file path=ppt/tags/tag153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154.xml><?xml version="1.0" encoding="utf-8"?>
<p:tagLst xmlns:p="http://schemas.openxmlformats.org/presentationml/2006/main">
  <p:tag name="KSO_WM_BEAUTIFY_FLAG" val=""/>
</p:tagLst>
</file>

<file path=ppt/tags/tag155.xml><?xml version="1.0" encoding="utf-8"?>
<p:tagLst xmlns:p="http://schemas.openxmlformats.org/presentationml/2006/main">
  <p:tag name="KSO_WM_BEAUTIFY_FLAG" val=""/>
</p:tagLst>
</file>

<file path=ppt/tags/tag156.xml><?xml version="1.0" encoding="utf-8"?>
<p:tagLst xmlns:p="http://schemas.openxmlformats.org/presentationml/2006/main">
  <p:tag name="KSO_WM_BEAUTIFY_FLAG" val=""/>
</p:tagLst>
</file>

<file path=ppt/tags/tag157.xml><?xml version="1.0" encoding="utf-8"?>
<p:tagLst xmlns:p="http://schemas.openxmlformats.org/presentationml/2006/main">
  <p:tag name="KSO_WM_BEAUTIFY_FLAG" val=""/>
</p:tagLst>
</file>

<file path=ppt/tags/tag158.xml><?xml version="1.0" encoding="utf-8"?>
<p:tagLst xmlns:p="http://schemas.openxmlformats.org/presentationml/2006/main">
  <p:tag name="KSO_WM_BEAUTIFY_FLAG" val=""/>
</p:tagLst>
</file>

<file path=ppt/tags/tag159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16.xml><?xml version="1.0" encoding="utf-8"?>
<p:tagLst xmlns:p="http://schemas.openxmlformats.org/presentationml/2006/main">
  <p:tag name="KSO_WM_BEAUTIFY_FLAG" val=""/>
</p:tagLst>
</file>

<file path=ppt/tags/tag160.xml><?xml version="1.0" encoding="utf-8"?>
<p:tagLst xmlns:p="http://schemas.openxmlformats.org/presentationml/2006/main">
  <p:tag name="KSO_WM_BEAUTIFY_FLAG" val=""/>
</p:tagLst>
</file>

<file path=ppt/tags/tag161.xml><?xml version="1.0" encoding="utf-8"?>
<p:tagLst xmlns:p="http://schemas.openxmlformats.org/presentationml/2006/main">
  <p:tag name="KSO_WM_BEAUTIFY_FLAG" val=""/>
</p:tagLst>
</file>

<file path=ppt/tags/tag162.xml><?xml version="1.0" encoding="utf-8"?>
<p:tagLst xmlns:p="http://schemas.openxmlformats.org/presentationml/2006/main">
  <p:tag name="KSO_WM_BEAUTIFY_FLAG" val=""/>
</p:tagLst>
</file>

<file path=ppt/tags/tag163.xml><?xml version="1.0" encoding="utf-8"?>
<p:tagLst xmlns:p="http://schemas.openxmlformats.org/presentationml/2006/main">
  <p:tag name="KSO_WM_BEAUTIFY_FLAG" val=""/>
</p:tagLst>
</file>

<file path=ppt/tags/tag164.xml><?xml version="1.0" encoding="utf-8"?>
<p:tagLst xmlns:p="http://schemas.openxmlformats.org/presentationml/2006/main">
  <p:tag name="KSO_WM_BEAUTIFY_FLAG" val=""/>
</p:tagLst>
</file>

<file path=ppt/tags/tag165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166.xml><?xml version="1.0" encoding="utf-8"?>
<p:tagLst xmlns:p="http://schemas.openxmlformats.org/presentationml/2006/main">
  <p:tag name="KSO_WM_BEAUTIFY_FLAG" val=""/>
</p:tagLst>
</file>

<file path=ppt/tags/tag167.xml><?xml version="1.0" encoding="utf-8"?>
<p:tagLst xmlns:p="http://schemas.openxmlformats.org/presentationml/2006/main">
  <p:tag name="KSO_WM_BEAUTIFY_FLAG" val=""/>
</p:tagLst>
</file>

<file path=ppt/tags/tag168.xml><?xml version="1.0" encoding="utf-8"?>
<p:tagLst xmlns:p="http://schemas.openxmlformats.org/presentationml/2006/main">
  <p:tag name="KSO_WM_BEAUTIFY_FLAG" val=""/>
</p:tagLst>
</file>

<file path=ppt/tags/tag169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70.xml><?xml version="1.0" encoding="utf-8"?>
<p:tagLst xmlns:p="http://schemas.openxmlformats.org/presentationml/2006/main">
  <p:tag name="KSO_WM_BEAUTIFY_FLAG" val=""/>
</p:tagLst>
</file>

<file path=ppt/tags/tag171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172.xml><?xml version="1.0" encoding="utf-8"?>
<p:tagLst xmlns:p="http://schemas.openxmlformats.org/presentationml/2006/main">
  <p:tag name="KSO_WM_BEAUTIFY_FLAG" val=""/>
</p:tagLst>
</file>

<file path=ppt/tags/tag173.xml><?xml version="1.0" encoding="utf-8"?>
<p:tagLst xmlns:p="http://schemas.openxmlformats.org/presentationml/2006/main">
  <p:tag name="KSO_WM_BEAUTIFY_FLAG" val=""/>
</p:tagLst>
</file>

<file path=ppt/tags/tag174.xml><?xml version="1.0" encoding="utf-8"?>
<p:tagLst xmlns:p="http://schemas.openxmlformats.org/presentationml/2006/main">
  <p:tag name="KSO_WM_BEAUTIFY_FLAG" val=""/>
</p:tagLst>
</file>

<file path=ppt/tags/tag175.xml><?xml version="1.0" encoding="utf-8"?>
<p:tagLst xmlns:p="http://schemas.openxmlformats.org/presentationml/2006/main">
  <p:tag name="KSO_WM_BEAUTIFY_FLAG" val=""/>
</p:tagLst>
</file>

<file path=ppt/tags/tag176.xml><?xml version="1.0" encoding="utf-8"?>
<p:tagLst xmlns:p="http://schemas.openxmlformats.org/presentationml/2006/main">
  <p:tag name="KSO_WM_BEAUTIFY_FLAG" val=""/>
</p:tagLst>
</file>

<file path=ppt/tags/tag177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178.xml><?xml version="1.0" encoding="utf-8"?>
<p:tagLst xmlns:p="http://schemas.openxmlformats.org/presentationml/2006/main">
  <p:tag name="KSO_WM_BEAUTIFY_FLAG" val=""/>
</p:tagLst>
</file>

<file path=ppt/tags/tag179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80.xml><?xml version="1.0" encoding="utf-8"?>
<p:tagLst xmlns:p="http://schemas.openxmlformats.org/presentationml/2006/main">
  <p:tag name="KSO_WM_BEAUTIFY_FLAG" val=""/>
</p:tagLst>
</file>

<file path=ppt/tags/tag181.xml><?xml version="1.0" encoding="utf-8"?>
<p:tagLst xmlns:p="http://schemas.openxmlformats.org/presentationml/2006/main">
  <p:tag name="KSO_WM_BEAUTIFY_FLAG" val=""/>
</p:tagLst>
</file>

<file path=ppt/tags/tag182.xml><?xml version="1.0" encoding="utf-8"?>
<p:tagLst xmlns:p="http://schemas.openxmlformats.org/presentationml/2006/main">
  <p:tag name="KSO_WM_BEAUTIFY_FLAG" val=""/>
</p:tagLst>
</file>

<file path=ppt/tags/tag183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184.xml><?xml version="1.0" encoding="utf-8"?>
<p:tagLst xmlns:p="http://schemas.openxmlformats.org/presentationml/2006/main">
  <p:tag name="KSO_WM_BEAUTIFY_FLAG" val=""/>
</p:tagLst>
</file>

<file path=ppt/tags/tag185.xml><?xml version="1.0" encoding="utf-8"?>
<p:tagLst xmlns:p="http://schemas.openxmlformats.org/presentationml/2006/main">
  <p:tag name="KSO_WM_BEAUTIFY_FLAG" val=""/>
</p:tagLst>
</file>

<file path=ppt/tags/tag186.xml><?xml version="1.0" encoding="utf-8"?>
<p:tagLst xmlns:p="http://schemas.openxmlformats.org/presentationml/2006/main">
  <p:tag name="KSO_WM_BEAUTIFY_FLAG" val=""/>
</p:tagLst>
</file>

<file path=ppt/tags/tag187.xml><?xml version="1.0" encoding="utf-8"?>
<p:tagLst xmlns:p="http://schemas.openxmlformats.org/presentationml/2006/main">
  <p:tag name="KSO_WM_BEAUTIFY_FLAG" val=""/>
</p:tagLst>
</file>

<file path=ppt/tags/tag188.xml><?xml version="1.0" encoding="utf-8"?>
<p:tagLst xmlns:p="http://schemas.openxmlformats.org/presentationml/2006/main">
  <p:tag name="KSO_WM_BEAUTIFY_FLAG" val=""/>
</p:tagLst>
</file>

<file path=ppt/tags/tag189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19.xml><?xml version="1.0" encoding="utf-8"?>
<p:tagLst xmlns:p="http://schemas.openxmlformats.org/presentationml/2006/main">
  <p:tag name="KSO_WM_BEAUTIFY_FLAG" val=""/>
</p:tagLst>
</file>

<file path=ppt/tags/tag190.xml><?xml version="1.0" encoding="utf-8"?>
<p:tagLst xmlns:p="http://schemas.openxmlformats.org/presentationml/2006/main">
  <p:tag name="KSO_WM_BEAUTIFY_FLAG" val=""/>
</p:tagLst>
</file>

<file path=ppt/tags/tag191.xml><?xml version="1.0" encoding="utf-8"?>
<p:tagLst xmlns:p="http://schemas.openxmlformats.org/presentationml/2006/main">
  <p:tag name="KSO_WM_BEAUTIFY_FLAG" val=""/>
</p:tagLst>
</file>

<file path=ppt/tags/tag192.xml><?xml version="1.0" encoding="utf-8"?>
<p:tagLst xmlns:p="http://schemas.openxmlformats.org/presentationml/2006/main">
  <p:tag name="KSO_WM_BEAUTIFY_FLAG" val=""/>
</p:tagLst>
</file>

<file path=ppt/tags/tag193.xml><?xml version="1.0" encoding="utf-8"?>
<p:tagLst xmlns:p="http://schemas.openxmlformats.org/presentationml/2006/main">
  <p:tag name="KSO_WM_BEAUTIFY_FLAG" val=""/>
</p:tagLst>
</file>

<file path=ppt/tags/tag194.xml><?xml version="1.0" encoding="utf-8"?>
<p:tagLst xmlns:p="http://schemas.openxmlformats.org/presentationml/2006/main">
  <p:tag name="KSO_WM_BEAUTIFY_FLAG" val=""/>
</p:tagLst>
</file>

<file path=ppt/tags/tag195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196.xml><?xml version="1.0" encoding="utf-8"?>
<p:tagLst xmlns:p="http://schemas.openxmlformats.org/presentationml/2006/main">
  <p:tag name="KSO_WM_BEAUTIFY_FLAG" val=""/>
</p:tagLst>
</file>

<file path=ppt/tags/tag197.xml><?xml version="1.0" encoding="utf-8"?>
<p:tagLst xmlns:p="http://schemas.openxmlformats.org/presentationml/2006/main">
  <p:tag name="KSO_WM_BEAUTIFY_FLAG" val=""/>
</p:tagLst>
</file>

<file path=ppt/tags/tag198.xml><?xml version="1.0" encoding="utf-8"?>
<p:tagLst xmlns:p="http://schemas.openxmlformats.org/presentationml/2006/main">
  <p:tag name="KSO_WM_BEAUTIFY_FLAG" val=""/>
</p:tagLst>
</file>

<file path=ppt/tags/tag19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200.xml><?xml version="1.0" encoding="utf-8"?>
<p:tagLst xmlns:p="http://schemas.openxmlformats.org/presentationml/2006/main">
  <p:tag name="KSO_WM_BEAUTIFY_FLAG" val=""/>
</p:tagLst>
</file>

<file path=ppt/tags/tag201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202.xml><?xml version="1.0" encoding="utf-8"?>
<p:tagLst xmlns:p="http://schemas.openxmlformats.org/presentationml/2006/main">
  <p:tag name="KSO_WM_BEAUTIFY_FLAG" val=""/>
</p:tagLst>
</file>

<file path=ppt/tags/tag203.xml><?xml version="1.0" encoding="utf-8"?>
<p:tagLst xmlns:p="http://schemas.openxmlformats.org/presentationml/2006/main">
  <p:tag name="KSO_WM_BEAUTIFY_FLAG" val=""/>
</p:tagLst>
</file>

<file path=ppt/tags/tag204.xml><?xml version="1.0" encoding="utf-8"?>
<p:tagLst xmlns:p="http://schemas.openxmlformats.org/presentationml/2006/main">
  <p:tag name="KSO_WM_BEAUTIFY_FLAG" val=""/>
</p:tagLst>
</file>

<file path=ppt/tags/tag205.xml><?xml version="1.0" encoding="utf-8"?>
<p:tagLst xmlns:p="http://schemas.openxmlformats.org/presentationml/2006/main">
  <p:tag name="KSO_WM_BEAUTIFY_FLAG" val=""/>
</p:tagLst>
</file>

<file path=ppt/tags/tag206.xml><?xml version="1.0" encoding="utf-8"?>
<p:tagLst xmlns:p="http://schemas.openxmlformats.org/presentationml/2006/main">
  <p:tag name="KSO_WM_BEAUTIFY_FLAG" val=""/>
</p:tagLst>
</file>

<file path=ppt/tags/tag207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208.xml><?xml version="1.0" encoding="utf-8"?>
<p:tagLst xmlns:p="http://schemas.openxmlformats.org/presentationml/2006/main">
  <p:tag name="KSO_WM_BEAUTIFY_FLAG" val=""/>
</p:tagLst>
</file>

<file path=ppt/tags/tag209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10.xml><?xml version="1.0" encoding="utf-8"?>
<p:tagLst xmlns:p="http://schemas.openxmlformats.org/presentationml/2006/main">
  <p:tag name="KSO_WM_BEAUTIFY_FLAG" val=""/>
</p:tagLst>
</file>

<file path=ppt/tags/tag211.xml><?xml version="1.0" encoding="utf-8"?>
<p:tagLst xmlns:p="http://schemas.openxmlformats.org/presentationml/2006/main">
  <p:tag name="KSO_WM_BEAUTIFY_FLAG" val=""/>
</p:tagLst>
</file>

<file path=ppt/tags/tag212.xml><?xml version="1.0" encoding="utf-8"?>
<p:tagLst xmlns:p="http://schemas.openxmlformats.org/presentationml/2006/main">
  <p:tag name="KSO_WM_BEAUTIFY_FLAG" val=""/>
</p:tagLst>
</file>

<file path=ppt/tags/tag213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214.xml><?xml version="1.0" encoding="utf-8"?>
<p:tagLst xmlns:p="http://schemas.openxmlformats.org/presentationml/2006/main">
  <p:tag name="KSO_WM_BEAUTIFY_FLAG" val=""/>
</p:tagLst>
</file>

<file path=ppt/tags/tag215.xml><?xml version="1.0" encoding="utf-8"?>
<p:tagLst xmlns:p="http://schemas.openxmlformats.org/presentationml/2006/main">
  <p:tag name="KSO_WM_BEAUTIFY_FLAG" val=""/>
</p:tagLst>
</file>

<file path=ppt/tags/tag216.xml><?xml version="1.0" encoding="utf-8"?>
<p:tagLst xmlns:p="http://schemas.openxmlformats.org/presentationml/2006/main">
  <p:tag name="KSO_WM_BEAUTIFY_FLAG" val=""/>
</p:tagLst>
</file>

<file path=ppt/tags/tag217.xml><?xml version="1.0" encoding="utf-8"?>
<p:tagLst xmlns:p="http://schemas.openxmlformats.org/presentationml/2006/main">
  <p:tag name="KSO_WM_BEAUTIFY_FLAG" val=""/>
</p:tagLst>
</file>

<file path=ppt/tags/tag218.xml><?xml version="1.0" encoding="utf-8"?>
<p:tagLst xmlns:p="http://schemas.openxmlformats.org/presentationml/2006/main">
  <p:tag name="KSO_WM_BEAUTIFY_FLAG" val=""/>
</p:tagLst>
</file>

<file path=ppt/tags/tag219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22.xml><?xml version="1.0" encoding="utf-8"?>
<p:tagLst xmlns:p="http://schemas.openxmlformats.org/presentationml/2006/main">
  <p:tag name="KSO_WM_BEAUTIFY_FLAG" val=""/>
</p:tagLst>
</file>

<file path=ppt/tags/tag220.xml><?xml version="1.0" encoding="utf-8"?>
<p:tagLst xmlns:p="http://schemas.openxmlformats.org/presentationml/2006/main">
  <p:tag name="KSO_WM_BEAUTIFY_FLAG" val=""/>
</p:tagLst>
</file>

<file path=ppt/tags/tag221.xml><?xml version="1.0" encoding="utf-8"?>
<p:tagLst xmlns:p="http://schemas.openxmlformats.org/presentationml/2006/main">
  <p:tag name="KSO_WM_BEAUTIFY_FLAG" val=""/>
</p:tagLst>
</file>

<file path=ppt/tags/tag222.xml><?xml version="1.0" encoding="utf-8"?>
<p:tagLst xmlns:p="http://schemas.openxmlformats.org/presentationml/2006/main">
  <p:tag name="KSO_WM_BEAUTIFY_FLAG" val=""/>
</p:tagLst>
</file>

<file path=ppt/tags/tag223.xml><?xml version="1.0" encoding="utf-8"?>
<p:tagLst xmlns:p="http://schemas.openxmlformats.org/presentationml/2006/main">
  <p:tag name="KSO_WM_BEAUTIFY_FLAG" val=""/>
</p:tagLst>
</file>

<file path=ppt/tags/tag224.xml><?xml version="1.0" encoding="utf-8"?>
<p:tagLst xmlns:p="http://schemas.openxmlformats.org/presentationml/2006/main">
  <p:tag name="KSO_WM_BEAUTIFY_FLAG" val=""/>
</p:tagLst>
</file>

<file path=ppt/tags/tag225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226.xml><?xml version="1.0" encoding="utf-8"?>
<p:tagLst xmlns:p="http://schemas.openxmlformats.org/presentationml/2006/main">
  <p:tag name="KSO_WM_BEAUTIFY_FLAG" val=""/>
</p:tagLst>
</file>

<file path=ppt/tags/tag227.xml><?xml version="1.0" encoding="utf-8"?>
<p:tagLst xmlns:p="http://schemas.openxmlformats.org/presentationml/2006/main">
  <p:tag name="KSO_WM_BEAUTIFY_FLAG" val=""/>
</p:tagLst>
</file>

<file path=ppt/tags/tag228.xml><?xml version="1.0" encoding="utf-8"?>
<p:tagLst xmlns:p="http://schemas.openxmlformats.org/presentationml/2006/main">
  <p:tag name="KSO_WM_BEAUTIFY_FLAG" val=""/>
</p:tagLst>
</file>

<file path=ppt/tags/tag229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30.xml><?xml version="1.0" encoding="utf-8"?>
<p:tagLst xmlns:p="http://schemas.openxmlformats.org/presentationml/2006/main">
  <p:tag name="KSO_WM_BEAUTIFY_FLAG" val=""/>
</p:tagLst>
</file>

<file path=ppt/tags/tag231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232.xml><?xml version="1.0" encoding="utf-8"?>
<p:tagLst xmlns:p="http://schemas.openxmlformats.org/presentationml/2006/main">
  <p:tag name="KSO_WM_BEAUTIFY_FLAG" val=""/>
</p:tagLst>
</file>

<file path=ppt/tags/tag233.xml><?xml version="1.0" encoding="utf-8"?>
<p:tagLst xmlns:p="http://schemas.openxmlformats.org/presentationml/2006/main">
  <p:tag name="KSO_WM_BEAUTIFY_FLAG" val=""/>
</p:tagLst>
</file>

<file path=ppt/tags/tag234.xml><?xml version="1.0" encoding="utf-8"?>
<p:tagLst xmlns:p="http://schemas.openxmlformats.org/presentationml/2006/main">
  <p:tag name="KSO_WM_BEAUTIFY_FLAG" val=""/>
</p:tagLst>
</file>

<file path=ppt/tags/tag235.xml><?xml version="1.0" encoding="utf-8"?>
<p:tagLst xmlns:p="http://schemas.openxmlformats.org/presentationml/2006/main">
  <p:tag name="KSO_WM_BEAUTIFY_FLAG" val=""/>
</p:tagLst>
</file>

<file path=ppt/tags/tag236.xml><?xml version="1.0" encoding="utf-8"?>
<p:tagLst xmlns:p="http://schemas.openxmlformats.org/presentationml/2006/main">
  <p:tag name="KSO_WM_BEAUTIFY_FLAG" val=""/>
</p:tagLst>
</file>

<file path=ppt/tags/tag237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238.xml><?xml version="1.0" encoding="utf-8"?>
<p:tagLst xmlns:p="http://schemas.openxmlformats.org/presentationml/2006/main">
  <p:tag name="KSO_WM_BEAUTIFY_FLAG" val=""/>
</p:tagLst>
</file>

<file path=ppt/tags/tag239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40.xml><?xml version="1.0" encoding="utf-8"?>
<p:tagLst xmlns:p="http://schemas.openxmlformats.org/presentationml/2006/main">
  <p:tag name="KSO_WM_BEAUTIFY_FLAG" val=""/>
</p:tagLst>
</file>

<file path=ppt/tags/tag241.xml><?xml version="1.0" encoding="utf-8"?>
<p:tagLst xmlns:p="http://schemas.openxmlformats.org/presentationml/2006/main">
  <p:tag name="KSO_WM_BEAUTIFY_FLAG" val=""/>
</p:tagLst>
</file>

<file path=ppt/tags/tag242.xml><?xml version="1.0" encoding="utf-8"?>
<p:tagLst xmlns:p="http://schemas.openxmlformats.org/presentationml/2006/main">
  <p:tag name="KSO_WM_BEAUTIFY_FLAG" val=""/>
</p:tagLst>
</file>

<file path=ppt/tags/tag243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244.xml><?xml version="1.0" encoding="utf-8"?>
<p:tagLst xmlns:p="http://schemas.openxmlformats.org/presentationml/2006/main">
  <p:tag name="KSO_WM_BEAUTIFY_FLAG" val=""/>
</p:tagLst>
</file>

<file path=ppt/tags/tag245.xml><?xml version="1.0" encoding="utf-8"?>
<p:tagLst xmlns:p="http://schemas.openxmlformats.org/presentationml/2006/main">
  <p:tag name="KSO_WM_BEAUTIFY_FLAG" val=""/>
</p:tagLst>
</file>

<file path=ppt/tags/tag246.xml><?xml version="1.0" encoding="utf-8"?>
<p:tagLst xmlns:p="http://schemas.openxmlformats.org/presentationml/2006/main">
  <p:tag name="KSO_WM_BEAUTIFY_FLAG" val=""/>
</p:tagLst>
</file>

<file path=ppt/tags/tag247.xml><?xml version="1.0" encoding="utf-8"?>
<p:tagLst xmlns:p="http://schemas.openxmlformats.org/presentationml/2006/main">
  <p:tag name="KSO_WM_BEAUTIFY_FLAG" val=""/>
</p:tagLst>
</file>

<file path=ppt/tags/tag248.xml><?xml version="1.0" encoding="utf-8"?>
<p:tagLst xmlns:p="http://schemas.openxmlformats.org/presentationml/2006/main">
  <p:tag name="KSO_WM_BEAUTIFY_FLAG" val=""/>
</p:tagLst>
</file>

<file path=ppt/tags/tag249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25.xml><?xml version="1.0" encoding="utf-8"?>
<p:tagLst xmlns:p="http://schemas.openxmlformats.org/presentationml/2006/main">
  <p:tag name="KSO_WM_BEAUTIFY_FLAG" val=""/>
</p:tagLst>
</file>

<file path=ppt/tags/tag250.xml><?xml version="1.0" encoding="utf-8"?>
<p:tagLst xmlns:p="http://schemas.openxmlformats.org/presentationml/2006/main">
  <p:tag name="KSO_WM_BEAUTIFY_FLAG" val=""/>
</p:tagLst>
</file>

<file path=ppt/tags/tag251.xml><?xml version="1.0" encoding="utf-8"?>
<p:tagLst xmlns:p="http://schemas.openxmlformats.org/presentationml/2006/main">
  <p:tag name="KSO_WM_BEAUTIFY_FLAG" val=""/>
</p:tagLst>
</file>

<file path=ppt/tags/tag252.xml><?xml version="1.0" encoding="utf-8"?>
<p:tagLst xmlns:p="http://schemas.openxmlformats.org/presentationml/2006/main">
  <p:tag name="KSO_WM_BEAUTIFY_FLAG" val=""/>
</p:tagLst>
</file>

<file path=ppt/tags/tag253.xml><?xml version="1.0" encoding="utf-8"?>
<p:tagLst xmlns:p="http://schemas.openxmlformats.org/presentationml/2006/main">
  <p:tag name="KSO_WM_BEAUTIFY_FLAG" val=""/>
</p:tagLst>
</file>

<file path=ppt/tags/tag254.xml><?xml version="1.0" encoding="utf-8"?>
<p:tagLst xmlns:p="http://schemas.openxmlformats.org/presentationml/2006/main">
  <p:tag name="KSO_WM_BEAUTIFY_FLAG" val=""/>
</p:tagLst>
</file>

<file path=ppt/tags/tag255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256.xml><?xml version="1.0" encoding="utf-8"?>
<p:tagLst xmlns:p="http://schemas.openxmlformats.org/presentationml/2006/main">
  <p:tag name="KSO_WM_BEAUTIFY_FLAG" val=""/>
</p:tagLst>
</file>

<file path=ppt/tags/tag257.xml><?xml version="1.0" encoding="utf-8"?>
<p:tagLst xmlns:p="http://schemas.openxmlformats.org/presentationml/2006/main">
  <p:tag name="KSO_WM_BEAUTIFY_FLAG" val=""/>
</p:tagLst>
</file>

<file path=ppt/tags/tag258.xml><?xml version="1.0" encoding="utf-8"?>
<p:tagLst xmlns:p="http://schemas.openxmlformats.org/presentationml/2006/main">
  <p:tag name="KSO_WM_BEAUTIFY_FLAG" val=""/>
</p:tagLst>
</file>

<file path=ppt/tags/tag259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260.xml><?xml version="1.0" encoding="utf-8"?>
<p:tagLst xmlns:p="http://schemas.openxmlformats.org/presentationml/2006/main">
  <p:tag name="KSO_WM_BEAUTIFY_FLAG" val=""/>
</p:tagLst>
</file>

<file path=ppt/tags/tag261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262.xml><?xml version="1.0" encoding="utf-8"?>
<p:tagLst xmlns:p="http://schemas.openxmlformats.org/presentationml/2006/main">
  <p:tag name="KSO_WM_BEAUTIFY_FLAG" val=""/>
</p:tagLst>
</file>

<file path=ppt/tags/tag263.xml><?xml version="1.0" encoding="utf-8"?>
<p:tagLst xmlns:p="http://schemas.openxmlformats.org/presentationml/2006/main">
  <p:tag name="KSO_WM_BEAUTIFY_FLAG" val=""/>
</p:tagLst>
</file>

<file path=ppt/tags/tag264.xml><?xml version="1.0" encoding="utf-8"?>
<p:tagLst xmlns:p="http://schemas.openxmlformats.org/presentationml/2006/main">
  <p:tag name="KSO_WM_BEAUTIFY_FLAG" val=""/>
</p:tagLst>
</file>

<file path=ppt/tags/tag265.xml><?xml version="1.0" encoding="utf-8"?>
<p:tagLst xmlns:p="http://schemas.openxmlformats.org/presentationml/2006/main">
  <p:tag name="KSO_WM_BEAUTIFY_FLAG" val=""/>
</p:tagLst>
</file>

<file path=ppt/tags/tag266.xml><?xml version="1.0" encoding="utf-8"?>
<p:tagLst xmlns:p="http://schemas.openxmlformats.org/presentationml/2006/main">
  <p:tag name="KSO_WM_BEAUTIFY_FLAG" val=""/>
</p:tagLst>
</file>

<file path=ppt/tags/tag267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268.xml><?xml version="1.0" encoding="utf-8"?>
<p:tagLst xmlns:p="http://schemas.openxmlformats.org/presentationml/2006/main">
  <p:tag name="KSO_WM_BEAUTIFY_FLAG" val=""/>
</p:tagLst>
</file>

<file path=ppt/tags/tag269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70.xml><?xml version="1.0" encoding="utf-8"?>
<p:tagLst xmlns:p="http://schemas.openxmlformats.org/presentationml/2006/main">
  <p:tag name="KSO_WM_BEAUTIFY_FLAG" val=""/>
</p:tagLst>
</file>

<file path=ppt/tags/tag271.xml><?xml version="1.0" encoding="utf-8"?>
<p:tagLst xmlns:p="http://schemas.openxmlformats.org/presentationml/2006/main">
  <p:tag name="KSO_WM_BEAUTIFY_FLAG" val=""/>
</p:tagLst>
</file>

<file path=ppt/tags/tag272.xml><?xml version="1.0" encoding="utf-8"?>
<p:tagLst xmlns:p="http://schemas.openxmlformats.org/presentationml/2006/main">
  <p:tag name="KSO_WM_BEAUTIFY_FLAG" val=""/>
</p:tagLst>
</file>

<file path=ppt/tags/tag273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274.xml><?xml version="1.0" encoding="utf-8"?>
<p:tagLst xmlns:p="http://schemas.openxmlformats.org/presentationml/2006/main">
  <p:tag name="KSO_WM_BEAUTIFY_FLAG" val=""/>
</p:tagLst>
</file>

<file path=ppt/tags/tag275.xml><?xml version="1.0" encoding="utf-8"?>
<p:tagLst xmlns:p="http://schemas.openxmlformats.org/presentationml/2006/main">
  <p:tag name="KSO_WM_BEAUTIFY_FLAG" val=""/>
</p:tagLst>
</file>

<file path=ppt/tags/tag276.xml><?xml version="1.0" encoding="utf-8"?>
<p:tagLst xmlns:p="http://schemas.openxmlformats.org/presentationml/2006/main">
  <p:tag name="KSO_WM_BEAUTIFY_FLAG" val=""/>
</p:tagLst>
</file>

<file path=ppt/tags/tag277.xml><?xml version="1.0" encoding="utf-8"?>
<p:tagLst xmlns:p="http://schemas.openxmlformats.org/presentationml/2006/main">
  <p:tag name="KSO_WM_BEAUTIFY_FLAG" val=""/>
</p:tagLst>
</file>

<file path=ppt/tags/tag278.xml><?xml version="1.0" encoding="utf-8"?>
<p:tagLst xmlns:p="http://schemas.openxmlformats.org/presentationml/2006/main">
  <p:tag name="KSO_WM_BEAUTIFY_FLAG" val=""/>
</p:tagLst>
</file>

<file path=ppt/tags/tag279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28.xml><?xml version="1.0" encoding="utf-8"?>
<p:tagLst xmlns:p="http://schemas.openxmlformats.org/presentationml/2006/main">
  <p:tag name="KSO_WM_BEAUTIFY_FLAG" val=""/>
</p:tagLst>
</file>

<file path=ppt/tags/tag280.xml><?xml version="1.0" encoding="utf-8"?>
<p:tagLst xmlns:p="http://schemas.openxmlformats.org/presentationml/2006/main">
  <p:tag name="KSO_WM_BEAUTIFY_FLAG" val=""/>
</p:tagLst>
</file>

<file path=ppt/tags/tag281.xml><?xml version="1.0" encoding="utf-8"?>
<p:tagLst xmlns:p="http://schemas.openxmlformats.org/presentationml/2006/main">
  <p:tag name="KSO_WM_BEAUTIFY_FLAG" val=""/>
</p:tagLst>
</file>

<file path=ppt/tags/tag282.xml><?xml version="1.0" encoding="utf-8"?>
<p:tagLst xmlns:p="http://schemas.openxmlformats.org/presentationml/2006/main">
  <p:tag name="KSO_WM_BEAUTIFY_FLAG" val=""/>
</p:tagLst>
</file>

<file path=ppt/tags/tag283.xml><?xml version="1.0" encoding="utf-8"?>
<p:tagLst xmlns:p="http://schemas.openxmlformats.org/presentationml/2006/main">
  <p:tag name="KSO_WM_BEAUTIFY_FLAG" val=""/>
</p:tagLst>
</file>

<file path=ppt/tags/tag284.xml><?xml version="1.0" encoding="utf-8"?>
<p:tagLst xmlns:p="http://schemas.openxmlformats.org/presentationml/2006/main">
  <p:tag name="KSO_WM_BEAUTIFY_FLAG" val=""/>
</p:tagLst>
</file>

<file path=ppt/tags/tag285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286.xml><?xml version="1.0" encoding="utf-8"?>
<p:tagLst xmlns:p="http://schemas.openxmlformats.org/presentationml/2006/main">
  <p:tag name="KSO_WM_BEAUTIFY_FLAG" val=""/>
</p:tagLst>
</file>

<file path=ppt/tags/tag287.xml><?xml version="1.0" encoding="utf-8"?>
<p:tagLst xmlns:p="http://schemas.openxmlformats.org/presentationml/2006/main">
  <p:tag name="KSO_WM_BEAUTIFY_FLAG" val=""/>
</p:tagLst>
</file>

<file path=ppt/tags/tag288.xml><?xml version="1.0" encoding="utf-8"?>
<p:tagLst xmlns:p="http://schemas.openxmlformats.org/presentationml/2006/main">
  <p:tag name="KSO_WM_BEAUTIFY_FLAG" val=""/>
</p:tagLst>
</file>

<file path=ppt/tags/tag289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290.xml><?xml version="1.0" encoding="utf-8"?>
<p:tagLst xmlns:p="http://schemas.openxmlformats.org/presentationml/2006/main">
  <p:tag name="KSO_WM_BEAUTIFY_FLAG" val=""/>
</p:tagLst>
</file>

<file path=ppt/tags/tag291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292.xml><?xml version="1.0" encoding="utf-8"?>
<p:tagLst xmlns:p="http://schemas.openxmlformats.org/presentationml/2006/main">
  <p:tag name="KSO_WM_BEAUTIFY_FLAG" val=""/>
</p:tagLst>
</file>

<file path=ppt/tags/tag293.xml><?xml version="1.0" encoding="utf-8"?>
<p:tagLst xmlns:p="http://schemas.openxmlformats.org/presentationml/2006/main">
  <p:tag name="KSO_WM_BEAUTIFY_FLAG" val=""/>
</p:tagLst>
</file>

<file path=ppt/tags/tag294.xml><?xml version="1.0" encoding="utf-8"?>
<p:tagLst xmlns:p="http://schemas.openxmlformats.org/presentationml/2006/main">
  <p:tag name="KSO_WM_BEAUTIFY_FLAG" val=""/>
</p:tagLst>
</file>

<file path=ppt/tags/tag295.xml><?xml version="1.0" encoding="utf-8"?>
<p:tagLst xmlns:p="http://schemas.openxmlformats.org/presentationml/2006/main">
  <p:tag name="KSO_WM_BEAUTIFY_FLAG" val=""/>
</p:tagLst>
</file>

<file path=ppt/tags/tag296.xml><?xml version="1.0" encoding="utf-8"?>
<p:tagLst xmlns:p="http://schemas.openxmlformats.org/presentationml/2006/main">
  <p:tag name="KSO_WM_BEAUTIFY_FLAG" val=""/>
</p:tagLst>
</file>

<file path=ppt/tags/tag297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298.xml><?xml version="1.0" encoding="utf-8"?>
<p:tagLst xmlns:p="http://schemas.openxmlformats.org/presentationml/2006/main">
  <p:tag name="KSO_WM_BEAUTIFY_FLAG" val=""/>
</p:tagLst>
</file>

<file path=ppt/tags/tag29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00.xml><?xml version="1.0" encoding="utf-8"?>
<p:tagLst xmlns:p="http://schemas.openxmlformats.org/presentationml/2006/main">
  <p:tag name="KSO_WM_BEAUTIFY_FLAG" val=""/>
</p:tagLst>
</file>

<file path=ppt/tags/tag301.xml><?xml version="1.0" encoding="utf-8"?>
<p:tagLst xmlns:p="http://schemas.openxmlformats.org/presentationml/2006/main">
  <p:tag name="KSO_WM_BEAUTIFY_FLAG" val=""/>
</p:tagLst>
</file>

<file path=ppt/tags/tag302.xml><?xml version="1.0" encoding="utf-8"?>
<p:tagLst xmlns:p="http://schemas.openxmlformats.org/presentationml/2006/main">
  <p:tag name="KSO_WM_BEAUTIFY_FLAG" val=""/>
</p:tagLst>
</file>

<file path=ppt/tags/tag303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304.xml><?xml version="1.0" encoding="utf-8"?>
<p:tagLst xmlns:p="http://schemas.openxmlformats.org/presentationml/2006/main">
  <p:tag name="KSO_WM_BEAUTIFY_FLAG" val=""/>
</p:tagLst>
</file>

<file path=ppt/tags/tag305.xml><?xml version="1.0" encoding="utf-8"?>
<p:tagLst xmlns:p="http://schemas.openxmlformats.org/presentationml/2006/main">
  <p:tag name="KSO_WM_BEAUTIFY_FLAG" val=""/>
</p:tagLst>
</file>

<file path=ppt/tags/tag306.xml><?xml version="1.0" encoding="utf-8"?>
<p:tagLst xmlns:p="http://schemas.openxmlformats.org/presentationml/2006/main">
  <p:tag name="KSO_WM_BEAUTIFY_FLAG" val=""/>
</p:tagLst>
</file>

<file path=ppt/tags/tag307.xml><?xml version="1.0" encoding="utf-8"?>
<p:tagLst xmlns:p="http://schemas.openxmlformats.org/presentationml/2006/main">
  <p:tag name="KSO_WM_BEAUTIFY_FLAG" val=""/>
</p:tagLst>
</file>

<file path=ppt/tags/tag308.xml><?xml version="1.0" encoding="utf-8"?>
<p:tagLst xmlns:p="http://schemas.openxmlformats.org/presentationml/2006/main">
  <p:tag name="KSO_WM_BEAUTIFY_FLAG" val=""/>
</p:tagLst>
</file>

<file path=ppt/tags/tag309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31.xml><?xml version="1.0" encoding="utf-8"?>
<p:tagLst xmlns:p="http://schemas.openxmlformats.org/presentationml/2006/main">
  <p:tag name="KSO_WM_BEAUTIFY_FLAG" val=""/>
</p:tagLst>
</file>

<file path=ppt/tags/tag310.xml><?xml version="1.0" encoding="utf-8"?>
<p:tagLst xmlns:p="http://schemas.openxmlformats.org/presentationml/2006/main">
  <p:tag name="KSO_WM_BEAUTIFY_FLAG" val=""/>
</p:tagLst>
</file>

<file path=ppt/tags/tag311.xml><?xml version="1.0" encoding="utf-8"?>
<p:tagLst xmlns:p="http://schemas.openxmlformats.org/presentationml/2006/main">
  <p:tag name="KSO_WM_BEAUTIFY_FLAG" val=""/>
</p:tagLst>
</file>

<file path=ppt/tags/tag312.xml><?xml version="1.0" encoding="utf-8"?>
<p:tagLst xmlns:p="http://schemas.openxmlformats.org/presentationml/2006/main">
  <p:tag name="KSO_WM_BEAUTIFY_FLAG" val=""/>
</p:tagLst>
</file>

<file path=ppt/tags/tag313.xml><?xml version="1.0" encoding="utf-8"?>
<p:tagLst xmlns:p="http://schemas.openxmlformats.org/presentationml/2006/main">
  <p:tag name="KSO_WM_BEAUTIFY_FLAG" val=""/>
</p:tagLst>
</file>

<file path=ppt/tags/tag314.xml><?xml version="1.0" encoding="utf-8"?>
<p:tagLst xmlns:p="http://schemas.openxmlformats.org/presentationml/2006/main">
  <p:tag name="KSO_WM_BEAUTIFY_FLAG" val=""/>
</p:tagLst>
</file>

<file path=ppt/tags/tag315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316.xml><?xml version="1.0" encoding="utf-8"?>
<p:tagLst xmlns:p="http://schemas.openxmlformats.org/presentationml/2006/main">
  <p:tag name="KSO_WM_BEAUTIFY_FLAG" val=""/>
</p:tagLst>
</file>

<file path=ppt/tags/tag317.xml><?xml version="1.0" encoding="utf-8"?>
<p:tagLst xmlns:p="http://schemas.openxmlformats.org/presentationml/2006/main">
  <p:tag name="KSO_WM_BEAUTIFY_FLAG" val=""/>
</p:tagLst>
</file>

<file path=ppt/tags/tag318.xml><?xml version="1.0" encoding="utf-8"?>
<p:tagLst xmlns:p="http://schemas.openxmlformats.org/presentationml/2006/main">
  <p:tag name="KSO_WM_BEAUTIFY_FLAG" val=""/>
</p:tagLst>
</file>

<file path=ppt/tags/tag319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320.xml><?xml version="1.0" encoding="utf-8"?>
<p:tagLst xmlns:p="http://schemas.openxmlformats.org/presentationml/2006/main">
  <p:tag name="KSO_WM_BEAUTIFY_FLAG" val=""/>
</p:tagLst>
</file>

<file path=ppt/tags/tag321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322.xml><?xml version="1.0" encoding="utf-8"?>
<p:tagLst xmlns:p="http://schemas.openxmlformats.org/presentationml/2006/main">
  <p:tag name="KSO_WM_BEAUTIFY_FLAG" val=""/>
</p:tagLst>
</file>

<file path=ppt/tags/tag323.xml><?xml version="1.0" encoding="utf-8"?>
<p:tagLst xmlns:p="http://schemas.openxmlformats.org/presentationml/2006/main">
  <p:tag name="KSO_WM_BEAUTIFY_FLAG" val=""/>
</p:tagLst>
</file>

<file path=ppt/tags/tag324.xml><?xml version="1.0" encoding="utf-8"?>
<p:tagLst xmlns:p="http://schemas.openxmlformats.org/presentationml/2006/main">
  <p:tag name="KSO_WM_BEAUTIFY_FLAG" val=""/>
</p:tagLst>
</file>

<file path=ppt/tags/tag325.xml><?xml version="1.0" encoding="utf-8"?>
<p:tagLst xmlns:p="http://schemas.openxmlformats.org/presentationml/2006/main">
  <p:tag name="KSO_WM_BEAUTIFY_FLAG" val=""/>
</p:tagLst>
</file>

<file path=ppt/tags/tag326.xml><?xml version="1.0" encoding="utf-8"?>
<p:tagLst xmlns:p="http://schemas.openxmlformats.org/presentationml/2006/main">
  <p:tag name="KSO_WM_BEAUTIFY_FLAG" val=""/>
</p:tagLst>
</file>

<file path=ppt/tags/tag327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328.xml><?xml version="1.0" encoding="utf-8"?>
<p:tagLst xmlns:p="http://schemas.openxmlformats.org/presentationml/2006/main">
  <p:tag name="KSO_WM_BEAUTIFY_FLAG" val=""/>
</p:tagLst>
</file>

<file path=ppt/tags/tag329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30.xml><?xml version="1.0" encoding="utf-8"?>
<p:tagLst xmlns:p="http://schemas.openxmlformats.org/presentationml/2006/main">
  <p:tag name="KSO_WM_BEAUTIFY_FLAG" val=""/>
</p:tagLst>
</file>

<file path=ppt/tags/tag331.xml><?xml version="1.0" encoding="utf-8"?>
<p:tagLst xmlns:p="http://schemas.openxmlformats.org/presentationml/2006/main">
  <p:tag name="KSO_WM_BEAUTIFY_FLAG" val=""/>
</p:tagLst>
</file>

<file path=ppt/tags/tag332.xml><?xml version="1.0" encoding="utf-8"?>
<p:tagLst xmlns:p="http://schemas.openxmlformats.org/presentationml/2006/main">
  <p:tag name="KSO_WM_BEAUTIFY_FLAG" val=""/>
</p:tagLst>
</file>

<file path=ppt/tags/tag333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334.xml><?xml version="1.0" encoding="utf-8"?>
<p:tagLst xmlns:p="http://schemas.openxmlformats.org/presentationml/2006/main">
  <p:tag name="KSO_WM_BEAUTIFY_FLAG" val=""/>
</p:tagLst>
</file>

<file path=ppt/tags/tag335.xml><?xml version="1.0" encoding="utf-8"?>
<p:tagLst xmlns:p="http://schemas.openxmlformats.org/presentationml/2006/main">
  <p:tag name="KSO_WM_BEAUTIFY_FLAG" val=""/>
</p:tagLst>
</file>

<file path=ppt/tags/tag336.xml><?xml version="1.0" encoding="utf-8"?>
<p:tagLst xmlns:p="http://schemas.openxmlformats.org/presentationml/2006/main">
  <p:tag name="KSO_WM_BEAUTIFY_FLAG" val=""/>
</p:tagLst>
</file>

<file path=ppt/tags/tag337.xml><?xml version="1.0" encoding="utf-8"?>
<p:tagLst xmlns:p="http://schemas.openxmlformats.org/presentationml/2006/main">
  <p:tag name="KSO_WM_BEAUTIFY_FLAG" val=""/>
</p:tagLst>
</file>

<file path=ppt/tags/tag338.xml><?xml version="1.0" encoding="utf-8"?>
<p:tagLst xmlns:p="http://schemas.openxmlformats.org/presentationml/2006/main">
  <p:tag name="KSO_WM_BEAUTIFY_FLAG" val=""/>
</p:tagLst>
</file>

<file path=ppt/tags/tag339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34.xml><?xml version="1.0" encoding="utf-8"?>
<p:tagLst xmlns:p="http://schemas.openxmlformats.org/presentationml/2006/main">
  <p:tag name="KSO_WM_BEAUTIFY_FLAG" val=""/>
</p:tagLst>
</file>

<file path=ppt/tags/tag340.xml><?xml version="1.0" encoding="utf-8"?>
<p:tagLst xmlns:p="http://schemas.openxmlformats.org/presentationml/2006/main">
  <p:tag name="KSO_WM_BEAUTIFY_FLAG" val=""/>
</p:tagLst>
</file>

<file path=ppt/tags/tag341.xml><?xml version="1.0" encoding="utf-8"?>
<p:tagLst xmlns:p="http://schemas.openxmlformats.org/presentationml/2006/main">
  <p:tag name="KSO_WM_BEAUTIFY_FLAG" val=""/>
</p:tagLst>
</file>

<file path=ppt/tags/tag342.xml><?xml version="1.0" encoding="utf-8"?>
<p:tagLst xmlns:p="http://schemas.openxmlformats.org/presentationml/2006/main">
  <p:tag name="KSO_WM_BEAUTIFY_FLAG" val=""/>
</p:tagLst>
</file>

<file path=ppt/tags/tag343.xml><?xml version="1.0" encoding="utf-8"?>
<p:tagLst xmlns:p="http://schemas.openxmlformats.org/presentationml/2006/main">
  <p:tag name="KSO_WM_BEAUTIFY_FLAG" val=""/>
</p:tagLst>
</file>

<file path=ppt/tags/tag344.xml><?xml version="1.0" encoding="utf-8"?>
<p:tagLst xmlns:p="http://schemas.openxmlformats.org/presentationml/2006/main">
  <p:tag name="KSO_WM_BEAUTIFY_FLAG" val=""/>
</p:tagLst>
</file>

<file path=ppt/tags/tag345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346.xml><?xml version="1.0" encoding="utf-8"?>
<p:tagLst xmlns:p="http://schemas.openxmlformats.org/presentationml/2006/main">
  <p:tag name="KSO_WM_BEAUTIFY_FLAG" val=""/>
</p:tagLst>
</file>

<file path=ppt/tags/tag347.xml><?xml version="1.0" encoding="utf-8"?>
<p:tagLst xmlns:p="http://schemas.openxmlformats.org/presentationml/2006/main">
  <p:tag name="KSO_WM_BEAUTIFY_FLAG" val=""/>
</p:tagLst>
</file>

<file path=ppt/tags/tag348.xml><?xml version="1.0" encoding="utf-8"?>
<p:tagLst xmlns:p="http://schemas.openxmlformats.org/presentationml/2006/main">
  <p:tag name="KSO_WM_BEAUTIFY_FLAG" val=""/>
</p:tagLst>
</file>

<file path=ppt/tags/tag349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50.xml><?xml version="1.0" encoding="utf-8"?>
<p:tagLst xmlns:p="http://schemas.openxmlformats.org/presentationml/2006/main">
  <p:tag name="KSO_WM_BEAUTIFY_FLAG" val=""/>
</p:tagLst>
</file>

<file path=ppt/tags/tag351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352.xml><?xml version="1.0" encoding="utf-8"?>
<p:tagLst xmlns:p="http://schemas.openxmlformats.org/presentationml/2006/main">
  <p:tag name="KSO_WM_BEAUTIFY_FLAG" val=""/>
</p:tagLst>
</file>

<file path=ppt/tags/tag353.xml><?xml version="1.0" encoding="utf-8"?>
<p:tagLst xmlns:p="http://schemas.openxmlformats.org/presentationml/2006/main">
  <p:tag name="KSO_WM_BEAUTIFY_FLAG" val=""/>
</p:tagLst>
</file>

<file path=ppt/tags/tag354.xml><?xml version="1.0" encoding="utf-8"?>
<p:tagLst xmlns:p="http://schemas.openxmlformats.org/presentationml/2006/main">
  <p:tag name="KSO_WM_BEAUTIFY_FLAG" val=""/>
</p:tagLst>
</file>

<file path=ppt/tags/tag355.xml><?xml version="1.0" encoding="utf-8"?>
<p:tagLst xmlns:p="http://schemas.openxmlformats.org/presentationml/2006/main">
  <p:tag name="KSO_WM_BEAUTIFY_FLAG" val=""/>
</p:tagLst>
</file>

<file path=ppt/tags/tag356.xml><?xml version="1.0" encoding="utf-8"?>
<p:tagLst xmlns:p="http://schemas.openxmlformats.org/presentationml/2006/main">
  <p:tag name="KSO_WM_BEAUTIFY_FLAG" val=""/>
</p:tagLst>
</file>

<file path=ppt/tags/tag357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358.xml><?xml version="1.0" encoding="utf-8"?>
<p:tagLst xmlns:p="http://schemas.openxmlformats.org/presentationml/2006/main">
  <p:tag name="KSO_WM_BEAUTIFY_FLAG" val=""/>
</p:tagLst>
</file>

<file path=ppt/tags/tag359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60.xml><?xml version="1.0" encoding="utf-8"?>
<p:tagLst xmlns:p="http://schemas.openxmlformats.org/presentationml/2006/main">
  <p:tag name="KSO_WM_BEAUTIFY_FLAG" val=""/>
</p:tagLst>
</file>

<file path=ppt/tags/tag361.xml><?xml version="1.0" encoding="utf-8"?>
<p:tagLst xmlns:p="http://schemas.openxmlformats.org/presentationml/2006/main">
  <p:tag name="KSO_WM_BEAUTIFY_FLAG" val=""/>
</p:tagLst>
</file>

<file path=ppt/tags/tag362.xml><?xml version="1.0" encoding="utf-8"?>
<p:tagLst xmlns:p="http://schemas.openxmlformats.org/presentationml/2006/main">
  <p:tag name="KSO_WM_BEAUTIFY_FLAG" val=""/>
</p:tagLst>
</file>

<file path=ppt/tags/tag363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364.xml><?xml version="1.0" encoding="utf-8"?>
<p:tagLst xmlns:p="http://schemas.openxmlformats.org/presentationml/2006/main">
  <p:tag name="KSO_WM_BEAUTIFY_FLAG" val=""/>
</p:tagLst>
</file>

<file path=ppt/tags/tag365.xml><?xml version="1.0" encoding="utf-8"?>
<p:tagLst xmlns:p="http://schemas.openxmlformats.org/presentationml/2006/main">
  <p:tag name="KSO_WM_BEAUTIFY_FLAG" val=""/>
</p:tagLst>
</file>

<file path=ppt/tags/tag366.xml><?xml version="1.0" encoding="utf-8"?>
<p:tagLst xmlns:p="http://schemas.openxmlformats.org/presentationml/2006/main">
  <p:tag name="KSO_WM_BEAUTIFY_FLAG" val=""/>
</p:tagLst>
</file>

<file path=ppt/tags/tag367.xml><?xml version="1.0" encoding="utf-8"?>
<p:tagLst xmlns:p="http://schemas.openxmlformats.org/presentationml/2006/main">
  <p:tag name="KSO_WM_BEAUTIFY_FLAG" val=""/>
</p:tagLst>
</file>

<file path=ppt/tags/tag368.xml><?xml version="1.0" encoding="utf-8"?>
<p:tagLst xmlns:p="http://schemas.openxmlformats.org/presentationml/2006/main">
  <p:tag name="KSO_WM_BEAUTIFY_FLAG" val=""/>
</p:tagLst>
</file>

<file path=ppt/tags/tag369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37.xml><?xml version="1.0" encoding="utf-8"?>
<p:tagLst xmlns:p="http://schemas.openxmlformats.org/presentationml/2006/main">
  <p:tag name="KSO_WM_BEAUTIFY_FLAG" val=""/>
</p:tagLst>
</file>

<file path=ppt/tags/tag370.xml><?xml version="1.0" encoding="utf-8"?>
<p:tagLst xmlns:p="http://schemas.openxmlformats.org/presentationml/2006/main">
  <p:tag name="KSO_WM_BEAUTIFY_FLAG" val=""/>
</p:tagLst>
</file>

<file path=ppt/tags/tag371.xml><?xml version="1.0" encoding="utf-8"?>
<p:tagLst xmlns:p="http://schemas.openxmlformats.org/presentationml/2006/main">
  <p:tag name="KSO_WM_BEAUTIFY_FLAG" val=""/>
</p:tagLst>
</file>

<file path=ppt/tags/tag372.xml><?xml version="1.0" encoding="utf-8"?>
<p:tagLst xmlns:p="http://schemas.openxmlformats.org/presentationml/2006/main">
  <p:tag name="KSO_WM_BEAUTIFY_FLAG" val=""/>
</p:tagLst>
</file>

<file path=ppt/tags/tag373.xml><?xml version="1.0" encoding="utf-8"?>
<p:tagLst xmlns:p="http://schemas.openxmlformats.org/presentationml/2006/main">
  <p:tag name="KSO_WM_BEAUTIFY_FLAG" val=""/>
</p:tagLst>
</file>

<file path=ppt/tags/tag374.xml><?xml version="1.0" encoding="utf-8"?>
<p:tagLst xmlns:p="http://schemas.openxmlformats.org/presentationml/2006/main">
  <p:tag name="KSO_WM_BEAUTIFY_FLAG" val=""/>
</p:tagLst>
</file>

<file path=ppt/tags/tag375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376.xml><?xml version="1.0" encoding="utf-8"?>
<p:tagLst xmlns:p="http://schemas.openxmlformats.org/presentationml/2006/main">
  <p:tag name="KSO_WM_BEAUTIFY_FLAG" val=""/>
</p:tagLst>
</file>

<file path=ppt/tags/tag377.xml><?xml version="1.0" encoding="utf-8"?>
<p:tagLst xmlns:p="http://schemas.openxmlformats.org/presentationml/2006/main">
  <p:tag name="KSO_WM_BEAUTIFY_FLAG" val=""/>
</p:tagLst>
</file>

<file path=ppt/tags/tag378.xml><?xml version="1.0" encoding="utf-8"?>
<p:tagLst xmlns:p="http://schemas.openxmlformats.org/presentationml/2006/main">
  <p:tag name="KSO_WM_BEAUTIFY_FLAG" val=""/>
</p:tagLst>
</file>

<file path=ppt/tags/tag379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80.xml><?xml version="1.0" encoding="utf-8"?>
<p:tagLst xmlns:p="http://schemas.openxmlformats.org/presentationml/2006/main">
  <p:tag name="KSO_WM_BEAUTIFY_FLAG" val=""/>
</p:tagLst>
</file>

<file path=ppt/tags/tag381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382.xml><?xml version="1.0" encoding="utf-8"?>
<p:tagLst xmlns:p="http://schemas.openxmlformats.org/presentationml/2006/main">
  <p:tag name="KSO_WM_BEAUTIFY_FLAG" val=""/>
</p:tagLst>
</file>

<file path=ppt/tags/tag383.xml><?xml version="1.0" encoding="utf-8"?>
<p:tagLst xmlns:p="http://schemas.openxmlformats.org/presentationml/2006/main">
  <p:tag name="KSO_WM_BEAUTIFY_FLAG" val=""/>
</p:tagLst>
</file>

<file path=ppt/tags/tag384.xml><?xml version="1.0" encoding="utf-8"?>
<p:tagLst xmlns:p="http://schemas.openxmlformats.org/presentationml/2006/main">
  <p:tag name="KSO_WM_BEAUTIFY_FLAG" val=""/>
</p:tagLst>
</file>

<file path=ppt/tags/tag385.xml><?xml version="1.0" encoding="utf-8"?>
<p:tagLst xmlns:p="http://schemas.openxmlformats.org/presentationml/2006/main">
  <p:tag name="KSO_WM_BEAUTIFY_FLAG" val=""/>
</p:tagLst>
</file>

<file path=ppt/tags/tag386.xml><?xml version="1.0" encoding="utf-8"?>
<p:tagLst xmlns:p="http://schemas.openxmlformats.org/presentationml/2006/main">
  <p:tag name="KSO_WM_BEAUTIFY_FLAG" val=""/>
</p:tagLst>
</file>

<file path=ppt/tags/tag387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388.xml><?xml version="1.0" encoding="utf-8"?>
<p:tagLst xmlns:p="http://schemas.openxmlformats.org/presentationml/2006/main">
  <p:tag name="KSO_WM_BEAUTIFY_FLAG" val=""/>
</p:tagLst>
</file>

<file path=ppt/tags/tag389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390.xml><?xml version="1.0" encoding="utf-8"?>
<p:tagLst xmlns:p="http://schemas.openxmlformats.org/presentationml/2006/main">
  <p:tag name="KSO_WM_BEAUTIFY_FLAG" val=""/>
</p:tagLst>
</file>

<file path=ppt/tags/tag391.xml><?xml version="1.0" encoding="utf-8"?>
<p:tagLst xmlns:p="http://schemas.openxmlformats.org/presentationml/2006/main">
  <p:tag name="KSO_WM_BEAUTIFY_FLAG" val=""/>
</p:tagLst>
</file>

<file path=ppt/tags/tag392.xml><?xml version="1.0" encoding="utf-8"?>
<p:tagLst xmlns:p="http://schemas.openxmlformats.org/presentationml/2006/main">
  <p:tag name="KSO_WM_BEAUTIFY_FLAG" val=""/>
</p:tagLst>
</file>

<file path=ppt/tags/tag393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394.xml><?xml version="1.0" encoding="utf-8"?>
<p:tagLst xmlns:p="http://schemas.openxmlformats.org/presentationml/2006/main">
  <p:tag name="KSO_WM_BEAUTIFY_FLAG" val=""/>
</p:tagLst>
</file>

<file path=ppt/tags/tag395.xml><?xml version="1.0" encoding="utf-8"?>
<p:tagLst xmlns:p="http://schemas.openxmlformats.org/presentationml/2006/main">
  <p:tag name="KSO_WM_BEAUTIFY_FLAG" val=""/>
</p:tagLst>
</file>

<file path=ppt/tags/tag396.xml><?xml version="1.0" encoding="utf-8"?>
<p:tagLst xmlns:p="http://schemas.openxmlformats.org/presentationml/2006/main">
  <p:tag name="KSO_WM_BEAUTIFY_FLAG" val=""/>
</p:tagLst>
</file>

<file path=ppt/tags/tag397.xml><?xml version="1.0" encoding="utf-8"?>
<p:tagLst xmlns:p="http://schemas.openxmlformats.org/presentationml/2006/main">
  <p:tag name="KSO_WM_BEAUTIFY_FLAG" val=""/>
</p:tagLst>
</file>

<file path=ppt/tags/tag398.xml><?xml version="1.0" encoding="utf-8"?>
<p:tagLst xmlns:p="http://schemas.openxmlformats.org/presentationml/2006/main">
  <p:tag name="KSO_WM_BEAUTIFY_FLAG" val=""/>
</p:tagLst>
</file>

<file path=ppt/tags/tag399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00.xml><?xml version="1.0" encoding="utf-8"?>
<p:tagLst xmlns:p="http://schemas.openxmlformats.org/presentationml/2006/main">
  <p:tag name="KSO_WM_BEAUTIFY_FLAG" val=""/>
</p:tagLst>
</file>

<file path=ppt/tags/tag401.xml><?xml version="1.0" encoding="utf-8"?>
<p:tagLst xmlns:p="http://schemas.openxmlformats.org/presentationml/2006/main">
  <p:tag name="KSO_WM_BEAUTIFY_FLAG" val=""/>
</p:tagLst>
</file>

<file path=ppt/tags/tag402.xml><?xml version="1.0" encoding="utf-8"?>
<p:tagLst xmlns:p="http://schemas.openxmlformats.org/presentationml/2006/main">
  <p:tag name="KSO_WM_BEAUTIFY_FLAG" val=""/>
</p:tagLst>
</file>

<file path=ppt/tags/tag403.xml><?xml version="1.0" encoding="utf-8"?>
<p:tagLst xmlns:p="http://schemas.openxmlformats.org/presentationml/2006/main">
  <p:tag name="KSO_WM_BEAUTIFY_FLAG" val=""/>
</p:tagLst>
</file>

<file path=ppt/tags/tag404.xml><?xml version="1.0" encoding="utf-8"?>
<p:tagLst xmlns:p="http://schemas.openxmlformats.org/presentationml/2006/main">
  <p:tag name="KSO_WM_BEAUTIFY_FLAG" val=""/>
</p:tagLst>
</file>

<file path=ppt/tags/tag405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406.xml><?xml version="1.0" encoding="utf-8"?>
<p:tagLst xmlns:p="http://schemas.openxmlformats.org/presentationml/2006/main">
  <p:tag name="KSO_WM_BEAUTIFY_FLAG" val=""/>
</p:tagLst>
</file>

<file path=ppt/tags/tag407.xml><?xml version="1.0" encoding="utf-8"?>
<p:tagLst xmlns:p="http://schemas.openxmlformats.org/presentationml/2006/main">
  <p:tag name="KSO_WM_BEAUTIFY_FLAG" val=""/>
</p:tagLst>
</file>

<file path=ppt/tags/tag408.xml><?xml version="1.0" encoding="utf-8"?>
<p:tagLst xmlns:p="http://schemas.openxmlformats.org/presentationml/2006/main">
  <p:tag name="KSO_WM_BEAUTIFY_FLAG" val=""/>
</p:tagLst>
</file>

<file path=ppt/tags/tag409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10.xml><?xml version="1.0" encoding="utf-8"?>
<p:tagLst xmlns:p="http://schemas.openxmlformats.org/presentationml/2006/main">
  <p:tag name="KSO_WM_BEAUTIFY_FLAG" val=""/>
</p:tagLst>
</file>

<file path=ppt/tags/tag411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412.xml><?xml version="1.0" encoding="utf-8"?>
<p:tagLst xmlns:p="http://schemas.openxmlformats.org/presentationml/2006/main">
  <p:tag name="KSO_WM_BEAUTIFY_FLAG" val=""/>
</p:tagLst>
</file>

<file path=ppt/tags/tag413.xml><?xml version="1.0" encoding="utf-8"?>
<p:tagLst xmlns:p="http://schemas.openxmlformats.org/presentationml/2006/main">
  <p:tag name="KSO_WM_BEAUTIFY_FLAG" val=""/>
</p:tagLst>
</file>

<file path=ppt/tags/tag414.xml><?xml version="1.0" encoding="utf-8"?>
<p:tagLst xmlns:p="http://schemas.openxmlformats.org/presentationml/2006/main">
  <p:tag name="KSO_WM_BEAUTIFY_FLAG" val=""/>
</p:tagLst>
</file>

<file path=ppt/tags/tag415.xml><?xml version="1.0" encoding="utf-8"?>
<p:tagLst xmlns:p="http://schemas.openxmlformats.org/presentationml/2006/main">
  <p:tag name="KSO_WM_BEAUTIFY_FLAG" val=""/>
</p:tagLst>
</file>

<file path=ppt/tags/tag416.xml><?xml version="1.0" encoding="utf-8"?>
<p:tagLst xmlns:p="http://schemas.openxmlformats.org/presentationml/2006/main">
  <p:tag name="KSO_WM_BEAUTIFY_FLAG" val=""/>
</p:tagLst>
</file>

<file path=ppt/tags/tag417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418.xml><?xml version="1.0" encoding="utf-8"?>
<p:tagLst xmlns:p="http://schemas.openxmlformats.org/presentationml/2006/main">
  <p:tag name="KSO_WM_BEAUTIFY_FLAG" val=""/>
</p:tagLst>
</file>

<file path=ppt/tags/tag419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20.xml><?xml version="1.0" encoding="utf-8"?>
<p:tagLst xmlns:p="http://schemas.openxmlformats.org/presentationml/2006/main">
  <p:tag name="KSO_WM_BEAUTIFY_FLAG" val=""/>
</p:tagLst>
</file>

<file path=ppt/tags/tag421.xml><?xml version="1.0" encoding="utf-8"?>
<p:tagLst xmlns:p="http://schemas.openxmlformats.org/presentationml/2006/main">
  <p:tag name="KSO_WM_BEAUTIFY_FLAG" val=""/>
</p:tagLst>
</file>

<file path=ppt/tags/tag422.xml><?xml version="1.0" encoding="utf-8"?>
<p:tagLst xmlns:p="http://schemas.openxmlformats.org/presentationml/2006/main">
  <p:tag name="KSO_WM_BEAUTIFY_FLAG" val=""/>
</p:tagLst>
</file>

<file path=ppt/tags/tag423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424.xml><?xml version="1.0" encoding="utf-8"?>
<p:tagLst xmlns:p="http://schemas.openxmlformats.org/presentationml/2006/main">
  <p:tag name="KSO_WM_BEAUTIFY_FLAG" val=""/>
</p:tagLst>
</file>

<file path=ppt/tags/tag425.xml><?xml version="1.0" encoding="utf-8"?>
<p:tagLst xmlns:p="http://schemas.openxmlformats.org/presentationml/2006/main">
  <p:tag name="KSO_WM_BEAUTIFY_FLAG" val=""/>
</p:tagLst>
</file>

<file path=ppt/tags/tag426.xml><?xml version="1.0" encoding="utf-8"?>
<p:tagLst xmlns:p="http://schemas.openxmlformats.org/presentationml/2006/main">
  <p:tag name="KSO_WM_BEAUTIFY_FLAG" val=""/>
</p:tagLst>
</file>

<file path=ppt/tags/tag427.xml><?xml version="1.0" encoding="utf-8"?>
<p:tagLst xmlns:p="http://schemas.openxmlformats.org/presentationml/2006/main">
  <p:tag name="KSO_WM_BEAUTIFY_FLAG" val=""/>
</p:tagLst>
</file>

<file path=ppt/tags/tag428.xml><?xml version="1.0" encoding="utf-8"?>
<p:tagLst xmlns:p="http://schemas.openxmlformats.org/presentationml/2006/main">
  <p:tag name="KSO_WM_BEAUTIFY_FLAG" val=""/>
</p:tagLst>
</file>

<file path=ppt/tags/tag429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43.xml><?xml version="1.0" encoding="utf-8"?>
<p:tagLst xmlns:p="http://schemas.openxmlformats.org/presentationml/2006/main">
  <p:tag name="KSO_WM_BEAUTIFY_FLAG" val=""/>
</p:tagLst>
</file>

<file path=ppt/tags/tag430.xml><?xml version="1.0" encoding="utf-8"?>
<p:tagLst xmlns:p="http://schemas.openxmlformats.org/presentationml/2006/main">
  <p:tag name="KSO_WM_BEAUTIFY_FLAG" val=""/>
</p:tagLst>
</file>

<file path=ppt/tags/tag431.xml><?xml version="1.0" encoding="utf-8"?>
<p:tagLst xmlns:p="http://schemas.openxmlformats.org/presentationml/2006/main">
  <p:tag name="KSO_WM_BEAUTIFY_FLAG" val=""/>
</p:tagLst>
</file>

<file path=ppt/tags/tag432.xml><?xml version="1.0" encoding="utf-8"?>
<p:tagLst xmlns:p="http://schemas.openxmlformats.org/presentationml/2006/main">
  <p:tag name="KSO_WM_BEAUTIFY_FLAG" val=""/>
</p:tagLst>
</file>

<file path=ppt/tags/tag433.xml><?xml version="1.0" encoding="utf-8"?>
<p:tagLst xmlns:p="http://schemas.openxmlformats.org/presentationml/2006/main">
  <p:tag name="KSO_WM_BEAUTIFY_FLAG" val=""/>
</p:tagLst>
</file>

<file path=ppt/tags/tag434.xml><?xml version="1.0" encoding="utf-8"?>
<p:tagLst xmlns:p="http://schemas.openxmlformats.org/presentationml/2006/main">
  <p:tag name="KSO_WM_BEAUTIFY_FLAG" val=""/>
</p:tagLst>
</file>

<file path=ppt/tags/tag435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436.xml><?xml version="1.0" encoding="utf-8"?>
<p:tagLst xmlns:p="http://schemas.openxmlformats.org/presentationml/2006/main">
  <p:tag name="KSO_WM_BEAUTIFY_FLAG" val=""/>
</p:tagLst>
</file>

<file path=ppt/tags/tag437.xml><?xml version="1.0" encoding="utf-8"?>
<p:tagLst xmlns:p="http://schemas.openxmlformats.org/presentationml/2006/main">
  <p:tag name="KSO_WM_BEAUTIFY_FLAG" val=""/>
</p:tagLst>
</file>

<file path=ppt/tags/tag438.xml><?xml version="1.0" encoding="utf-8"?>
<p:tagLst xmlns:p="http://schemas.openxmlformats.org/presentationml/2006/main">
  <p:tag name="KSO_WM_BEAUTIFY_FLAG" val=""/>
</p:tagLst>
</file>

<file path=ppt/tags/tag439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40.xml><?xml version="1.0" encoding="utf-8"?>
<p:tagLst xmlns:p="http://schemas.openxmlformats.org/presentationml/2006/main">
  <p:tag name="KSO_WM_BEAUTIFY_FLAG" val=""/>
</p:tagLst>
</file>

<file path=ppt/tags/tag441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442.xml><?xml version="1.0" encoding="utf-8"?>
<p:tagLst xmlns:p="http://schemas.openxmlformats.org/presentationml/2006/main">
  <p:tag name="KSO_WM_BEAUTIFY_FLAG" val=""/>
</p:tagLst>
</file>

<file path=ppt/tags/tag443.xml><?xml version="1.0" encoding="utf-8"?>
<p:tagLst xmlns:p="http://schemas.openxmlformats.org/presentationml/2006/main">
  <p:tag name="KSO_WM_BEAUTIFY_FLAG" val=""/>
</p:tagLst>
</file>

<file path=ppt/tags/tag444.xml><?xml version="1.0" encoding="utf-8"?>
<p:tagLst xmlns:p="http://schemas.openxmlformats.org/presentationml/2006/main">
  <p:tag name="KSO_WM_BEAUTIFY_FLAG" val=""/>
</p:tagLst>
</file>

<file path=ppt/tags/tag445.xml><?xml version="1.0" encoding="utf-8"?>
<p:tagLst xmlns:p="http://schemas.openxmlformats.org/presentationml/2006/main">
  <p:tag name="KSO_WM_BEAUTIFY_FLAG" val=""/>
</p:tagLst>
</file>

<file path=ppt/tags/tag446.xml><?xml version="1.0" encoding="utf-8"?>
<p:tagLst xmlns:p="http://schemas.openxmlformats.org/presentationml/2006/main">
  <p:tag name="KSO_WM_BEAUTIFY_FLAG" val=""/>
</p:tagLst>
</file>

<file path=ppt/tags/tag447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448.xml><?xml version="1.0" encoding="utf-8"?>
<p:tagLst xmlns:p="http://schemas.openxmlformats.org/presentationml/2006/main">
  <p:tag name="KSO_WM_BEAUTIFY_FLAG" val=""/>
</p:tagLst>
</file>

<file path=ppt/tags/tag449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50.xml><?xml version="1.0" encoding="utf-8"?>
<p:tagLst xmlns:p="http://schemas.openxmlformats.org/presentationml/2006/main">
  <p:tag name="KSO_WM_BEAUTIFY_FLAG" val=""/>
</p:tagLst>
</file>

<file path=ppt/tags/tag451.xml><?xml version="1.0" encoding="utf-8"?>
<p:tagLst xmlns:p="http://schemas.openxmlformats.org/presentationml/2006/main">
  <p:tag name="KSO_WM_BEAUTIFY_FLAG" val=""/>
</p:tagLst>
</file>

<file path=ppt/tags/tag452.xml><?xml version="1.0" encoding="utf-8"?>
<p:tagLst xmlns:p="http://schemas.openxmlformats.org/presentationml/2006/main">
  <p:tag name="KSO_WM_BEAUTIFY_FLAG" val=""/>
</p:tagLst>
</file>

<file path=ppt/tags/tag453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454.xml><?xml version="1.0" encoding="utf-8"?>
<p:tagLst xmlns:p="http://schemas.openxmlformats.org/presentationml/2006/main">
  <p:tag name="KSO_WM_BEAUTIFY_FLAG" val=""/>
</p:tagLst>
</file>

<file path=ppt/tags/tag455.xml><?xml version="1.0" encoding="utf-8"?>
<p:tagLst xmlns:p="http://schemas.openxmlformats.org/presentationml/2006/main">
  <p:tag name="KSO_WM_BEAUTIFY_FLAG" val=""/>
</p:tagLst>
</file>

<file path=ppt/tags/tag456.xml><?xml version="1.0" encoding="utf-8"?>
<p:tagLst xmlns:p="http://schemas.openxmlformats.org/presentationml/2006/main">
  <p:tag name="KSO_WM_BEAUTIFY_FLAG" val=""/>
</p:tagLst>
</file>

<file path=ppt/tags/tag457.xml><?xml version="1.0" encoding="utf-8"?>
<p:tagLst xmlns:p="http://schemas.openxmlformats.org/presentationml/2006/main">
  <p:tag name="KSO_WM_BEAUTIFY_FLAG" val=""/>
</p:tagLst>
</file>

<file path=ppt/tags/tag458.xml><?xml version="1.0" encoding="utf-8"?>
<p:tagLst xmlns:p="http://schemas.openxmlformats.org/presentationml/2006/main">
  <p:tag name="KSO_WM_BEAUTIFY_FLAG" val=""/>
</p:tagLst>
</file>

<file path=ppt/tags/tag459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46.xml><?xml version="1.0" encoding="utf-8"?>
<p:tagLst xmlns:p="http://schemas.openxmlformats.org/presentationml/2006/main">
  <p:tag name="KSO_WM_BEAUTIFY_FLAG" val=""/>
</p:tagLst>
</file>

<file path=ppt/tags/tag460.xml><?xml version="1.0" encoding="utf-8"?>
<p:tagLst xmlns:p="http://schemas.openxmlformats.org/presentationml/2006/main">
  <p:tag name="KSO_WM_BEAUTIFY_FLAG" val=""/>
</p:tagLst>
</file>

<file path=ppt/tags/tag461.xml><?xml version="1.0" encoding="utf-8"?>
<p:tagLst xmlns:p="http://schemas.openxmlformats.org/presentationml/2006/main">
  <p:tag name="KSO_WM_BEAUTIFY_FLAG" val=""/>
</p:tagLst>
</file>

<file path=ppt/tags/tag462.xml><?xml version="1.0" encoding="utf-8"?>
<p:tagLst xmlns:p="http://schemas.openxmlformats.org/presentationml/2006/main">
  <p:tag name="KSO_WM_BEAUTIFY_FLAG" val=""/>
</p:tagLst>
</file>

<file path=ppt/tags/tag463.xml><?xml version="1.0" encoding="utf-8"?>
<p:tagLst xmlns:p="http://schemas.openxmlformats.org/presentationml/2006/main">
  <p:tag name="KSO_WM_BEAUTIFY_FLAG" val=""/>
</p:tagLst>
</file>

<file path=ppt/tags/tag464.xml><?xml version="1.0" encoding="utf-8"?>
<p:tagLst xmlns:p="http://schemas.openxmlformats.org/presentationml/2006/main">
  <p:tag name="KSO_WM_BEAUTIFY_FLAG" val=""/>
</p:tagLst>
</file>

<file path=ppt/tags/tag465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466.xml><?xml version="1.0" encoding="utf-8"?>
<p:tagLst xmlns:p="http://schemas.openxmlformats.org/presentationml/2006/main">
  <p:tag name="KSO_WM_BEAUTIFY_FLAG" val=""/>
</p:tagLst>
</file>

<file path=ppt/tags/tag467.xml><?xml version="1.0" encoding="utf-8"?>
<p:tagLst xmlns:p="http://schemas.openxmlformats.org/presentationml/2006/main">
  <p:tag name="KSO_WM_BEAUTIFY_FLAG" val=""/>
</p:tagLst>
</file>

<file path=ppt/tags/tag468.xml><?xml version="1.0" encoding="utf-8"?>
<p:tagLst xmlns:p="http://schemas.openxmlformats.org/presentationml/2006/main">
  <p:tag name="KSO_WM_BEAUTIFY_FLAG" val=""/>
</p:tagLst>
</file>

<file path=ppt/tags/tag469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70.xml><?xml version="1.0" encoding="utf-8"?>
<p:tagLst xmlns:p="http://schemas.openxmlformats.org/presentationml/2006/main">
  <p:tag name="KSO_WM_BEAUTIFY_FLAG" val=""/>
</p:tagLst>
</file>

<file path=ppt/tags/tag471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472.xml><?xml version="1.0" encoding="utf-8"?>
<p:tagLst xmlns:p="http://schemas.openxmlformats.org/presentationml/2006/main">
  <p:tag name="KSO_WM_BEAUTIFY_FLAG" val=""/>
</p:tagLst>
</file>

<file path=ppt/tags/tag473.xml><?xml version="1.0" encoding="utf-8"?>
<p:tagLst xmlns:p="http://schemas.openxmlformats.org/presentationml/2006/main">
  <p:tag name="KSO_WM_BEAUTIFY_FLAG" val=""/>
</p:tagLst>
</file>

<file path=ppt/tags/tag474.xml><?xml version="1.0" encoding="utf-8"?>
<p:tagLst xmlns:p="http://schemas.openxmlformats.org/presentationml/2006/main">
  <p:tag name="KSO_WM_BEAUTIFY_FLAG" val=""/>
</p:tagLst>
</file>

<file path=ppt/tags/tag475.xml><?xml version="1.0" encoding="utf-8"?>
<p:tagLst xmlns:p="http://schemas.openxmlformats.org/presentationml/2006/main">
  <p:tag name="KSO_WM_BEAUTIFY_FLAG" val=""/>
</p:tagLst>
</file>

<file path=ppt/tags/tag476.xml><?xml version="1.0" encoding="utf-8"?>
<p:tagLst xmlns:p="http://schemas.openxmlformats.org/presentationml/2006/main">
  <p:tag name="KSO_WM_BEAUTIFY_FLAG" val=""/>
</p:tagLst>
</file>

<file path=ppt/tags/tag477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478.xml><?xml version="1.0" encoding="utf-8"?>
<p:tagLst xmlns:p="http://schemas.openxmlformats.org/presentationml/2006/main">
  <p:tag name="KSO_WM_BEAUTIFY_FLAG" val=""/>
</p:tagLst>
</file>

<file path=ppt/tags/tag479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80.xml><?xml version="1.0" encoding="utf-8"?>
<p:tagLst xmlns:p="http://schemas.openxmlformats.org/presentationml/2006/main">
  <p:tag name="KSO_WM_BEAUTIFY_FLAG" val=""/>
</p:tagLst>
</file>

<file path=ppt/tags/tag481.xml><?xml version="1.0" encoding="utf-8"?>
<p:tagLst xmlns:p="http://schemas.openxmlformats.org/presentationml/2006/main">
  <p:tag name="KSO_WM_BEAUTIFY_FLAG" val=""/>
</p:tagLst>
</file>

<file path=ppt/tags/tag482.xml><?xml version="1.0" encoding="utf-8"?>
<p:tagLst xmlns:p="http://schemas.openxmlformats.org/presentationml/2006/main">
  <p:tag name="KSO_WM_BEAUTIFY_FLAG" val=""/>
</p:tagLst>
</file>

<file path=ppt/tags/tag483.xml><?xml version="1.0" encoding="utf-8"?>
<p:tagLst xmlns:p="http://schemas.openxmlformats.org/presentationml/2006/main">
  <p:tag name="KSO_WM_BEAUTIFY_FLAG" val=""/>
</p:tagLst>
</file>

<file path=ppt/tags/tag484.xml><?xml version="1.0" encoding="utf-8"?>
<p:tagLst xmlns:p="http://schemas.openxmlformats.org/presentationml/2006/main">
  <p:tag name="KSO_WM_BEAUTIFY_FLAG" val=""/>
</p:tagLst>
</file>

<file path=ppt/tags/tag485.xml><?xml version="1.0" encoding="utf-8"?>
<p:tagLst xmlns:p="http://schemas.openxmlformats.org/presentationml/2006/main">
  <p:tag name="KSO_WM_BEAUTIFY_FLAG" val=""/>
</p:tagLst>
</file>

<file path=ppt/tags/tag486.xml><?xml version="1.0" encoding="utf-8"?>
<p:tagLst xmlns:p="http://schemas.openxmlformats.org/presentationml/2006/main">
  <p:tag name="KSO_WM_BEAUTIFY_FLAG" val=""/>
</p:tagLst>
</file>

<file path=ppt/tags/tag487.xml><?xml version="1.0" encoding="utf-8"?>
<p:tagLst xmlns:p="http://schemas.openxmlformats.org/presentationml/2006/main">
  <p:tag name="KSO_WM_BEAUTIFY_FLAG" val=""/>
</p:tagLst>
</file>

<file path=ppt/tags/tag488.xml><?xml version="1.0" encoding="utf-8"?>
<p:tagLst xmlns:p="http://schemas.openxmlformats.org/presentationml/2006/main">
  <p:tag name="KSO_WM_BEAUTIFY_FLAG" val=""/>
</p:tagLst>
</file>

<file path=ppt/tags/tag489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490.xml><?xml version="1.0" encoding="utf-8"?>
<p:tagLst xmlns:p="http://schemas.openxmlformats.org/presentationml/2006/main">
  <p:tag name="KSO_WM_BEAUTIFY_FLAG" val=""/>
</p:tagLst>
</file>

<file path=ppt/tags/tag491.xml><?xml version="1.0" encoding="utf-8"?>
<p:tagLst xmlns:p="http://schemas.openxmlformats.org/presentationml/2006/main">
  <p:tag name="KSO_WM_BEAUTIFY_FLAG" val=""/>
</p:tagLst>
</file>

<file path=ppt/tags/tag492.xml><?xml version="1.0" encoding="utf-8"?>
<p:tagLst xmlns:p="http://schemas.openxmlformats.org/presentationml/2006/main">
  <p:tag name="KSO_WM_BEAUTIFY_FLAG" val=""/>
</p:tagLst>
</file>

<file path=ppt/tags/tag493.xml><?xml version="1.0" encoding="utf-8"?>
<p:tagLst xmlns:p="http://schemas.openxmlformats.org/presentationml/2006/main">
  <p:tag name="KSO_WM_BEAUTIFY_FLAG" val=""/>
</p:tagLst>
</file>

<file path=ppt/tags/tag494.xml><?xml version="1.0" encoding="utf-8"?>
<p:tagLst xmlns:p="http://schemas.openxmlformats.org/presentationml/2006/main">
  <p:tag name="KSO_WM_BEAUTIFY_FLAG" val=""/>
</p:tagLst>
</file>

<file path=ppt/tags/tag495.xml><?xml version="1.0" encoding="utf-8"?>
<p:tagLst xmlns:p="http://schemas.openxmlformats.org/presentationml/2006/main">
  <p:tag name="KSO_WM_BEAUTIFY_FLAG" val=""/>
</p:tagLst>
</file>

<file path=ppt/tags/tag496.xml><?xml version="1.0" encoding="utf-8"?>
<p:tagLst xmlns:p="http://schemas.openxmlformats.org/presentationml/2006/main">
  <p:tag name="KSO_WM_BEAUTIFY_FLAG" val=""/>
</p:tagLst>
</file>

<file path=ppt/tags/tag497.xml><?xml version="1.0" encoding="utf-8"?>
<p:tagLst xmlns:p="http://schemas.openxmlformats.org/presentationml/2006/main">
  <p:tag name="KSO_WM_BEAUTIFY_FLAG" val=""/>
</p:tagLst>
</file>

<file path=ppt/tags/tag498.xml><?xml version="1.0" encoding="utf-8"?>
<p:tagLst xmlns:p="http://schemas.openxmlformats.org/presentationml/2006/main">
  <p:tag name="KSO_WM_BEAUTIFY_FLAG" val=""/>
</p:tagLst>
</file>

<file path=ppt/tags/tag49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00.xml><?xml version="1.0" encoding="utf-8"?>
<p:tagLst xmlns:p="http://schemas.openxmlformats.org/presentationml/2006/main">
  <p:tag name="KSO_WM_BEAUTIFY_FLAG" val=""/>
</p:tagLst>
</file>

<file path=ppt/tags/tag501.xml><?xml version="1.0" encoding="utf-8"?>
<p:tagLst xmlns:p="http://schemas.openxmlformats.org/presentationml/2006/main">
  <p:tag name="KSO_WM_BEAUTIFY_FLAG" val=""/>
</p:tagLst>
</file>

<file path=ppt/tags/tag502.xml><?xml version="1.0" encoding="utf-8"?>
<p:tagLst xmlns:p="http://schemas.openxmlformats.org/presentationml/2006/main">
  <p:tag name="KSO_WM_BEAUTIFY_FLAG" val=""/>
</p:tagLst>
</file>

<file path=ppt/tags/tag503.xml><?xml version="1.0" encoding="utf-8"?>
<p:tagLst xmlns:p="http://schemas.openxmlformats.org/presentationml/2006/main">
  <p:tag name="KSO_WM_BEAUTIFY_FLAG" val=""/>
</p:tagLst>
</file>

<file path=ppt/tags/tag504.xml><?xml version="1.0" encoding="utf-8"?>
<p:tagLst xmlns:p="http://schemas.openxmlformats.org/presentationml/2006/main">
  <p:tag name="KSO_WM_BEAUTIFY_FLAG" val=""/>
</p:tagLst>
</file>

<file path=ppt/tags/tag505.xml><?xml version="1.0" encoding="utf-8"?>
<p:tagLst xmlns:p="http://schemas.openxmlformats.org/presentationml/2006/main">
  <p:tag name="KSO_WM_BEAUTIFY_FLAG" val=""/>
</p:tagLst>
</file>

<file path=ppt/tags/tag506.xml><?xml version="1.0" encoding="utf-8"?>
<p:tagLst xmlns:p="http://schemas.openxmlformats.org/presentationml/2006/main">
  <p:tag name="KSO_WM_BEAUTIFY_FLAG" val=""/>
</p:tagLst>
</file>

<file path=ppt/tags/tag507.xml><?xml version="1.0" encoding="utf-8"?>
<p:tagLst xmlns:p="http://schemas.openxmlformats.org/presentationml/2006/main">
  <p:tag name="KSO_WM_BEAUTIFY_FLAG" val=""/>
</p:tagLst>
</file>

<file path=ppt/tags/tag508.xml><?xml version="1.0" encoding="utf-8"?>
<p:tagLst xmlns:p="http://schemas.openxmlformats.org/presentationml/2006/main">
  <p:tag name="KSO_WM_BEAUTIFY_FLAG" val=""/>
</p:tagLst>
</file>

<file path=ppt/tags/tag509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10.xml><?xml version="1.0" encoding="utf-8"?>
<p:tagLst xmlns:p="http://schemas.openxmlformats.org/presentationml/2006/main">
  <p:tag name="KSO_WM_BEAUTIFY_FLAG" val=""/>
</p:tagLst>
</file>

<file path=ppt/tags/tag511.xml><?xml version="1.0" encoding="utf-8"?>
<p:tagLst xmlns:p="http://schemas.openxmlformats.org/presentationml/2006/main">
  <p:tag name="KSO_WM_BEAUTIFY_FLAG" val=""/>
</p:tagLst>
</file>

<file path=ppt/tags/tag512.xml><?xml version="1.0" encoding="utf-8"?>
<p:tagLst xmlns:p="http://schemas.openxmlformats.org/presentationml/2006/main">
  <p:tag name="KSO_WM_BEAUTIFY_FLAG" val=""/>
</p:tagLst>
</file>

<file path=ppt/tags/tag513.xml><?xml version="1.0" encoding="utf-8"?>
<p:tagLst xmlns:p="http://schemas.openxmlformats.org/presentationml/2006/main">
  <p:tag name="KSO_WM_BEAUTIFY_FLAG" val=""/>
</p:tagLst>
</file>

<file path=ppt/tags/tag514.xml><?xml version="1.0" encoding="utf-8"?>
<p:tagLst xmlns:p="http://schemas.openxmlformats.org/presentationml/2006/main">
  <p:tag name="KSO_WM_BEAUTIFY_FLAG" val=""/>
</p:tagLst>
</file>

<file path=ppt/tags/tag515.xml><?xml version="1.0" encoding="utf-8"?>
<p:tagLst xmlns:p="http://schemas.openxmlformats.org/presentationml/2006/main">
  <p:tag name="KSO_WM_BEAUTIFY_FLAG" val=""/>
</p:tagLst>
</file>

<file path=ppt/tags/tag516.xml><?xml version="1.0" encoding="utf-8"?>
<p:tagLst xmlns:p="http://schemas.openxmlformats.org/presentationml/2006/main">
  <p:tag name="KSO_WM_BEAUTIFY_FLAG" val=""/>
</p:tagLst>
</file>

<file path=ppt/tags/tag517.xml><?xml version="1.0" encoding="utf-8"?>
<p:tagLst xmlns:p="http://schemas.openxmlformats.org/presentationml/2006/main">
  <p:tag name="KSO_WM_BEAUTIFY_FLAG" val=""/>
</p:tagLst>
</file>

<file path=ppt/tags/tag518.xml><?xml version="1.0" encoding="utf-8"?>
<p:tagLst xmlns:p="http://schemas.openxmlformats.org/presentationml/2006/main">
  <p:tag name="KSO_WM_BEAUTIFY_FLAG" val=""/>
</p:tagLst>
</file>

<file path=ppt/tags/tag519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20.xml><?xml version="1.0" encoding="utf-8"?>
<p:tagLst xmlns:p="http://schemas.openxmlformats.org/presentationml/2006/main">
  <p:tag name="KSO_WM_BEAUTIFY_FLAG" val=""/>
</p:tagLst>
</file>

<file path=ppt/tags/tag521.xml><?xml version="1.0" encoding="utf-8"?>
<p:tagLst xmlns:p="http://schemas.openxmlformats.org/presentationml/2006/main">
  <p:tag name="KSO_WM_BEAUTIFY_FLAG" val=""/>
</p:tagLst>
</file>

<file path=ppt/tags/tag522.xml><?xml version="1.0" encoding="utf-8"?>
<p:tagLst xmlns:p="http://schemas.openxmlformats.org/presentationml/2006/main">
  <p:tag name="KSO_WM_BEAUTIFY_FLAG" val=""/>
</p:tagLst>
</file>

<file path=ppt/tags/tag523.xml><?xml version="1.0" encoding="utf-8"?>
<p:tagLst xmlns:p="http://schemas.openxmlformats.org/presentationml/2006/main">
  <p:tag name="KSO_WM_BEAUTIFY_FLAG" val=""/>
</p:tagLst>
</file>

<file path=ppt/tags/tag524.xml><?xml version="1.0" encoding="utf-8"?>
<p:tagLst xmlns:p="http://schemas.openxmlformats.org/presentationml/2006/main">
  <p:tag name="KSO_WM_BEAUTIFY_FLAG" val=""/>
</p:tagLst>
</file>

<file path=ppt/tags/tag525.xml><?xml version="1.0" encoding="utf-8"?>
<p:tagLst xmlns:p="http://schemas.openxmlformats.org/presentationml/2006/main">
  <p:tag name="KSO_WM_BEAUTIFY_FLAG" val=""/>
</p:tagLst>
</file>

<file path=ppt/tags/tag526.xml><?xml version="1.0" encoding="utf-8"?>
<p:tagLst xmlns:p="http://schemas.openxmlformats.org/presentationml/2006/main">
  <p:tag name="KSO_WM_BEAUTIFY_FLAG" val=""/>
</p:tagLst>
</file>

<file path=ppt/tags/tag527.xml><?xml version="1.0" encoding="utf-8"?>
<p:tagLst xmlns:p="http://schemas.openxmlformats.org/presentationml/2006/main">
  <p:tag name="KSO_WM_BEAUTIFY_FLAG" val=""/>
</p:tagLst>
</file>

<file path=ppt/tags/tag528.xml><?xml version="1.0" encoding="utf-8"?>
<p:tagLst xmlns:p="http://schemas.openxmlformats.org/presentationml/2006/main">
  <p:tag name="KSO_WM_BEAUTIFY_FLAG" val=""/>
</p:tagLst>
</file>

<file path=ppt/tags/tag529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30.xml><?xml version="1.0" encoding="utf-8"?>
<p:tagLst xmlns:p="http://schemas.openxmlformats.org/presentationml/2006/main">
  <p:tag name="KSO_WM_BEAUTIFY_FLAG" val=""/>
</p:tagLst>
</file>

<file path=ppt/tags/tag531.xml><?xml version="1.0" encoding="utf-8"?>
<p:tagLst xmlns:p="http://schemas.openxmlformats.org/presentationml/2006/main">
  <p:tag name="KSO_WM_BEAUTIFY_FLAG" val=""/>
</p:tagLst>
</file>

<file path=ppt/tags/tag532.xml><?xml version="1.0" encoding="utf-8"?>
<p:tagLst xmlns:p="http://schemas.openxmlformats.org/presentationml/2006/main">
  <p:tag name="KSO_WM_BEAUTIFY_FLAG" val=""/>
</p:tagLst>
</file>

<file path=ppt/tags/tag533.xml><?xml version="1.0" encoding="utf-8"?>
<p:tagLst xmlns:p="http://schemas.openxmlformats.org/presentationml/2006/main">
  <p:tag name="KSO_WM_BEAUTIFY_FLAG" val=""/>
</p:tagLst>
</file>

<file path=ppt/tags/tag534.xml><?xml version="1.0" encoding="utf-8"?>
<p:tagLst xmlns:p="http://schemas.openxmlformats.org/presentationml/2006/main">
  <p:tag name="KSO_WM_BEAUTIFY_FLAG" val=""/>
</p:tagLst>
</file>

<file path=ppt/tags/tag535.xml><?xml version="1.0" encoding="utf-8"?>
<p:tagLst xmlns:p="http://schemas.openxmlformats.org/presentationml/2006/main">
  <p:tag name="KSO_WM_BEAUTIFY_FLAG" val=""/>
</p:tagLst>
</file>

<file path=ppt/tags/tag536.xml><?xml version="1.0" encoding="utf-8"?>
<p:tagLst xmlns:p="http://schemas.openxmlformats.org/presentationml/2006/main">
  <p:tag name="KSO_WM_BEAUTIFY_FLAG" val=""/>
</p:tagLst>
</file>

<file path=ppt/tags/tag537.xml><?xml version="1.0" encoding="utf-8"?>
<p:tagLst xmlns:p="http://schemas.openxmlformats.org/presentationml/2006/main">
  <p:tag name="KSO_WM_BEAUTIFY_FLAG" val=""/>
</p:tagLst>
</file>

<file path=ppt/tags/tag538.xml><?xml version="1.0" encoding="utf-8"?>
<p:tagLst xmlns:p="http://schemas.openxmlformats.org/presentationml/2006/main">
  <p:tag name="KSO_WM_BEAUTIFY_FLAG" val=""/>
</p:tagLst>
</file>

<file path=ppt/tags/tag539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40.xml><?xml version="1.0" encoding="utf-8"?>
<p:tagLst xmlns:p="http://schemas.openxmlformats.org/presentationml/2006/main">
  <p:tag name="KSO_WM_BEAUTIFY_FLAG" val=""/>
</p:tagLst>
</file>

<file path=ppt/tags/tag541.xml><?xml version="1.0" encoding="utf-8"?>
<p:tagLst xmlns:p="http://schemas.openxmlformats.org/presentationml/2006/main">
  <p:tag name="KSO_WM_BEAUTIFY_FLAG" val=""/>
</p:tagLst>
</file>

<file path=ppt/tags/tag542.xml><?xml version="1.0" encoding="utf-8"?>
<p:tagLst xmlns:p="http://schemas.openxmlformats.org/presentationml/2006/main">
  <p:tag name="KSO_WM_BEAUTIFY_FLAG" val=""/>
</p:tagLst>
</file>

<file path=ppt/tags/tag543.xml><?xml version="1.0" encoding="utf-8"?>
<p:tagLst xmlns:p="http://schemas.openxmlformats.org/presentationml/2006/main">
  <p:tag name="KSO_WM_BEAUTIFY_FLAG" val=""/>
</p:tagLst>
</file>

<file path=ppt/tags/tag544.xml><?xml version="1.0" encoding="utf-8"?>
<p:tagLst xmlns:p="http://schemas.openxmlformats.org/presentationml/2006/main">
  <p:tag name="KSO_WM_BEAUTIFY_FLAG" val=""/>
</p:tagLst>
</file>

<file path=ppt/tags/tag545.xml><?xml version="1.0" encoding="utf-8"?>
<p:tagLst xmlns:p="http://schemas.openxmlformats.org/presentationml/2006/main">
  <p:tag name="KSO_WM_BEAUTIFY_FLAG" val=""/>
</p:tagLst>
</file>

<file path=ppt/tags/tag546.xml><?xml version="1.0" encoding="utf-8"?>
<p:tagLst xmlns:p="http://schemas.openxmlformats.org/presentationml/2006/main">
  <p:tag name="KSO_WM_BEAUTIFY_FLAG" val=""/>
</p:tagLst>
</file>

<file path=ppt/tags/tag547.xml><?xml version="1.0" encoding="utf-8"?>
<p:tagLst xmlns:p="http://schemas.openxmlformats.org/presentationml/2006/main">
  <p:tag name="KSO_WM_BEAUTIFY_FLAG" val=""/>
</p:tagLst>
</file>

<file path=ppt/tags/tag548.xml><?xml version="1.0" encoding="utf-8"?>
<p:tagLst xmlns:p="http://schemas.openxmlformats.org/presentationml/2006/main">
  <p:tag name="KSO_WM_BEAUTIFY_FLAG" val=""/>
</p:tagLst>
</file>

<file path=ppt/tags/tag549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50.xml><?xml version="1.0" encoding="utf-8"?>
<p:tagLst xmlns:p="http://schemas.openxmlformats.org/presentationml/2006/main">
  <p:tag name="KSO_WM_BEAUTIFY_FLAG" val=""/>
</p:tagLst>
</file>

<file path=ppt/tags/tag551.xml><?xml version="1.0" encoding="utf-8"?>
<p:tagLst xmlns:p="http://schemas.openxmlformats.org/presentationml/2006/main">
  <p:tag name="KSO_WM_BEAUTIFY_FLAG" val=""/>
</p:tagLst>
</file>

<file path=ppt/tags/tag552.xml><?xml version="1.0" encoding="utf-8"?>
<p:tagLst xmlns:p="http://schemas.openxmlformats.org/presentationml/2006/main">
  <p:tag name="KSO_WM_BEAUTIFY_FLAG" val=""/>
</p:tagLst>
</file>

<file path=ppt/tags/tag553.xml><?xml version="1.0" encoding="utf-8"?>
<p:tagLst xmlns:p="http://schemas.openxmlformats.org/presentationml/2006/main">
  <p:tag name="KSO_WM_BEAUTIFY_FLAG" val=""/>
</p:tagLst>
</file>

<file path=ppt/tags/tag554.xml><?xml version="1.0" encoding="utf-8"?>
<p:tagLst xmlns:p="http://schemas.openxmlformats.org/presentationml/2006/main">
  <p:tag name="KSO_WM_BEAUTIFY_FLAG" val=""/>
</p:tagLst>
</file>

<file path=ppt/tags/tag555.xml><?xml version="1.0" encoding="utf-8"?>
<p:tagLst xmlns:p="http://schemas.openxmlformats.org/presentationml/2006/main">
  <p:tag name="KSO_WM_BEAUTIFY_FLAG" val=""/>
</p:tagLst>
</file>

<file path=ppt/tags/tag556.xml><?xml version="1.0" encoding="utf-8"?>
<p:tagLst xmlns:p="http://schemas.openxmlformats.org/presentationml/2006/main">
  <p:tag name="KSO_WM_BEAUTIFY_FLAG" val=""/>
</p:tagLst>
</file>

<file path=ppt/tags/tag557.xml><?xml version="1.0" encoding="utf-8"?>
<p:tagLst xmlns:p="http://schemas.openxmlformats.org/presentationml/2006/main">
  <p:tag name="KSO_WM_BEAUTIFY_FLAG" val=""/>
</p:tagLst>
</file>

<file path=ppt/tags/tag558.xml><?xml version="1.0" encoding="utf-8"?>
<p:tagLst xmlns:p="http://schemas.openxmlformats.org/presentationml/2006/main">
  <p:tag name="KSO_WM_BEAUTIFY_FLAG" val=""/>
</p:tagLst>
</file>

<file path=ppt/tags/tag559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60.xml><?xml version="1.0" encoding="utf-8"?>
<p:tagLst xmlns:p="http://schemas.openxmlformats.org/presentationml/2006/main">
  <p:tag name="KSO_WM_BEAUTIFY_FLAG" val=""/>
</p:tagLst>
</file>

<file path=ppt/tags/tag561.xml><?xml version="1.0" encoding="utf-8"?>
<p:tagLst xmlns:p="http://schemas.openxmlformats.org/presentationml/2006/main">
  <p:tag name="KSO_WM_BEAUTIFY_FLAG" val=""/>
</p:tagLst>
</file>

<file path=ppt/tags/tag562.xml><?xml version="1.0" encoding="utf-8"?>
<p:tagLst xmlns:p="http://schemas.openxmlformats.org/presentationml/2006/main">
  <p:tag name="KSO_WM_BEAUTIFY_FLAG" val=""/>
</p:tagLst>
</file>

<file path=ppt/tags/tag563.xml><?xml version="1.0" encoding="utf-8"?>
<p:tagLst xmlns:p="http://schemas.openxmlformats.org/presentationml/2006/main">
  <p:tag name="KSO_WM_BEAUTIFY_FLAG" val=""/>
</p:tagLst>
</file>

<file path=ppt/tags/tag564.xml><?xml version="1.0" encoding="utf-8"?>
<p:tagLst xmlns:p="http://schemas.openxmlformats.org/presentationml/2006/main">
  <p:tag name="KSO_WM_BEAUTIFY_FLAG" val=""/>
</p:tagLst>
</file>

<file path=ppt/tags/tag565.xml><?xml version="1.0" encoding="utf-8"?>
<p:tagLst xmlns:p="http://schemas.openxmlformats.org/presentationml/2006/main">
  <p:tag name="KSO_WM_BEAUTIFY_FLAG" val=""/>
</p:tagLst>
</file>

<file path=ppt/tags/tag566.xml><?xml version="1.0" encoding="utf-8"?>
<p:tagLst xmlns:p="http://schemas.openxmlformats.org/presentationml/2006/main">
  <p:tag name="KSO_WM_BEAUTIFY_FLAG" val=""/>
</p:tagLst>
</file>

<file path=ppt/tags/tag567.xml><?xml version="1.0" encoding="utf-8"?>
<p:tagLst xmlns:p="http://schemas.openxmlformats.org/presentationml/2006/main">
  <p:tag name="KSO_WM_BEAUTIFY_FLAG" val=""/>
</p:tagLst>
</file>

<file path=ppt/tags/tag568.xml><?xml version="1.0" encoding="utf-8"?>
<p:tagLst xmlns:p="http://schemas.openxmlformats.org/presentationml/2006/main">
  <p:tag name="KSO_WM_BEAUTIFY_FLAG" val=""/>
</p:tagLst>
</file>

<file path=ppt/tags/tag569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70.xml><?xml version="1.0" encoding="utf-8"?>
<p:tagLst xmlns:p="http://schemas.openxmlformats.org/presentationml/2006/main">
  <p:tag name="KSO_WM_BEAUTIFY_FLAG" val=""/>
</p:tagLst>
</file>

<file path=ppt/tags/tag571.xml><?xml version="1.0" encoding="utf-8"?>
<p:tagLst xmlns:p="http://schemas.openxmlformats.org/presentationml/2006/main">
  <p:tag name="KSO_WM_BEAUTIFY_FLAG" val=""/>
</p:tagLst>
</file>

<file path=ppt/tags/tag572.xml><?xml version="1.0" encoding="utf-8"?>
<p:tagLst xmlns:p="http://schemas.openxmlformats.org/presentationml/2006/main">
  <p:tag name="KSO_WM_BEAUTIFY_FLAG" val=""/>
</p:tagLst>
</file>

<file path=ppt/tags/tag573.xml><?xml version="1.0" encoding="utf-8"?>
<p:tagLst xmlns:p="http://schemas.openxmlformats.org/presentationml/2006/main">
  <p:tag name="KSO_WM_BEAUTIFY_FLAG" val=""/>
</p:tagLst>
</file>

<file path=ppt/tags/tag574.xml><?xml version="1.0" encoding="utf-8"?>
<p:tagLst xmlns:p="http://schemas.openxmlformats.org/presentationml/2006/main">
  <p:tag name="KSO_WM_BEAUTIFY_FLAG" val=""/>
</p:tagLst>
</file>

<file path=ppt/tags/tag575.xml><?xml version="1.0" encoding="utf-8"?>
<p:tagLst xmlns:p="http://schemas.openxmlformats.org/presentationml/2006/main">
  <p:tag name="KSO_WM_BEAUTIFY_FLAG" val=""/>
</p:tagLst>
</file>

<file path=ppt/tags/tag576.xml><?xml version="1.0" encoding="utf-8"?>
<p:tagLst xmlns:p="http://schemas.openxmlformats.org/presentationml/2006/main">
  <p:tag name="KSO_WM_BEAUTIFY_FLAG" val=""/>
</p:tagLst>
</file>

<file path=ppt/tags/tag577.xml><?xml version="1.0" encoding="utf-8"?>
<p:tagLst xmlns:p="http://schemas.openxmlformats.org/presentationml/2006/main">
  <p:tag name="KSO_WM_BEAUTIFY_FLAG" val=""/>
</p:tagLst>
</file>

<file path=ppt/tags/tag578.xml><?xml version="1.0" encoding="utf-8"?>
<p:tagLst xmlns:p="http://schemas.openxmlformats.org/presentationml/2006/main">
  <p:tag name="KSO_WM_BEAUTIFY_FLAG" val=""/>
</p:tagLst>
</file>

<file path=ppt/tags/tag579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58.xml><?xml version="1.0" encoding="utf-8"?>
<p:tagLst xmlns:p="http://schemas.openxmlformats.org/presentationml/2006/main">
  <p:tag name="KSO_WM_BEAUTIFY_FLAG" val=""/>
</p:tagLst>
</file>

<file path=ppt/tags/tag580.xml><?xml version="1.0" encoding="utf-8"?>
<p:tagLst xmlns:p="http://schemas.openxmlformats.org/presentationml/2006/main">
  <p:tag name="KSO_WM_BEAUTIFY_FLAG" val=""/>
</p:tagLst>
</file>

<file path=ppt/tags/tag581.xml><?xml version="1.0" encoding="utf-8"?>
<p:tagLst xmlns:p="http://schemas.openxmlformats.org/presentationml/2006/main">
  <p:tag name="KSO_WM_BEAUTIFY_FLAG" val=""/>
</p:tagLst>
</file>

<file path=ppt/tags/tag582.xml><?xml version="1.0" encoding="utf-8"?>
<p:tagLst xmlns:p="http://schemas.openxmlformats.org/presentationml/2006/main">
  <p:tag name="KSO_WM_BEAUTIFY_FLAG" val=""/>
</p:tagLst>
</file>

<file path=ppt/tags/tag583.xml><?xml version="1.0" encoding="utf-8"?>
<p:tagLst xmlns:p="http://schemas.openxmlformats.org/presentationml/2006/main">
  <p:tag name="KSO_WM_BEAUTIFY_FLAG" val=""/>
</p:tagLst>
</file>

<file path=ppt/tags/tag584.xml><?xml version="1.0" encoding="utf-8"?>
<p:tagLst xmlns:p="http://schemas.openxmlformats.org/presentationml/2006/main">
  <p:tag name="KSO_WM_BEAUTIFY_FLAG" val=""/>
</p:tagLst>
</file>

<file path=ppt/tags/tag585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586.xml><?xml version="1.0" encoding="utf-8"?>
<p:tagLst xmlns:p="http://schemas.openxmlformats.org/presentationml/2006/main">
  <p:tag name="KSO_WM_BEAUTIFY_FLAG" val=""/>
</p:tagLst>
</file>

<file path=ppt/tags/tag587.xml><?xml version="1.0" encoding="utf-8"?>
<p:tagLst xmlns:p="http://schemas.openxmlformats.org/presentationml/2006/main">
  <p:tag name="KSO_WM_BEAUTIFY_FLAG" val=""/>
</p:tagLst>
</file>

<file path=ppt/tags/tag588.xml><?xml version="1.0" encoding="utf-8"?>
<p:tagLst xmlns:p="http://schemas.openxmlformats.org/presentationml/2006/main">
  <p:tag name="KSO_WM_BEAUTIFY_FLAG" val=""/>
</p:tagLst>
</file>

<file path=ppt/tags/tag589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590.xml><?xml version="1.0" encoding="utf-8"?>
<p:tagLst xmlns:p="http://schemas.openxmlformats.org/presentationml/2006/main">
  <p:tag name="KSO_WM_BEAUTIFY_FLAG" val=""/>
</p:tagLst>
</file>

<file path=ppt/tags/tag591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592.xml><?xml version="1.0" encoding="utf-8"?>
<p:tagLst xmlns:p="http://schemas.openxmlformats.org/presentationml/2006/main">
  <p:tag name="KSO_WM_BEAUTIFY_FLAG" val=""/>
</p:tagLst>
</file>

<file path=ppt/tags/tag593.xml><?xml version="1.0" encoding="utf-8"?>
<p:tagLst xmlns:p="http://schemas.openxmlformats.org/presentationml/2006/main">
  <p:tag name="KSO_WM_BEAUTIFY_FLAG" val=""/>
</p:tagLst>
</file>

<file path=ppt/tags/tag594.xml><?xml version="1.0" encoding="utf-8"?>
<p:tagLst xmlns:p="http://schemas.openxmlformats.org/presentationml/2006/main">
  <p:tag name="KSO_WM_BEAUTIFY_FLAG" val=""/>
</p:tagLst>
</file>

<file path=ppt/tags/tag595.xml><?xml version="1.0" encoding="utf-8"?>
<p:tagLst xmlns:p="http://schemas.openxmlformats.org/presentationml/2006/main">
  <p:tag name="KSO_WM_BEAUTIFY_FLAG" val=""/>
</p:tagLst>
</file>

<file path=ppt/tags/tag596.xml><?xml version="1.0" encoding="utf-8"?>
<p:tagLst xmlns:p="http://schemas.openxmlformats.org/presentationml/2006/main">
  <p:tag name="KSO_WM_BEAUTIFY_FLAG" val=""/>
</p:tagLst>
</file>

<file path=ppt/tags/tag597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598.xml><?xml version="1.0" encoding="utf-8"?>
<p:tagLst xmlns:p="http://schemas.openxmlformats.org/presentationml/2006/main">
  <p:tag name="KSO_WM_BEAUTIFY_FLAG" val=""/>
</p:tagLst>
</file>

<file path=ppt/tags/tag59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60.xml><?xml version="1.0" encoding="utf-8"?>
<p:tagLst xmlns:p="http://schemas.openxmlformats.org/presentationml/2006/main">
  <p:tag name="KSO_WM_BEAUTIFY_FLAG" val=""/>
</p:tagLst>
</file>

<file path=ppt/tags/tag600.xml><?xml version="1.0" encoding="utf-8"?>
<p:tagLst xmlns:p="http://schemas.openxmlformats.org/presentationml/2006/main">
  <p:tag name="KSO_WM_BEAUTIFY_FLAG" val=""/>
</p:tagLst>
</file>

<file path=ppt/tags/tag601.xml><?xml version="1.0" encoding="utf-8"?>
<p:tagLst xmlns:p="http://schemas.openxmlformats.org/presentationml/2006/main">
  <p:tag name="KSO_WM_BEAUTIFY_FLAG" val=""/>
</p:tagLst>
</file>

<file path=ppt/tags/tag602.xml><?xml version="1.0" encoding="utf-8"?>
<p:tagLst xmlns:p="http://schemas.openxmlformats.org/presentationml/2006/main">
  <p:tag name="KSO_WM_BEAUTIFY_FLAG" val=""/>
</p:tagLst>
</file>

<file path=ppt/tags/tag603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04.xml><?xml version="1.0" encoding="utf-8"?>
<p:tagLst xmlns:p="http://schemas.openxmlformats.org/presentationml/2006/main">
  <p:tag name="KSO_WM_BEAUTIFY_FLAG" val=""/>
</p:tagLst>
</file>

<file path=ppt/tags/tag605.xml><?xml version="1.0" encoding="utf-8"?>
<p:tagLst xmlns:p="http://schemas.openxmlformats.org/presentationml/2006/main">
  <p:tag name="KSO_WM_BEAUTIFY_FLAG" val=""/>
</p:tagLst>
</file>

<file path=ppt/tags/tag606.xml><?xml version="1.0" encoding="utf-8"?>
<p:tagLst xmlns:p="http://schemas.openxmlformats.org/presentationml/2006/main">
  <p:tag name="KSO_WM_BEAUTIFY_FLAG" val=""/>
</p:tagLst>
</file>

<file path=ppt/tags/tag607.xml><?xml version="1.0" encoding="utf-8"?>
<p:tagLst xmlns:p="http://schemas.openxmlformats.org/presentationml/2006/main">
  <p:tag name="KSO_WM_BEAUTIFY_FLAG" val=""/>
</p:tagLst>
</file>

<file path=ppt/tags/tag608.xml><?xml version="1.0" encoding="utf-8"?>
<p:tagLst xmlns:p="http://schemas.openxmlformats.org/presentationml/2006/main">
  <p:tag name="KSO_WM_BEAUTIFY_FLAG" val=""/>
</p:tagLst>
</file>

<file path=ppt/tags/tag609.xml><?xml version="1.0" encoding="utf-8"?>
<p:tagLst xmlns:p="http://schemas.openxmlformats.org/presentationml/2006/main">
  <p:tag name="KSO_WM_BEAUTIFY_FLAG" val=""/>
</p:tagLst>
</file>

<file path=ppt/tags/tag61.xml><?xml version="1.0" encoding="utf-8"?>
<p:tagLst xmlns:p="http://schemas.openxmlformats.org/presentationml/2006/main">
  <p:tag name="KSO_WM_BEAUTIFY_FLAG" val=""/>
</p:tagLst>
</file>

<file path=ppt/tags/tag610.xml><?xml version="1.0" encoding="utf-8"?>
<p:tagLst xmlns:p="http://schemas.openxmlformats.org/presentationml/2006/main">
  <p:tag name="KSO_WM_BEAUTIFY_FLAG" val=""/>
</p:tagLst>
</file>

<file path=ppt/tags/tag611.xml><?xml version="1.0" encoding="utf-8"?>
<p:tagLst xmlns:p="http://schemas.openxmlformats.org/presentationml/2006/main">
  <p:tag name="KSO_WM_BEAUTIFY_FLAG" val=""/>
</p:tagLst>
</file>

<file path=ppt/tags/tag612.xml><?xml version="1.0" encoding="utf-8"?>
<p:tagLst xmlns:p="http://schemas.openxmlformats.org/presentationml/2006/main">
  <p:tag name="KSO_WM_BEAUTIFY_FLAG" val=""/>
</p:tagLst>
</file>

<file path=ppt/tags/tag613.xml><?xml version="1.0" encoding="utf-8"?>
<p:tagLst xmlns:p="http://schemas.openxmlformats.org/presentationml/2006/main">
  <p:tag name="KSO_WM_BEAUTIFY_FLAG" val=""/>
</p:tagLst>
</file>

<file path=ppt/tags/tag614.xml><?xml version="1.0" encoding="utf-8"?>
<p:tagLst xmlns:p="http://schemas.openxmlformats.org/presentationml/2006/main">
  <p:tag name="KSO_WM_BEAUTIFY_FLAG" val=""/>
</p:tagLst>
</file>

<file path=ppt/tags/tag615.xml><?xml version="1.0" encoding="utf-8"?>
<p:tagLst xmlns:p="http://schemas.openxmlformats.org/presentationml/2006/main">
  <p:tag name="KSO_WM_BEAUTIFY_FLAG" val=""/>
</p:tagLst>
</file>

<file path=ppt/tags/tag616.xml><?xml version="1.0" encoding="utf-8"?>
<p:tagLst xmlns:p="http://schemas.openxmlformats.org/presentationml/2006/main">
  <p:tag name="KSO_WM_BEAUTIFY_FLAG" val=""/>
</p:tagLst>
</file>

<file path=ppt/tags/tag617.xml><?xml version="1.0" encoding="utf-8"?>
<p:tagLst xmlns:p="http://schemas.openxmlformats.org/presentationml/2006/main">
  <p:tag name="KSO_WM_BEAUTIFY_FLAG" val=""/>
</p:tagLst>
</file>

<file path=ppt/tags/tag618.xml><?xml version="1.0" encoding="utf-8"?>
<p:tagLst xmlns:p="http://schemas.openxmlformats.org/presentationml/2006/main">
  <p:tag name="KSO_WM_BEAUTIFY_FLAG" val=""/>
</p:tagLst>
</file>

<file path=ppt/tags/tag619.xml><?xml version="1.0" encoding="utf-8"?>
<p:tagLst xmlns:p="http://schemas.openxmlformats.org/presentationml/2006/main">
  <p:tag name="KSO_WM_BEAUTIFY_FLAG" val=""/>
</p:tagLst>
</file>

<file path=ppt/tags/tag62.xml><?xml version="1.0" encoding="utf-8"?>
<p:tagLst xmlns:p="http://schemas.openxmlformats.org/presentationml/2006/main">
  <p:tag name="KSO_WM_BEAUTIFY_FLAG" val=""/>
</p:tagLst>
</file>

<file path=ppt/tags/tag620.xml><?xml version="1.0" encoding="utf-8"?>
<p:tagLst xmlns:p="http://schemas.openxmlformats.org/presentationml/2006/main">
  <p:tag name="KSO_WM_BEAUTIFY_FLAG" val=""/>
</p:tagLst>
</file>

<file path=ppt/tags/tag621.xml><?xml version="1.0" encoding="utf-8"?>
<p:tagLst xmlns:p="http://schemas.openxmlformats.org/presentationml/2006/main">
  <p:tag name="KSO_WM_BEAUTIFY_FLAG" val=""/>
</p:tagLst>
</file>

<file path=ppt/tags/tag622.xml><?xml version="1.0" encoding="utf-8"?>
<p:tagLst xmlns:p="http://schemas.openxmlformats.org/presentationml/2006/main">
  <p:tag name="KSO_WM_BEAUTIFY_FLAG" val=""/>
</p:tagLst>
</file>

<file path=ppt/tags/tag623.xml><?xml version="1.0" encoding="utf-8"?>
<p:tagLst xmlns:p="http://schemas.openxmlformats.org/presentationml/2006/main">
  <p:tag name="KSO_WM_BEAUTIFY_FLAG" val=""/>
</p:tagLst>
</file>

<file path=ppt/tags/tag624.xml><?xml version="1.0" encoding="utf-8"?>
<p:tagLst xmlns:p="http://schemas.openxmlformats.org/presentationml/2006/main">
  <p:tag name="KSO_WM_BEAUTIFY_FLAG" val=""/>
</p:tagLst>
</file>

<file path=ppt/tags/tag6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diagram20227679_5*l_h_i*1_1_1"/>
  <p:tag name="KSO_WM_TEMPLATE_CATEGORY" val="diagram"/>
  <p:tag name="KSO_WM_TEMPLATE_INDEX" val="20227679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6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3"/>
  <p:tag name="KSO_WM_UNIT_ID" val="diagram20227679_5*l_h_i*1_1_3"/>
  <p:tag name="KSO_WM_TEMPLATE_CATEGORY" val="diagram"/>
  <p:tag name="KSO_WM_TEMPLATE_INDEX" val="20227679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6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4"/>
  <p:tag name="KSO_WM_UNIT_ID" val="diagram20227679_5*l_h_i*1_1_4"/>
  <p:tag name="KSO_WM_TEMPLATE_CATEGORY" val="diagram"/>
  <p:tag name="KSO_WM_TEMPLATE_INDEX" val="20227679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SHADOW_SCHEMECOLOR_INDEX" val="14"/>
  <p:tag name="KSO_WM_UNIT_TEXT_FILL_FORE_SCHEMECOLOR_INDEX" val="2"/>
  <p:tag name="KSO_WM_UNIT_TEXT_FILL_TYPE" val="1"/>
</p:tagLst>
</file>

<file path=ppt/tags/tag6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1_2"/>
  <p:tag name="KSO_WM_UNIT_ID" val="diagram20227679_5*l_h_i*1_1_2"/>
  <p:tag name="KSO_WM_TEMPLATE_CATEGORY" val="diagram"/>
  <p:tag name="KSO_WM_TEMPLATE_INDEX" val="20227679"/>
  <p:tag name="KSO_WM_UNIT_LAYERLEVEL" val="1_1_1"/>
  <p:tag name="KSO_WM_TAG_VERSION" val="1.0"/>
  <p:tag name="KSO_WM_BEAUTIFY_FLAG" val="#wm#"/>
  <p:tag name="KSO_WM_UNIT_TEXT_FILL_FORE_SCHEMECOLOR_INDEX" val="5"/>
  <p:tag name="KSO_WM_UNIT_TEXT_FILL_TYPE" val="1"/>
</p:tagLst>
</file>

<file path=ppt/tags/tag629.xml><?xml version="1.0" encoding="utf-8"?>
<p:tagLst xmlns:p="http://schemas.openxmlformats.org/presentationml/2006/main">
  <p:tag name="KSO_WM_BEAUTIFY_FLAG" val=""/>
</p:tagLst>
</file>

<file path=ppt/tags/tag63.xml><?xml version="1.0" encoding="utf-8"?>
<p:tagLst xmlns:p="http://schemas.openxmlformats.org/presentationml/2006/main">
  <p:tag name="KSO_WM_BEAUTIFY_FLAG" val=""/>
</p:tagLst>
</file>

<file path=ppt/tags/tag6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diagram20227679_5*l_h_i*1_2_1"/>
  <p:tag name="KSO_WM_TEMPLATE_CATEGORY" val="diagram"/>
  <p:tag name="KSO_WM_TEMPLATE_INDEX" val="20227679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2"/>
  <p:tag name="KSO_WM_UNIT_TEXT_FILL_TYPE" val="1"/>
</p:tagLst>
</file>

<file path=ppt/tags/tag6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3"/>
  <p:tag name="KSO_WM_UNIT_ID" val="diagram20227679_5*l_h_i*1_2_3"/>
  <p:tag name="KSO_WM_TEMPLATE_CATEGORY" val="diagram"/>
  <p:tag name="KSO_WM_TEMPLATE_INDEX" val="20227679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2"/>
  <p:tag name="KSO_WM_UNIT_TEXT_FILL_TYPE" val="1"/>
</p:tagLst>
</file>

<file path=ppt/tags/tag6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4"/>
  <p:tag name="KSO_WM_UNIT_ID" val="diagram20227679_5*l_h_i*1_2_4"/>
  <p:tag name="KSO_WM_TEMPLATE_CATEGORY" val="diagram"/>
  <p:tag name="KSO_WM_TEMPLATE_INDEX" val="20227679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SHADOW_SCHEMECOLOR_INDEX" val="14"/>
  <p:tag name="KSO_WM_UNIT_TEXT_FILL_FORE_SCHEMECOLOR_INDEX" val="2"/>
  <p:tag name="KSO_WM_UNIT_TEXT_FILL_TYPE" val="1"/>
</p:tagLst>
</file>

<file path=ppt/tags/tag6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2"/>
  <p:tag name="KSO_WM_UNIT_ID" val="diagram20227679_5*l_h_i*1_2_2"/>
  <p:tag name="KSO_WM_TEMPLATE_CATEGORY" val="diagram"/>
  <p:tag name="KSO_WM_TEMPLATE_INDEX" val="20227679"/>
  <p:tag name="KSO_WM_UNIT_LAYERLEVEL" val="1_1_1"/>
  <p:tag name="KSO_WM_TAG_VERSION" val="1.0"/>
  <p:tag name="KSO_WM_BEAUTIFY_FLAG" val="#wm#"/>
  <p:tag name="KSO_WM_UNIT_TEXT_FILL_FORE_SCHEMECOLOR_INDEX" val="6"/>
  <p:tag name="KSO_WM_UNIT_TEXT_FILL_TYPE" val="1"/>
</p:tagLst>
</file>

<file path=ppt/tags/tag634.xml><?xml version="1.0" encoding="utf-8"?>
<p:tagLst xmlns:p="http://schemas.openxmlformats.org/presentationml/2006/main">
  <p:tag name="KSO_WM_BEAUTIFY_FLAG" val=""/>
</p:tagLst>
</file>

<file path=ppt/tags/tag6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diagram20227679_5*l_h_i*1_3_1"/>
  <p:tag name="KSO_WM_TEMPLATE_CATEGORY" val="diagram"/>
  <p:tag name="KSO_WM_TEMPLATE_INDEX" val="20227679"/>
  <p:tag name="KSO_WM_UNIT_LAYERLEVEL" val="1_1_1"/>
  <p:tag name="KSO_WM_TAG_VERSION" val="1.0"/>
  <p:tag name="KSO_WM_BEAUTIFY_FLAG" val="#wm#"/>
  <p:tag name="KSO_WM_UNIT_FILL_FORE_SCHEMECOLOR_INDEX" val="7"/>
  <p:tag name="KSO_WM_UNIT_FILL_TYPE" val="1"/>
  <p:tag name="KSO_WM_UNIT_TEXT_FILL_FORE_SCHEMECOLOR_INDEX" val="2"/>
  <p:tag name="KSO_WM_UNIT_TEXT_FILL_TYPE" val="1"/>
</p:tagLst>
</file>

<file path=ppt/tags/tag6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3"/>
  <p:tag name="KSO_WM_UNIT_ID" val="diagram20227679_5*l_h_i*1_3_3"/>
  <p:tag name="KSO_WM_TEMPLATE_CATEGORY" val="diagram"/>
  <p:tag name="KSO_WM_TEMPLATE_INDEX" val="20227679"/>
  <p:tag name="KSO_WM_UNIT_LAYERLEVEL" val="1_1_1"/>
  <p:tag name="KSO_WM_TAG_VERSION" val="1.0"/>
  <p:tag name="KSO_WM_BEAUTIFY_FLAG" val="#wm#"/>
  <p:tag name="KSO_WM_UNIT_FILL_FORE_SCHEMECOLOR_INDEX" val="7"/>
  <p:tag name="KSO_WM_UNIT_FILL_TYPE" val="1"/>
  <p:tag name="KSO_WM_UNIT_TEXT_FILL_FORE_SCHEMECOLOR_INDEX" val="2"/>
  <p:tag name="KSO_WM_UNIT_TEXT_FILL_TYPE" val="1"/>
</p:tagLst>
</file>

<file path=ppt/tags/tag6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4"/>
  <p:tag name="KSO_WM_UNIT_ID" val="diagram20227679_5*l_h_i*1_3_4"/>
  <p:tag name="KSO_WM_TEMPLATE_CATEGORY" val="diagram"/>
  <p:tag name="KSO_WM_TEMPLATE_INDEX" val="20227679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SHADOW_SCHEMECOLOR_INDEX" val="14"/>
  <p:tag name="KSO_WM_UNIT_TEXT_FILL_FORE_SCHEMECOLOR_INDEX" val="2"/>
  <p:tag name="KSO_WM_UNIT_TEXT_FILL_TYPE" val="1"/>
</p:tagLst>
</file>

<file path=ppt/tags/tag6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3_2"/>
  <p:tag name="KSO_WM_UNIT_ID" val="diagram20227679_5*l_h_i*1_3_2"/>
  <p:tag name="KSO_WM_TEMPLATE_CATEGORY" val="diagram"/>
  <p:tag name="KSO_WM_TEMPLATE_INDEX" val="20227679"/>
  <p:tag name="KSO_WM_UNIT_LAYERLEVEL" val="1_1_1"/>
  <p:tag name="KSO_WM_TAG_VERSION" val="1.0"/>
  <p:tag name="KSO_WM_BEAUTIFY_FLAG" val="#wm#"/>
  <p:tag name="KSO_WM_UNIT_TEXT_FILL_FORE_SCHEMECOLOR_INDEX" val="7"/>
  <p:tag name="KSO_WM_UNIT_TEXT_FILL_TYPE" val="1"/>
</p:tagLst>
</file>

<file path=ppt/tags/tag639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40.xml><?xml version="1.0" encoding="utf-8"?>
<p:tagLst xmlns:p="http://schemas.openxmlformats.org/presentationml/2006/main">
  <p:tag name="KSO_WM_BEAUTIFY_FLAG" val=""/>
</p:tagLst>
</file>

<file path=ppt/tags/tag641.xml><?xml version="1.0" encoding="utf-8"?>
<p:tagLst xmlns:p="http://schemas.openxmlformats.org/presentationml/2006/main">
  <p:tag name="KSO_WM_BEAUTIFY_FLAG" val=""/>
</p:tagLst>
</file>

<file path=ppt/tags/tag642.xml><?xml version="1.0" encoding="utf-8"?>
<p:tagLst xmlns:p="http://schemas.openxmlformats.org/presentationml/2006/main">
  <p:tag name="KSO_WM_BEAUTIFY_FLAG" val=""/>
</p:tagLst>
</file>

<file path=ppt/tags/tag643.xml><?xml version="1.0" encoding="utf-8"?>
<p:tagLst xmlns:p="http://schemas.openxmlformats.org/presentationml/2006/main">
  <p:tag name="KSO_WM_BEAUTIFY_FLAG" val=""/>
</p:tagLst>
</file>

<file path=ppt/tags/tag644.xml><?xml version="1.0" encoding="utf-8"?>
<p:tagLst xmlns:p="http://schemas.openxmlformats.org/presentationml/2006/main">
  <p:tag name="KSO_WM_BEAUTIFY_FLAG" val=""/>
</p:tagLst>
</file>

<file path=ppt/tags/tag645.xml><?xml version="1.0" encoding="utf-8"?>
<p:tagLst xmlns:p="http://schemas.openxmlformats.org/presentationml/2006/main">
  <p:tag name="KSO_WM_BEAUTIFY_FLAG" val=""/>
</p:tagLst>
</file>

<file path=ppt/tags/tag646.xml><?xml version="1.0" encoding="utf-8"?>
<p:tagLst xmlns:p="http://schemas.openxmlformats.org/presentationml/2006/main">
  <p:tag name="KSO_WM_BEAUTIFY_FLAG" val=""/>
</p:tagLst>
</file>

<file path=ppt/tags/tag647.xml><?xml version="1.0" encoding="utf-8"?>
<p:tagLst xmlns:p="http://schemas.openxmlformats.org/presentationml/2006/main">
  <p:tag name="KSO_WM_BEAUTIFY_FLAG" val=""/>
</p:tagLst>
</file>

<file path=ppt/tags/tag648.xml><?xml version="1.0" encoding="utf-8"?>
<p:tagLst xmlns:p="http://schemas.openxmlformats.org/presentationml/2006/main">
  <p:tag name="KSO_WM_BEAUTIFY_FLAG" val=""/>
</p:tagLst>
</file>

<file path=ppt/tags/tag649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50.xml><?xml version="1.0" encoding="utf-8"?>
<p:tagLst xmlns:p="http://schemas.openxmlformats.org/presentationml/2006/main">
  <p:tag name="KSO_WM_BEAUTIFY_FLAG" val=""/>
</p:tagLst>
</file>

<file path=ppt/tags/tag651.xml><?xml version="1.0" encoding="utf-8"?>
<p:tagLst xmlns:p="http://schemas.openxmlformats.org/presentationml/2006/main">
  <p:tag name="KSO_WM_BEAUTIFY_FLAG" val=""/>
</p:tagLst>
</file>

<file path=ppt/tags/tag652.xml><?xml version="1.0" encoding="utf-8"?>
<p:tagLst xmlns:p="http://schemas.openxmlformats.org/presentationml/2006/main">
  <p:tag name="KSO_WM_BEAUTIFY_FLAG" val=""/>
</p:tagLst>
</file>

<file path=ppt/tags/tag653.xml><?xml version="1.0" encoding="utf-8"?>
<p:tagLst xmlns:p="http://schemas.openxmlformats.org/presentationml/2006/main">
  <p:tag name="KSO_WM_BEAUTIFY_FLAG" val=""/>
</p:tagLst>
</file>

<file path=ppt/tags/tag654.xml><?xml version="1.0" encoding="utf-8"?>
<p:tagLst xmlns:p="http://schemas.openxmlformats.org/presentationml/2006/main">
  <p:tag name="KSO_WM_BEAUTIFY_FLAG" val=""/>
</p:tagLst>
</file>

<file path=ppt/tags/tag655.xml><?xml version="1.0" encoding="utf-8"?>
<p:tagLst xmlns:p="http://schemas.openxmlformats.org/presentationml/2006/main">
  <p:tag name="KSO_WM_BEAUTIFY_FLAG" val=""/>
</p:tagLst>
</file>

<file path=ppt/tags/tag656.xml><?xml version="1.0" encoding="utf-8"?>
<p:tagLst xmlns:p="http://schemas.openxmlformats.org/presentationml/2006/main">
  <p:tag name="KSO_WM_BEAUTIFY_FLAG" val=""/>
</p:tagLst>
</file>

<file path=ppt/tags/tag657.xml><?xml version="1.0" encoding="utf-8"?>
<p:tagLst xmlns:p="http://schemas.openxmlformats.org/presentationml/2006/main">
  <p:tag name="KSO_WM_BEAUTIFY_FLAG" val=""/>
</p:tagLst>
</file>

<file path=ppt/tags/tag658.xml><?xml version="1.0" encoding="utf-8"?>
<p:tagLst xmlns:p="http://schemas.openxmlformats.org/presentationml/2006/main">
  <p:tag name="KSO_WM_BEAUTIFY_FLAG" val=""/>
</p:tagLst>
</file>

<file path=ppt/tags/tag659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60.xml><?xml version="1.0" encoding="utf-8"?>
<p:tagLst xmlns:p="http://schemas.openxmlformats.org/presentationml/2006/main">
  <p:tag name="KSO_WM_BEAUTIFY_FLAG" val=""/>
</p:tagLst>
</file>

<file path=ppt/tags/tag661.xml><?xml version="1.0" encoding="utf-8"?>
<p:tagLst xmlns:p="http://schemas.openxmlformats.org/presentationml/2006/main">
  <p:tag name="KSO_WM_BEAUTIFY_FLAG" val=""/>
</p:tagLst>
</file>

<file path=ppt/tags/tag662.xml><?xml version="1.0" encoding="utf-8"?>
<p:tagLst xmlns:p="http://schemas.openxmlformats.org/presentationml/2006/main">
  <p:tag name="KSO_WM_BEAUTIFY_FLAG" val=""/>
</p:tagLst>
</file>

<file path=ppt/tags/tag663.xml><?xml version="1.0" encoding="utf-8"?>
<p:tagLst xmlns:p="http://schemas.openxmlformats.org/presentationml/2006/main">
  <p:tag name="KSO_WM_BEAUTIFY_FLAG" val=""/>
</p:tagLst>
</file>

<file path=ppt/tags/tag664.xml><?xml version="1.0" encoding="utf-8"?>
<p:tagLst xmlns:p="http://schemas.openxmlformats.org/presentationml/2006/main">
  <p:tag name="KSO_WM_BEAUTIFY_FLAG" val=""/>
</p:tagLst>
</file>

<file path=ppt/tags/tag665.xml><?xml version="1.0" encoding="utf-8"?>
<p:tagLst xmlns:p="http://schemas.openxmlformats.org/presentationml/2006/main">
  <p:tag name="KSO_WM_BEAUTIFY_FLAG" val=""/>
</p:tagLst>
</file>

<file path=ppt/tags/tag666.xml><?xml version="1.0" encoding="utf-8"?>
<p:tagLst xmlns:p="http://schemas.openxmlformats.org/presentationml/2006/main">
  <p:tag name="KSO_WM_BEAUTIFY_FLAG" val=""/>
</p:tagLst>
</file>

<file path=ppt/tags/tag667.xml><?xml version="1.0" encoding="utf-8"?>
<p:tagLst xmlns:p="http://schemas.openxmlformats.org/presentationml/2006/main">
  <p:tag name="KSO_WM_BEAUTIFY_FLAG" val=""/>
</p:tagLst>
</file>

<file path=ppt/tags/tag668.xml><?xml version="1.0" encoding="utf-8"?>
<p:tagLst xmlns:p="http://schemas.openxmlformats.org/presentationml/2006/main">
  <p:tag name="KSO_WM_UNIT_TABLE_BEAUTIFY" val="smartTable{ba6f72cb-0a65-42c2-8059-0544a2d64e7f}"/>
</p:tagLst>
</file>

<file path=ppt/tags/tag669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70.xml><?xml version="1.0" encoding="utf-8"?>
<p:tagLst xmlns:p="http://schemas.openxmlformats.org/presentationml/2006/main">
  <p:tag name="KSO_WM_UNIT_TABLE_BEAUTIFY" val="smartTable{75b47552-5db7-4a57-9f83-961974f60524}"/>
</p:tagLst>
</file>

<file path=ppt/tags/tag671.xml><?xml version="1.0" encoding="utf-8"?>
<p:tagLst xmlns:p="http://schemas.openxmlformats.org/presentationml/2006/main">
  <p:tag name="KSO_WM_UNIT_TABLE_BEAUTIFY" val="smartTable{370d7898-a54a-496e-9a3f-1ed9c80bd8ab}"/>
</p:tagLst>
</file>

<file path=ppt/tags/tag672.xml><?xml version="1.0" encoding="utf-8"?>
<p:tagLst xmlns:p="http://schemas.openxmlformats.org/presentationml/2006/main">
  <p:tag name="KSO_WM_BEAUTIFY_FLAG" val=""/>
</p:tagLst>
</file>

<file path=ppt/tags/tag673.xml><?xml version="1.0" encoding="utf-8"?>
<p:tagLst xmlns:p="http://schemas.openxmlformats.org/presentationml/2006/main">
  <p:tag name="KSO_WM_UNIT_TABLE_BEAUTIFY" val="smartTable{cb2f6f7e-2af4-4621-9e3c-87ed3a6db958}"/>
</p:tagLst>
</file>

<file path=ppt/tags/tag674.xml><?xml version="1.0" encoding="utf-8"?>
<p:tagLst xmlns:p="http://schemas.openxmlformats.org/presentationml/2006/main">
  <p:tag name="KSO_WM_BEAUTIFY_FLAG" val=""/>
</p:tagLst>
</file>

<file path=ppt/tags/tag675.xml><?xml version="1.0" encoding="utf-8"?>
<p:tagLst xmlns:p="http://schemas.openxmlformats.org/presentationml/2006/main">
  <p:tag name="KSO_WM_BEAUTIFY_FLAG" val=""/>
</p:tagLst>
</file>

<file path=ppt/tags/tag676.xml><?xml version="1.0" encoding="utf-8"?>
<p:tagLst xmlns:p="http://schemas.openxmlformats.org/presentationml/2006/main">
  <p:tag name="KSO_WM_UNIT_TABLE_BEAUTIFY" val="smartTable{17a36f19-abe7-4af7-9b51-b5d1974d5042}"/>
</p:tagLst>
</file>

<file path=ppt/tags/tag677.xml><?xml version="1.0" encoding="utf-8"?>
<p:tagLst xmlns:p="http://schemas.openxmlformats.org/presentationml/2006/main">
  <p:tag name="KSO_WM_BEAUTIFY_FLAG" val=""/>
</p:tagLst>
</file>

<file path=ppt/tags/tag678.xml><?xml version="1.0" encoding="utf-8"?>
<p:tagLst xmlns:p="http://schemas.openxmlformats.org/presentationml/2006/main">
  <p:tag name="KSO_WM_BEAUTIFY_FLAG" val=""/>
</p:tagLst>
</file>

<file path=ppt/tags/tag679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80.xml><?xml version="1.0" encoding="utf-8"?>
<p:tagLst xmlns:p="http://schemas.openxmlformats.org/presentationml/2006/main">
  <p:tag name="KSO_WM_BEAUTIFY_FLAG" val=""/>
</p:tagLst>
</file>

<file path=ppt/tags/tag681.xml><?xml version="1.0" encoding="utf-8"?>
<p:tagLst xmlns:p="http://schemas.openxmlformats.org/presentationml/2006/main">
  <p:tag name="KSO_WM_BEAUTIFY_FLAG" val=""/>
</p:tagLst>
</file>

<file path=ppt/tags/tag682.xml><?xml version="1.0" encoding="utf-8"?>
<p:tagLst xmlns:p="http://schemas.openxmlformats.org/presentationml/2006/main">
  <p:tag name="KSO_WM_BEAUTIFY_FLAG" val=""/>
</p:tagLst>
</file>

<file path=ppt/tags/tag683.xml><?xml version="1.0" encoding="utf-8"?>
<p:tagLst xmlns:p="http://schemas.openxmlformats.org/presentationml/2006/main">
  <p:tag name="KSO_WM_BEAUTIFY_FLAG" val=""/>
</p:tagLst>
</file>

<file path=ppt/tags/tag684.xml><?xml version="1.0" encoding="utf-8"?>
<p:tagLst xmlns:p="http://schemas.openxmlformats.org/presentationml/2006/main">
  <p:tag name="KSO_WM_BEAUTIFY_FLAG" val=""/>
</p:tagLst>
</file>

<file path=ppt/tags/tag685.xml><?xml version="1.0" encoding="utf-8"?>
<p:tagLst xmlns:p="http://schemas.openxmlformats.org/presentationml/2006/main">
  <p:tag name="KSO_WM_BEAUTIFY_FLAG" val=""/>
</p:tagLst>
</file>

<file path=ppt/tags/tag686.xml><?xml version="1.0" encoding="utf-8"?>
<p:tagLst xmlns:p="http://schemas.openxmlformats.org/presentationml/2006/main">
  <p:tag name="KSO_WM_BEAUTIFY_FLAG" val=""/>
</p:tagLst>
</file>

<file path=ppt/tags/tag687.xml><?xml version="1.0" encoding="utf-8"?>
<p:tagLst xmlns:p="http://schemas.openxmlformats.org/presentationml/2006/main">
  <p:tag name="KSO_WM_BEAUTIFY_FLAG" val=""/>
</p:tagLst>
</file>

<file path=ppt/tags/tag688.xml><?xml version="1.0" encoding="utf-8"?>
<p:tagLst xmlns:p="http://schemas.openxmlformats.org/presentationml/2006/main">
  <p:tag name="KSO_WM_BEAUTIFY_FLAG" val=""/>
</p:tagLst>
</file>

<file path=ppt/tags/tag689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690.xml><?xml version="1.0" encoding="utf-8"?>
<p:tagLst xmlns:p="http://schemas.openxmlformats.org/presentationml/2006/main">
  <p:tag name="KSO_WM_BEAUTIFY_FLAG" val=""/>
</p:tagLst>
</file>

<file path=ppt/tags/tag691.xml><?xml version="1.0" encoding="utf-8"?>
<p:tagLst xmlns:p="http://schemas.openxmlformats.org/presentationml/2006/main">
  <p:tag name="KSO_WM_BEAUTIFY_FLAG" val=""/>
</p:tagLst>
</file>

<file path=ppt/tags/tag692.xml><?xml version="1.0" encoding="utf-8"?>
<p:tagLst xmlns:p="http://schemas.openxmlformats.org/presentationml/2006/main">
  <p:tag name="KSO_WM_BEAUTIFY_FLAG" val=""/>
</p:tagLst>
</file>

<file path=ppt/tags/tag693.xml><?xml version="1.0" encoding="utf-8"?>
<p:tagLst xmlns:p="http://schemas.openxmlformats.org/presentationml/2006/main">
  <p:tag name="KSO_WM_BEAUTIFY_FLAG" val=""/>
</p:tagLst>
</file>

<file path=ppt/tags/tag694.xml><?xml version="1.0" encoding="utf-8"?>
<p:tagLst xmlns:p="http://schemas.openxmlformats.org/presentationml/2006/main">
  <p:tag name="KSO_WM_BEAUTIFY_FLAG" val=""/>
</p:tagLst>
</file>

<file path=ppt/tags/tag695.xml><?xml version="1.0" encoding="utf-8"?>
<p:tagLst xmlns:p="http://schemas.openxmlformats.org/presentationml/2006/main">
  <p:tag name="KSO_WM_BEAUTIFY_FLAG" val=""/>
</p:tagLst>
</file>

<file path=ppt/tags/tag696.xml><?xml version="1.0" encoding="utf-8"?>
<p:tagLst xmlns:p="http://schemas.openxmlformats.org/presentationml/2006/main">
  <p:tag name="KSO_WM_BEAUTIFY_FLAG" val=""/>
</p:tagLst>
</file>

<file path=ppt/tags/tag697.xml><?xml version="1.0" encoding="utf-8"?>
<p:tagLst xmlns:p="http://schemas.openxmlformats.org/presentationml/2006/main">
  <p:tag name="KSO_WM_BEAUTIFY_FLAG" val=""/>
</p:tagLst>
</file>

<file path=ppt/tags/tag698.xml><?xml version="1.0" encoding="utf-8"?>
<p:tagLst xmlns:p="http://schemas.openxmlformats.org/presentationml/2006/main">
  <p:tag name="KSO_WM_BEAUTIFY_FLAG" val=""/>
</p:tagLst>
</file>

<file path=ppt/tags/tag69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70.xml><?xml version="1.0" encoding="utf-8"?>
<p:tagLst xmlns:p="http://schemas.openxmlformats.org/presentationml/2006/main">
  <p:tag name="KSO_WM_BEAUTIFY_FLAG" val=""/>
</p:tagLst>
</file>

<file path=ppt/tags/tag700.xml><?xml version="1.0" encoding="utf-8"?>
<p:tagLst xmlns:p="http://schemas.openxmlformats.org/presentationml/2006/main">
  <p:tag name="KSO_WM_BEAUTIFY_FLAG" val=""/>
</p:tagLst>
</file>

<file path=ppt/tags/tag701.xml><?xml version="1.0" encoding="utf-8"?>
<p:tagLst xmlns:p="http://schemas.openxmlformats.org/presentationml/2006/main">
  <p:tag name="KSO_WM_BEAUTIFY_FLAG" val=""/>
</p:tagLst>
</file>

<file path=ppt/tags/tag702.xml><?xml version="1.0" encoding="utf-8"?>
<p:tagLst xmlns:p="http://schemas.openxmlformats.org/presentationml/2006/main">
  <p:tag name="KSO_WM_BEAUTIFY_FLAG" val=""/>
</p:tagLst>
</file>

<file path=ppt/tags/tag703.xml><?xml version="1.0" encoding="utf-8"?>
<p:tagLst xmlns:p="http://schemas.openxmlformats.org/presentationml/2006/main">
  <p:tag name="KSO_WM_BEAUTIFY_FLAG" val=""/>
</p:tagLst>
</file>

<file path=ppt/tags/tag704.xml><?xml version="1.0" encoding="utf-8"?>
<p:tagLst xmlns:p="http://schemas.openxmlformats.org/presentationml/2006/main">
  <p:tag name="KSO_WM_BEAUTIFY_FLAG" val=""/>
</p:tagLst>
</file>

<file path=ppt/tags/tag705.xml><?xml version="1.0" encoding="utf-8"?>
<p:tagLst xmlns:p="http://schemas.openxmlformats.org/presentationml/2006/main">
  <p:tag name="KSO_WM_BEAUTIFY_FLAG" val=""/>
</p:tagLst>
</file>

<file path=ppt/tags/tag706.xml><?xml version="1.0" encoding="utf-8"?>
<p:tagLst xmlns:p="http://schemas.openxmlformats.org/presentationml/2006/main">
  <p:tag name="KSO_WM_BEAUTIFY_FLAG" val=""/>
</p:tagLst>
</file>

<file path=ppt/tags/tag707.xml><?xml version="1.0" encoding="utf-8"?>
<p:tagLst xmlns:p="http://schemas.openxmlformats.org/presentationml/2006/main">
  <p:tag name="KSO_WM_BEAUTIFY_FLAG" val=""/>
</p:tagLst>
</file>

<file path=ppt/tags/tag708.xml><?xml version="1.0" encoding="utf-8"?>
<p:tagLst xmlns:p="http://schemas.openxmlformats.org/presentationml/2006/main">
  <p:tag name="KSO_WM_BEAUTIFY_FLAG" val=""/>
</p:tagLst>
</file>

<file path=ppt/tags/tag709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10.xml><?xml version="1.0" encoding="utf-8"?>
<p:tagLst xmlns:p="http://schemas.openxmlformats.org/presentationml/2006/main">
  <p:tag name="KSO_WM_BEAUTIFY_FLAG" val=""/>
</p:tagLst>
</file>

<file path=ppt/tags/tag711.xml><?xml version="1.0" encoding="utf-8"?>
<p:tagLst xmlns:p="http://schemas.openxmlformats.org/presentationml/2006/main">
  <p:tag name="KSO_WM_BEAUTIFY_FLAG" val=""/>
</p:tagLst>
</file>

<file path=ppt/tags/tag712.xml><?xml version="1.0" encoding="utf-8"?>
<p:tagLst xmlns:p="http://schemas.openxmlformats.org/presentationml/2006/main">
  <p:tag name="KSO_WM_BEAUTIFY_FLAG" val=""/>
</p:tagLst>
</file>

<file path=ppt/tags/tag713.xml><?xml version="1.0" encoding="utf-8"?>
<p:tagLst xmlns:p="http://schemas.openxmlformats.org/presentationml/2006/main">
  <p:tag name="KSO_WM_BEAUTIFY_FLAG" val=""/>
</p:tagLst>
</file>

<file path=ppt/tags/tag714.xml><?xml version="1.0" encoding="utf-8"?>
<p:tagLst xmlns:p="http://schemas.openxmlformats.org/presentationml/2006/main">
  <p:tag name="KSO_WM_BEAUTIFY_FLAG" val=""/>
</p:tagLst>
</file>

<file path=ppt/tags/tag715.xml><?xml version="1.0" encoding="utf-8"?>
<p:tagLst xmlns:p="http://schemas.openxmlformats.org/presentationml/2006/main">
  <p:tag name="KSO_WM_BEAUTIFY_FLAG" val=""/>
</p:tagLst>
</file>

<file path=ppt/tags/tag716.xml><?xml version="1.0" encoding="utf-8"?>
<p:tagLst xmlns:p="http://schemas.openxmlformats.org/presentationml/2006/main">
  <p:tag name="KSO_WM_BEAUTIFY_FLAG" val=""/>
</p:tagLst>
</file>

<file path=ppt/tags/tag717.xml><?xml version="1.0" encoding="utf-8"?>
<p:tagLst xmlns:p="http://schemas.openxmlformats.org/presentationml/2006/main">
  <p:tag name="KSO_WM_BEAUTIFY_FLAG" val=""/>
</p:tagLst>
</file>

<file path=ppt/tags/tag718.xml><?xml version="1.0" encoding="utf-8"?>
<p:tagLst xmlns:p="http://schemas.openxmlformats.org/presentationml/2006/main">
  <p:tag name="KSO_WM_BEAUTIFY_FLAG" val=""/>
</p:tagLst>
</file>

<file path=ppt/tags/tag719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20.xml><?xml version="1.0" encoding="utf-8"?>
<p:tagLst xmlns:p="http://schemas.openxmlformats.org/presentationml/2006/main">
  <p:tag name="KSO_WM_SPECIAL_SOURCE" val="bdnull"/>
  <p:tag name="KSO_WM_SLIDE_ID" val="diagram20227964_3"/>
  <p:tag name="KSO_WM_TEMPLATE_SUBCATEGORY" val="0"/>
  <p:tag name="KSO_WM_TEMPLATE_MASTER_TYPE" val="1"/>
  <p:tag name="KSO_WM_TEMPLATE_COLOR_TYPE" val="0"/>
  <p:tag name="KSO_WM_SLIDE_INDEX" val="3"/>
  <p:tag name="KSO_WM_TAG_VERSION" val="1.0"/>
  <p:tag name="KSO_WM_BEAUTIFY_FLAG" val="#wm#"/>
  <p:tag name="KSO_WM_TEMPLATE_CATEGORY" val="diagram"/>
  <p:tag name="KSO_WM_TEMPLATE_INDEX" val="20227964"/>
  <p:tag name="KSO_WM_SLIDE_TYPE" val="text"/>
  <p:tag name="KSO_WM_SLIDE_SUBTYPE" val="diag"/>
  <p:tag name="KSO_WM_SLIDE_ITEM_CNT" val="3"/>
  <p:tag name="KSO_WM_SLIDE_SIZE" val="913.55*403"/>
  <p:tag name="KSO_WM_SLIDE_POSITION" val="0*66.25"/>
  <p:tag name="KSO_WM_DIAGRAM_GROUP_CODE" val="l1-1"/>
  <p:tag name="KSO_WM_SLIDE_DIAGTYPE" val="l"/>
  <p:tag name="KSO_WM_SLIDE_LAYOUT" val="l"/>
  <p:tag name="KSO_WM_SLIDE_LAYOUT_CNT" val="1"/>
</p:tagLst>
</file>

<file path=ppt/tags/tag721.xml><?xml version="1.0" encoding="utf-8"?>
<p:tagLst xmlns:p="http://schemas.openxmlformats.org/presentationml/2006/main">
  <p:tag name="KSO_WPP_MARK_KEY" val="04b754d6-d318-4518-b036-e15b288d949f"/>
  <p:tag name="COMMONDATA" val="eyJoZGlkIjoiMmY5MzdhMTM4MGYwZjY3MmUyNDAwYWI5ODI4MjA4MzUifQ==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ags/tag90.xml><?xml version="1.0" encoding="utf-8"?>
<p:tagLst xmlns:p="http://schemas.openxmlformats.org/presentationml/2006/main">
  <p:tag name="KSO_WM_BEAUTIFY_FLAG" val=""/>
</p:tagLst>
</file>

<file path=ppt/tags/tag91.xml><?xml version="1.0" encoding="utf-8"?>
<p:tagLst xmlns:p="http://schemas.openxmlformats.org/presentationml/2006/main">
  <p:tag name="KSO_WM_BEAUTIFY_FLAG" val=""/>
</p:tagLst>
</file>

<file path=ppt/tags/tag92.xml><?xml version="1.0" encoding="utf-8"?>
<p:tagLst xmlns:p="http://schemas.openxmlformats.org/presentationml/2006/main">
  <p:tag name="KSO_WM_BEAUTIFY_FLAG" val=""/>
</p:tagLst>
</file>

<file path=ppt/tags/tag93.xml><?xml version="1.0" encoding="utf-8"?>
<p:tagLst xmlns:p="http://schemas.openxmlformats.org/presentationml/2006/main">
  <p:tag name="KSO_WM_BEAUTIFY_FLAG" val=""/>
</p:tagLst>
</file>

<file path=ppt/tags/tag94.xml><?xml version="1.0" encoding="utf-8"?>
<p:tagLst xmlns:p="http://schemas.openxmlformats.org/presentationml/2006/main">
  <p:tag name="KSO_WM_BEAUTIFY_FLAG" val=""/>
</p:tagLst>
</file>

<file path=ppt/tags/tag95.xml><?xml version="1.0" encoding="utf-8"?>
<p:tagLst xmlns:p="http://schemas.openxmlformats.org/presentationml/2006/main">
  <p:tag name="KSO_WM_BEAUTIFY_FLAG" val=""/>
</p:tagLst>
</file>

<file path=ppt/tags/tag96.xml><?xml version="1.0" encoding="utf-8"?>
<p:tagLst xmlns:p="http://schemas.openxmlformats.org/presentationml/2006/main">
  <p:tag name="KSO_WM_BEAUTIFY_FLAG" val=""/>
</p:tagLst>
</file>

<file path=ppt/tags/tag97.xml><?xml version="1.0" encoding="utf-8"?>
<p:tagLst xmlns:p="http://schemas.openxmlformats.org/presentationml/2006/main">
  <p:tag name="KSO_WM_BEAUTIFY_FLAG" val=""/>
</p:tagLst>
</file>

<file path=ppt/tags/tag98.xml><?xml version="1.0" encoding="utf-8"?>
<p:tagLst xmlns:p="http://schemas.openxmlformats.org/presentationml/2006/main">
  <p:tag name="KSO_WM_BEAUTIFY_FLAG" val=""/>
</p:tagLst>
</file>

<file path=ppt/tags/tag9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3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0.xml><?xml version="1.0" encoding="utf-8"?>
<a:theme xmlns:a="http://schemas.openxmlformats.org/drawingml/2006/main" name="14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1.xml><?xml version="1.0" encoding="utf-8"?>
<a:theme xmlns:a="http://schemas.openxmlformats.org/drawingml/2006/main" name="15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2.xml><?xml version="1.0" encoding="utf-8"?>
<a:theme xmlns:a="http://schemas.openxmlformats.org/drawingml/2006/main" name="19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3.xml><?xml version="1.0" encoding="utf-8"?>
<a:theme xmlns:a="http://schemas.openxmlformats.org/drawingml/2006/main" name="20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4.xml><?xml version="1.0" encoding="utf-8"?>
<a:theme xmlns:a="http://schemas.openxmlformats.org/drawingml/2006/main" name="2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5.xml><?xml version="1.0" encoding="utf-8"?>
<a:theme xmlns:a="http://schemas.openxmlformats.org/drawingml/2006/main" name="22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6.xml><?xml version="1.0" encoding="utf-8"?>
<a:theme xmlns:a="http://schemas.openxmlformats.org/drawingml/2006/main" name="23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7.xml><?xml version="1.0" encoding="utf-8"?>
<a:theme xmlns:a="http://schemas.openxmlformats.org/drawingml/2006/main" name="24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8.xml><?xml version="1.0" encoding="utf-8"?>
<a:theme xmlns:a="http://schemas.openxmlformats.org/drawingml/2006/main" name="29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9.xml><?xml version="1.0" encoding="utf-8"?>
<a:theme xmlns:a="http://schemas.openxmlformats.org/drawingml/2006/main" name="30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4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0.xml><?xml version="1.0" encoding="utf-8"?>
<a:theme xmlns:a="http://schemas.openxmlformats.org/drawingml/2006/main" name="3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1.xml><?xml version="1.0" encoding="utf-8"?>
<a:theme xmlns:a="http://schemas.openxmlformats.org/drawingml/2006/main" name="45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2.xml><?xml version="1.0" encoding="utf-8"?>
<a:theme xmlns:a="http://schemas.openxmlformats.org/drawingml/2006/main" name="69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3.xml><?xml version="1.0" encoding="utf-8"?>
<a:theme xmlns:a="http://schemas.openxmlformats.org/drawingml/2006/main" name="70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4.xml><?xml version="1.0" encoding="utf-8"?>
<a:theme xmlns:a="http://schemas.openxmlformats.org/drawingml/2006/main" name="109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5.xml><?xml version="1.0" encoding="utf-8"?>
<a:theme xmlns:a="http://schemas.openxmlformats.org/drawingml/2006/main" name="110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6.xml><?xml version="1.0" encoding="utf-8"?>
<a:theme xmlns:a="http://schemas.openxmlformats.org/drawingml/2006/main" name="111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7.xml><?xml version="1.0" encoding="utf-8"?>
<a:theme xmlns:a="http://schemas.openxmlformats.org/drawingml/2006/main" name="112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8.xml><?xml version="1.0" encoding="utf-8"?>
<a:theme xmlns:a="http://schemas.openxmlformats.org/drawingml/2006/main" name="113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9.xml><?xml version="1.0" encoding="utf-8"?>
<a:theme xmlns:a="http://schemas.openxmlformats.org/drawingml/2006/main" name="114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4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0.xml><?xml version="1.0" encoding="utf-8"?>
<a:theme xmlns:a="http://schemas.openxmlformats.org/drawingml/2006/main" name="115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1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4.xml><?xml version="1.0" encoding="utf-8"?>
<a:theme xmlns:a="http://schemas.openxmlformats.org/drawingml/2006/main" name="17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5.xml><?xml version="1.0" encoding="utf-8"?>
<a:theme xmlns:a="http://schemas.openxmlformats.org/drawingml/2006/main" name="18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6.xml><?xml version="1.0" encoding="utf-8"?>
<a:theme xmlns:a="http://schemas.openxmlformats.org/drawingml/2006/main" name="26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7.xml><?xml version="1.0" encoding="utf-8"?>
<a:theme xmlns:a="http://schemas.openxmlformats.org/drawingml/2006/main" name="27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8.xml><?xml version="1.0" encoding="utf-8"?>
<a:theme xmlns:a="http://schemas.openxmlformats.org/drawingml/2006/main" name="33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9.xml><?xml version="1.0" encoding="utf-8"?>
<a:theme xmlns:a="http://schemas.openxmlformats.org/drawingml/2006/main" name="34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0.xml><?xml version="1.0" encoding="utf-8"?>
<a:theme xmlns:a="http://schemas.openxmlformats.org/drawingml/2006/main" name="35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1.xml><?xml version="1.0" encoding="utf-8"?>
<a:theme xmlns:a="http://schemas.openxmlformats.org/drawingml/2006/main" name="36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2.xml><?xml version="1.0" encoding="utf-8"?>
<a:theme xmlns:a="http://schemas.openxmlformats.org/drawingml/2006/main" name="37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3.xml><?xml version="1.0" encoding="utf-8"?>
<a:theme xmlns:a="http://schemas.openxmlformats.org/drawingml/2006/main" name="38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4.xml><?xml version="1.0" encoding="utf-8"?>
<a:theme xmlns:a="http://schemas.openxmlformats.org/drawingml/2006/main" name="39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5.xml><?xml version="1.0" encoding="utf-8"?>
<a:theme xmlns:a="http://schemas.openxmlformats.org/drawingml/2006/main" name="40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6.xml><?xml version="1.0" encoding="utf-8"?>
<a:theme xmlns:a="http://schemas.openxmlformats.org/drawingml/2006/main" name="4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7.xml><?xml version="1.0" encoding="utf-8"?>
<a:theme xmlns:a="http://schemas.openxmlformats.org/drawingml/2006/main" name="42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8.xml><?xml version="1.0" encoding="utf-8"?>
<a:theme xmlns:a="http://schemas.openxmlformats.org/drawingml/2006/main" name="43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9.xml><?xml version="1.0" encoding="utf-8"?>
<a:theme xmlns:a="http://schemas.openxmlformats.org/drawingml/2006/main" name="44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5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0.xml><?xml version="1.0" encoding="utf-8"?>
<a:theme xmlns:a="http://schemas.openxmlformats.org/drawingml/2006/main" name="46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1.xml><?xml version="1.0" encoding="utf-8"?>
<a:theme xmlns:a="http://schemas.openxmlformats.org/drawingml/2006/main" name="47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2.xml><?xml version="1.0" encoding="utf-8"?>
<a:theme xmlns:a="http://schemas.openxmlformats.org/drawingml/2006/main" name="48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3.xml><?xml version="1.0" encoding="utf-8"?>
<a:theme xmlns:a="http://schemas.openxmlformats.org/drawingml/2006/main" name="49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4.xml><?xml version="1.0" encoding="utf-8"?>
<a:theme xmlns:a="http://schemas.openxmlformats.org/drawingml/2006/main" name="50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5.xml><?xml version="1.0" encoding="utf-8"?>
<a:theme xmlns:a="http://schemas.openxmlformats.org/drawingml/2006/main" name="51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6.xml><?xml version="1.0" encoding="utf-8"?>
<a:theme xmlns:a="http://schemas.openxmlformats.org/drawingml/2006/main" name="52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7.xml><?xml version="1.0" encoding="utf-8"?>
<a:theme xmlns:a="http://schemas.openxmlformats.org/drawingml/2006/main" name="53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8.xml><?xml version="1.0" encoding="utf-8"?>
<a:theme xmlns:a="http://schemas.openxmlformats.org/drawingml/2006/main" name="54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9.xml><?xml version="1.0" encoding="utf-8"?>
<a:theme xmlns:a="http://schemas.openxmlformats.org/drawingml/2006/main" name="55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0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0.xml><?xml version="1.0" encoding="utf-8"?>
<a:theme xmlns:a="http://schemas.openxmlformats.org/drawingml/2006/main" name="56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1.xml><?xml version="1.0" encoding="utf-8"?>
<a:theme xmlns:a="http://schemas.openxmlformats.org/drawingml/2006/main" name="57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2.xml><?xml version="1.0" encoding="utf-8"?>
<a:theme xmlns:a="http://schemas.openxmlformats.org/drawingml/2006/main" name="58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3.xml><?xml version="1.0" encoding="utf-8"?>
<a:theme xmlns:a="http://schemas.openxmlformats.org/drawingml/2006/main" name="59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4.xml><?xml version="1.0" encoding="utf-8"?>
<a:theme xmlns:a="http://schemas.openxmlformats.org/drawingml/2006/main" name="60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5.xml><?xml version="1.0" encoding="utf-8"?>
<a:theme xmlns:a="http://schemas.openxmlformats.org/drawingml/2006/main" name="61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6.xml><?xml version="1.0" encoding="utf-8"?>
<a:theme xmlns:a="http://schemas.openxmlformats.org/drawingml/2006/main" name="62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7.xml><?xml version="1.0" encoding="utf-8"?>
<a:theme xmlns:a="http://schemas.openxmlformats.org/drawingml/2006/main" name="63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8.xml><?xml version="1.0" encoding="utf-8"?>
<a:theme xmlns:a="http://schemas.openxmlformats.org/drawingml/2006/main" name="64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9.xml><?xml version="1.0" encoding="utf-8"?>
<a:theme xmlns:a="http://schemas.openxmlformats.org/drawingml/2006/main" name="65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16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0.xml><?xml version="1.0" encoding="utf-8"?>
<a:theme xmlns:a="http://schemas.openxmlformats.org/drawingml/2006/main" name="66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1.xml><?xml version="1.0" encoding="utf-8"?>
<a:theme xmlns:a="http://schemas.openxmlformats.org/drawingml/2006/main" name="67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2.xml><?xml version="1.0" encoding="utf-8"?>
<a:theme xmlns:a="http://schemas.openxmlformats.org/drawingml/2006/main" name="68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3.xml><?xml version="1.0" encoding="utf-8"?>
<a:theme xmlns:a="http://schemas.openxmlformats.org/drawingml/2006/main" name="71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4.xml><?xml version="1.0" encoding="utf-8"?>
<a:theme xmlns:a="http://schemas.openxmlformats.org/drawingml/2006/main" name="72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5.xml><?xml version="1.0" encoding="utf-8"?>
<a:theme xmlns:a="http://schemas.openxmlformats.org/drawingml/2006/main" name="73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6.xml><?xml version="1.0" encoding="utf-8"?>
<a:theme xmlns:a="http://schemas.openxmlformats.org/drawingml/2006/main" name="74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7.xml><?xml version="1.0" encoding="utf-8"?>
<a:theme xmlns:a="http://schemas.openxmlformats.org/drawingml/2006/main" name="75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8.xml><?xml version="1.0" encoding="utf-8"?>
<a:theme xmlns:a="http://schemas.openxmlformats.org/drawingml/2006/main" name="76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9.xml><?xml version="1.0" encoding="utf-8"?>
<a:theme xmlns:a="http://schemas.openxmlformats.org/drawingml/2006/main" name="77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25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0.xml><?xml version="1.0" encoding="utf-8"?>
<a:theme xmlns:a="http://schemas.openxmlformats.org/drawingml/2006/main" name="78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1.xml><?xml version="1.0" encoding="utf-8"?>
<a:theme xmlns:a="http://schemas.openxmlformats.org/drawingml/2006/main" name="79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2.xml><?xml version="1.0" encoding="utf-8"?>
<a:theme xmlns:a="http://schemas.openxmlformats.org/drawingml/2006/main" name="80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3.xml><?xml version="1.0" encoding="utf-8"?>
<a:theme xmlns:a="http://schemas.openxmlformats.org/drawingml/2006/main" name="81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4.xml><?xml version="1.0" encoding="utf-8"?>
<a:theme xmlns:a="http://schemas.openxmlformats.org/drawingml/2006/main" name="82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5.xml><?xml version="1.0" encoding="utf-8"?>
<a:theme xmlns:a="http://schemas.openxmlformats.org/drawingml/2006/main" name="83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6.xml><?xml version="1.0" encoding="utf-8"?>
<a:theme xmlns:a="http://schemas.openxmlformats.org/drawingml/2006/main" name="84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7.xml><?xml version="1.0" encoding="utf-8"?>
<a:theme xmlns:a="http://schemas.openxmlformats.org/drawingml/2006/main" name="85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8.xml><?xml version="1.0" encoding="utf-8"?>
<a:theme xmlns:a="http://schemas.openxmlformats.org/drawingml/2006/main" name="86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9.xml><?xml version="1.0" encoding="utf-8"?>
<a:theme xmlns:a="http://schemas.openxmlformats.org/drawingml/2006/main" name="87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28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0.xml><?xml version="1.0" encoding="utf-8"?>
<a:theme xmlns:a="http://schemas.openxmlformats.org/drawingml/2006/main" name="88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1.xml><?xml version="1.0" encoding="utf-8"?>
<a:theme xmlns:a="http://schemas.openxmlformats.org/drawingml/2006/main" name="89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2.xml><?xml version="1.0" encoding="utf-8"?>
<a:theme xmlns:a="http://schemas.openxmlformats.org/drawingml/2006/main" name="90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3.xml><?xml version="1.0" encoding="utf-8"?>
<a:theme xmlns:a="http://schemas.openxmlformats.org/drawingml/2006/main" name="91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4.xml><?xml version="1.0" encoding="utf-8"?>
<a:theme xmlns:a="http://schemas.openxmlformats.org/drawingml/2006/main" name="92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5.xml><?xml version="1.0" encoding="utf-8"?>
<a:theme xmlns:a="http://schemas.openxmlformats.org/drawingml/2006/main" name="93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6.xml><?xml version="1.0" encoding="utf-8"?>
<a:theme xmlns:a="http://schemas.openxmlformats.org/drawingml/2006/main" name="94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7.xml><?xml version="1.0" encoding="utf-8"?>
<a:theme xmlns:a="http://schemas.openxmlformats.org/drawingml/2006/main" name="95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8.xml><?xml version="1.0" encoding="utf-8"?>
<a:theme xmlns:a="http://schemas.openxmlformats.org/drawingml/2006/main" name="96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9.xml><?xml version="1.0" encoding="utf-8"?>
<a:theme xmlns:a="http://schemas.openxmlformats.org/drawingml/2006/main" name="97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32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0.xml><?xml version="1.0" encoding="utf-8"?>
<a:theme xmlns:a="http://schemas.openxmlformats.org/drawingml/2006/main" name="98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1.xml><?xml version="1.0" encoding="utf-8"?>
<a:theme xmlns:a="http://schemas.openxmlformats.org/drawingml/2006/main" name="99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2.xml><?xml version="1.0" encoding="utf-8"?>
<a:theme xmlns:a="http://schemas.openxmlformats.org/drawingml/2006/main" name="100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3.xml><?xml version="1.0" encoding="utf-8"?>
<a:theme xmlns:a="http://schemas.openxmlformats.org/drawingml/2006/main" name="101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4.xml><?xml version="1.0" encoding="utf-8"?>
<a:theme xmlns:a="http://schemas.openxmlformats.org/drawingml/2006/main" name="102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5.xml><?xml version="1.0" encoding="utf-8"?>
<a:theme xmlns:a="http://schemas.openxmlformats.org/drawingml/2006/main" name="103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6.xml><?xml version="1.0" encoding="utf-8"?>
<a:theme xmlns:a="http://schemas.openxmlformats.org/drawingml/2006/main" name="104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7.xml><?xml version="1.0" encoding="utf-8"?>
<a:theme xmlns:a="http://schemas.openxmlformats.org/drawingml/2006/main" name="105_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8.xml><?xml version="1.0" encoding="utf-8"?>
<a:theme xmlns:a="http://schemas.openxmlformats.org/drawingml/2006/main" name="106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9.xml><?xml version="1.0" encoding="utf-8"?>
<a:theme xmlns:a="http://schemas.openxmlformats.org/drawingml/2006/main" name="107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0.xml><?xml version="1.0" encoding="utf-8"?>
<a:theme xmlns:a="http://schemas.openxmlformats.org/drawingml/2006/main" name="108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1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2.xml><?xml version="1.0" encoding="utf-8"?>
<a:theme xmlns:a="http://schemas.openxmlformats.org/drawingml/2006/main" name="2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3.xml><?xml version="1.0" encoding="utf-8"?>
<a:theme xmlns:a="http://schemas.openxmlformats.org/drawingml/2006/main" name="3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4.xml><?xml version="1.0" encoding="utf-8"?>
<a:theme xmlns:a="http://schemas.openxmlformats.org/drawingml/2006/main" name="6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5.xml><?xml version="1.0" encoding="utf-8"?>
<a:theme xmlns:a="http://schemas.openxmlformats.org/drawingml/2006/main" name="7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6.xml><?xml version="1.0" encoding="utf-8"?>
<a:theme xmlns:a="http://schemas.openxmlformats.org/drawingml/2006/main" name="8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7.xml><?xml version="1.0" encoding="utf-8"?>
<a:theme xmlns:a="http://schemas.openxmlformats.org/drawingml/2006/main" name="9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8.xml><?xml version="1.0" encoding="utf-8"?>
<a:theme xmlns:a="http://schemas.openxmlformats.org/drawingml/2006/main" name="12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9.xml><?xml version="1.0" encoding="utf-8"?>
<a:theme xmlns:a="http://schemas.openxmlformats.org/drawingml/2006/main" name="13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6783</Words>
  <Application>WPS Presentation</Application>
  <PresentationFormat>宽屏</PresentationFormat>
  <Paragraphs>458</Paragraphs>
  <Slides>30</Slides>
  <Notes>48</Notes>
  <HiddenSlides>0</HiddenSlides>
  <MMClips>0</MMClips>
  <ScaleCrop>false</ScaleCrop>
  <HeadingPairs>
    <vt:vector size="6" baseType="variant">
      <vt:variant>
        <vt:lpstr>已用的字体</vt:lpstr>
      </vt:variant>
      <vt:variant>
        <vt:i4>25</vt:i4>
      </vt:variant>
      <vt:variant>
        <vt:lpstr>主题</vt:lpstr>
      </vt:variant>
      <vt:variant>
        <vt:i4>120</vt:i4>
      </vt:variant>
      <vt:variant>
        <vt:lpstr>幻灯片标题</vt:lpstr>
      </vt:variant>
      <vt:variant>
        <vt:i4>30</vt:i4>
      </vt:variant>
    </vt:vector>
  </HeadingPairs>
  <TitlesOfParts>
    <vt:vector size="175" baseType="lpstr">
      <vt:lpstr>Arial</vt:lpstr>
      <vt:lpstr>SimSun</vt:lpstr>
      <vt:lpstr>Wingdings</vt:lpstr>
      <vt:lpstr>阿里巴巴普惠体 R</vt:lpstr>
      <vt:lpstr>Wingdings</vt:lpstr>
      <vt:lpstr>Microsoft YaHei</vt:lpstr>
      <vt:lpstr>汉仪旗黑</vt:lpstr>
      <vt:lpstr>Arial</vt:lpstr>
      <vt:lpstr>Palatino Linotype</vt:lpstr>
      <vt:lpstr>苹方-简</vt:lpstr>
      <vt:lpstr>华文楷体</vt:lpstr>
      <vt:lpstr>Arial Black</vt:lpstr>
      <vt:lpstr>Segoe UI</vt:lpstr>
      <vt:lpstr>微软雅黑 Light</vt:lpstr>
      <vt:lpstr>思源黑体 CN Bold</vt:lpstr>
      <vt:lpstr>Calibri</vt:lpstr>
      <vt:lpstr>黑体-简</vt:lpstr>
      <vt:lpstr>Lucida Sans</vt:lpstr>
      <vt:lpstr>Times New Roman</vt:lpstr>
      <vt:lpstr>思源黑体 CN Heavy</vt:lpstr>
      <vt:lpstr>思源黑体 CN Normal</vt:lpstr>
      <vt:lpstr>Microsoft YaHei</vt:lpstr>
      <vt:lpstr>Arial Unicode MS</vt:lpstr>
      <vt:lpstr>等线</vt:lpstr>
      <vt:lpstr>Helvetica Neue</vt:lpstr>
      <vt:lpstr>Office 主题</vt:lpstr>
      <vt:lpstr>自定义设计方案</vt:lpstr>
      <vt:lpstr>5_自定义设计方案</vt:lpstr>
      <vt:lpstr>10_自定义设计方案</vt:lpstr>
      <vt:lpstr>16_自定义设计方案</vt:lpstr>
      <vt:lpstr>25_自定义设计方案</vt:lpstr>
      <vt:lpstr>28_自定义设计方案</vt:lpstr>
      <vt:lpstr>32_自定义设计方案</vt:lpstr>
      <vt:lpstr>2_Office 主题</vt:lpstr>
      <vt:lpstr>3_Office 主题</vt:lpstr>
      <vt:lpstr>4_Office 主题</vt:lpstr>
      <vt:lpstr>4_自定义设计方案</vt:lpstr>
      <vt:lpstr>11_自定义设计方案</vt:lpstr>
      <vt:lpstr>17_自定义设计方案</vt:lpstr>
      <vt:lpstr>18_自定义设计方案</vt:lpstr>
      <vt:lpstr>26_自定义设计方案</vt:lpstr>
      <vt:lpstr>27_自定义设计方案</vt:lpstr>
      <vt:lpstr>33_自定义设计方案</vt:lpstr>
      <vt:lpstr>34_自定义设计方案</vt:lpstr>
      <vt:lpstr>35_自定义设计方案</vt:lpstr>
      <vt:lpstr>36_自定义设计方案</vt:lpstr>
      <vt:lpstr>37_自定义设计方案</vt:lpstr>
      <vt:lpstr>38_自定义设计方案</vt:lpstr>
      <vt:lpstr>39_自定义设计方案</vt:lpstr>
      <vt:lpstr>40_自定义设计方案</vt:lpstr>
      <vt:lpstr>41_自定义设计方案</vt:lpstr>
      <vt:lpstr>42_自定义设计方案</vt:lpstr>
      <vt:lpstr>43_自定义设计方案</vt:lpstr>
      <vt:lpstr>44_自定义设计方案</vt:lpstr>
      <vt:lpstr>46_自定义设计方案</vt:lpstr>
      <vt:lpstr>47_自定义设计方案</vt:lpstr>
      <vt:lpstr>48_自定义设计方案</vt:lpstr>
      <vt:lpstr>49_自定义设计方案</vt:lpstr>
      <vt:lpstr>50_自定义设计方案</vt:lpstr>
      <vt:lpstr>51_自定义设计方案</vt:lpstr>
      <vt:lpstr>52_自定义设计方案</vt:lpstr>
      <vt:lpstr>53_自定义设计方案</vt:lpstr>
      <vt:lpstr>54_自定义设计方案</vt:lpstr>
      <vt:lpstr>55_自定义设计方案</vt:lpstr>
      <vt:lpstr>56_自定义设计方案</vt:lpstr>
      <vt:lpstr>57_自定义设计方案</vt:lpstr>
      <vt:lpstr>58_自定义设计方案</vt:lpstr>
      <vt:lpstr>59_自定义设计方案</vt:lpstr>
      <vt:lpstr>60_自定义设计方案</vt:lpstr>
      <vt:lpstr>61_自定义设计方案</vt:lpstr>
      <vt:lpstr>62_自定义设计方案</vt:lpstr>
      <vt:lpstr>63_自定义设计方案</vt:lpstr>
      <vt:lpstr>64_自定义设计方案</vt:lpstr>
      <vt:lpstr>65_自定义设计方案</vt:lpstr>
      <vt:lpstr>66_自定义设计方案</vt:lpstr>
      <vt:lpstr>67_自定义设计方案</vt:lpstr>
      <vt:lpstr>68_自定义设计方案</vt:lpstr>
      <vt:lpstr>71_自定义设计方案</vt:lpstr>
      <vt:lpstr>72_自定义设计方案</vt:lpstr>
      <vt:lpstr>73_自定义设计方案</vt:lpstr>
      <vt:lpstr>74_自定义设计方案</vt:lpstr>
      <vt:lpstr>75_自定义设计方案</vt:lpstr>
      <vt:lpstr>76_自定义设计方案</vt:lpstr>
      <vt:lpstr>77_自定义设计方案</vt:lpstr>
      <vt:lpstr>78_自定义设计方案</vt:lpstr>
      <vt:lpstr>79_自定义设计方案</vt:lpstr>
      <vt:lpstr>80_自定义设计方案</vt:lpstr>
      <vt:lpstr>81_自定义设计方案</vt:lpstr>
      <vt:lpstr>82_自定义设计方案</vt:lpstr>
      <vt:lpstr>83_自定义设计方案</vt:lpstr>
      <vt:lpstr>84_自定义设计方案</vt:lpstr>
      <vt:lpstr>85_自定义设计方案</vt:lpstr>
      <vt:lpstr>86_自定义设计方案</vt:lpstr>
      <vt:lpstr>87_自定义设计方案</vt:lpstr>
      <vt:lpstr>88_自定义设计方案</vt:lpstr>
      <vt:lpstr>89_自定义设计方案</vt:lpstr>
      <vt:lpstr>90_自定义设计方案</vt:lpstr>
      <vt:lpstr>91_自定义设计方案</vt:lpstr>
      <vt:lpstr>92_自定义设计方案</vt:lpstr>
      <vt:lpstr>93_自定义设计方案</vt:lpstr>
      <vt:lpstr>94_自定义设计方案</vt:lpstr>
      <vt:lpstr>95_自定义设计方案</vt:lpstr>
      <vt:lpstr>96_自定义设计方案</vt:lpstr>
      <vt:lpstr>97_自定义设计方案</vt:lpstr>
      <vt:lpstr>98_自定义设计方案</vt:lpstr>
      <vt:lpstr>99_自定义设计方案</vt:lpstr>
      <vt:lpstr>100_自定义设计方案</vt:lpstr>
      <vt:lpstr>101_自定义设计方案</vt:lpstr>
      <vt:lpstr>102_自定义设计方案</vt:lpstr>
      <vt:lpstr>103_自定义设计方案</vt:lpstr>
      <vt:lpstr>104_自定义设计方案</vt:lpstr>
      <vt:lpstr>105_自定义设计方案</vt:lpstr>
      <vt:lpstr>106_自定义设计方案</vt:lpstr>
      <vt:lpstr>107_自定义设计方案</vt:lpstr>
      <vt:lpstr>108_自定义设计方案</vt:lpstr>
      <vt:lpstr>1_自定义设计方案</vt:lpstr>
      <vt:lpstr>2_自定义设计方案</vt:lpstr>
      <vt:lpstr>3_自定义设计方案</vt:lpstr>
      <vt:lpstr>6_自定义设计方案</vt:lpstr>
      <vt:lpstr>7_自定义设计方案</vt:lpstr>
      <vt:lpstr>8_自定义设计方案</vt:lpstr>
      <vt:lpstr>9_自定义设计方案</vt:lpstr>
      <vt:lpstr>12_自定义设计方案</vt:lpstr>
      <vt:lpstr>13_自定义设计方案</vt:lpstr>
      <vt:lpstr>14_自定义设计方案</vt:lpstr>
      <vt:lpstr>15_自定义设计方案</vt:lpstr>
      <vt:lpstr>19_自定义设计方案</vt:lpstr>
      <vt:lpstr>20_自定义设计方案</vt:lpstr>
      <vt:lpstr>21_自定义设计方案</vt:lpstr>
      <vt:lpstr>22_自定义设计方案</vt:lpstr>
      <vt:lpstr>23_自定义设计方案</vt:lpstr>
      <vt:lpstr>24_自定义设计方案</vt:lpstr>
      <vt:lpstr>29_自定义设计方案</vt:lpstr>
      <vt:lpstr>30_自定义设计方案</vt:lpstr>
      <vt:lpstr>31_自定义设计方案</vt:lpstr>
      <vt:lpstr>45_自定义设计方案</vt:lpstr>
      <vt:lpstr>69_自定义设计方案</vt:lpstr>
      <vt:lpstr>70_自定义设计方案</vt:lpstr>
      <vt:lpstr>109_自定义设计方案</vt:lpstr>
      <vt:lpstr>110_自定义设计方案</vt:lpstr>
      <vt:lpstr>111_自定义设计方案</vt:lpstr>
      <vt:lpstr>112_自定义设计方案</vt:lpstr>
      <vt:lpstr>113_自定义设计方案</vt:lpstr>
      <vt:lpstr>114_自定义设计方案</vt:lpstr>
      <vt:lpstr>115_自定义设计方案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Liping Zhang</dc:creator>
  <cp:lastModifiedBy>zhong</cp:lastModifiedBy>
  <cp:revision>353</cp:revision>
  <dcterms:created xsi:type="dcterms:W3CDTF">2023-08-19T22:40:28Z</dcterms:created>
  <dcterms:modified xsi:type="dcterms:W3CDTF">2023-08-19T22:40:28Z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058F82D7C35E4A1DAA5684BF977FF901</vt:lpwstr>
  </property>
  <property fmtid="{D5CDD505-2E9C-101B-9397-08002B2CF9AE}" pid="3" name="KSOProductBuildVer">
    <vt:lpwstr>1033-4.9.0.7859</vt:lpwstr>
  </property>
</Properties>
</file>