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17.fntdata" ContentType="application/x-fontdata"/>
  <Override PartName="/ppt/fonts/font18.fntdata" ContentType="application/x-fontdata"/>
  <Override PartName="/ppt/fonts/font19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7" r:id="rId3"/>
    <p:sldId id="258" r:id="rId4"/>
    <p:sldId id="259" r:id="rId5"/>
    <p:sldId id="260" r:id="rId6"/>
    <p:sldId id="261" r:id="rId7"/>
    <p:sldId id="262" r:id="rId8"/>
    <p:sldId id="324" r:id="rId9"/>
    <p:sldId id="263" r:id="rId10"/>
    <p:sldId id="264" r:id="rId11"/>
    <p:sldId id="265" r:id="rId13"/>
    <p:sldId id="266" r:id="rId14"/>
    <p:sldId id="268" r:id="rId15"/>
    <p:sldId id="269" r:id="rId16"/>
    <p:sldId id="270" r:id="rId17"/>
    <p:sldId id="267" r:id="rId18"/>
    <p:sldId id="326" r:id="rId19"/>
    <p:sldId id="325" r:id="rId20"/>
    <p:sldId id="271" r:id="rId21"/>
    <p:sldId id="272" r:id="rId22"/>
    <p:sldId id="273" r:id="rId23"/>
    <p:sldId id="327" r:id="rId24"/>
    <p:sldId id="274" r:id="rId25"/>
    <p:sldId id="275" r:id="rId26"/>
    <p:sldId id="390" r:id="rId27"/>
    <p:sldId id="276" r:id="rId28"/>
    <p:sldId id="277" r:id="rId29"/>
    <p:sldId id="278" r:id="rId30"/>
    <p:sldId id="279" r:id="rId31"/>
    <p:sldId id="389" r:id="rId32"/>
    <p:sldId id="323" r:id="rId33"/>
  </p:sldIdLst>
  <p:sldSz cx="12192000" cy="6858000"/>
  <p:notesSz cx="6858000" cy="9144000"/>
  <p:embeddedFontLst>
    <p:embeddedFont>
      <p:font typeface="SimSun" panose="02010600030101010101" pitchFamily="2" charset="-122"/>
      <p:regular r:id="rId38"/>
    </p:embeddedFont>
    <p:embeddedFont>
      <p:font typeface="Arial Black" panose="020B0A04020102020204" charset="0"/>
      <p:bold r:id="rId39"/>
    </p:embeddedFont>
    <p:embeddedFont>
      <p:font typeface="Palatino Linotype" panose="02040502050505030304" charset="0"/>
      <p:regular r:id="rId40"/>
      <p:bold r:id="rId41"/>
      <p:italic r:id="rId42"/>
      <p:boldItalic r:id="rId43"/>
    </p:embeddedFont>
    <p:embeddedFont>
      <p:font typeface="华文楷体" panose="02010600040101010101" pitchFamily="2" charset="-122"/>
      <p:regular r:id="rId44"/>
    </p:embeddedFont>
    <p:embeddedFont>
      <p:font typeface="Microsoft YaHei" panose="020B0503020204020204" charset="-122"/>
      <p:regular r:id="rId45"/>
    </p:embeddedFont>
    <p:embeddedFont>
      <p:font typeface="Segoe UI" panose="020B0502040204020203"/>
      <p:regular r:id="rId46"/>
      <p:bold r:id="rId47"/>
      <p:italic r:id="rId48"/>
      <p:boldItalic r:id="rId49"/>
    </p:embeddedFont>
    <p:embeddedFont>
      <p:font typeface="Microsoft YaHei Light" panose="020B0502040204020203" charset="-122"/>
      <p:regular r:id="rId50"/>
    </p:embeddedFont>
    <p:embeddedFont>
      <p:font typeface="Calibri" panose="020F0502020204030204" charset="0"/>
      <p:regular r:id="rId51"/>
      <p:bold r:id="rId52"/>
      <p:italic r:id="rId53"/>
      <p:boldItalic r:id="rId54"/>
    </p:embeddedFont>
    <p:embeddedFont>
      <p:font typeface="Calibri Light" panose="020F0302020204030204" charset="0"/>
      <p:regular r:id="rId55"/>
      <p:italic r:id="rId5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a Vida Villanueva" initials="MVV" lastIdx="1" clrIdx="0"/>
  <p:cmAuthor id="7" name="1206988966@qq.com" initials="1" lastIdx="1" clrIdx="2"/>
  <p:cmAuthor id="1" name="刘 文杰" initials="刘" lastIdx="0" clrIdx="0"/>
  <p:cmAuthor id="8" name="姜伟光" initials="姜" lastIdx="1" clrIdx="0"/>
  <p:cmAuthor id="2" name="钟 方天" initials="钟" lastIdx="4" clrIdx="1"/>
  <p:cmAuthor id="3" name="lenovo" initials="l" lastIdx="1" clrIdx="2"/>
  <p:cmAuthor id="4" name="Administrator" initials="A" lastIdx="4" clrIdx="3"/>
  <p:cmAuthor id="5" name="宋洁然" initials="宋" lastIdx="2" clrIdx="1"/>
  <p:cmAuthor id="6" name="ming qiu" initials="m" lastIdx="1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font" Target="fonts/font19.fntdata"/><Relationship Id="rId55" Type="http://schemas.openxmlformats.org/officeDocument/2006/relationships/font" Target="fonts/font18.fntdata"/><Relationship Id="rId54" Type="http://schemas.openxmlformats.org/officeDocument/2006/relationships/font" Target="fonts/font17.fntdata"/><Relationship Id="rId53" Type="http://schemas.openxmlformats.org/officeDocument/2006/relationships/font" Target="fonts/font16.fntdata"/><Relationship Id="rId52" Type="http://schemas.openxmlformats.org/officeDocument/2006/relationships/font" Target="fonts/font15.fntdata"/><Relationship Id="rId51" Type="http://schemas.openxmlformats.org/officeDocument/2006/relationships/font" Target="fonts/font14.fntdata"/><Relationship Id="rId50" Type="http://schemas.openxmlformats.org/officeDocument/2006/relationships/font" Target="fonts/font13.fntdata"/><Relationship Id="rId5" Type="http://schemas.openxmlformats.org/officeDocument/2006/relationships/slide" Target="slides/slide3.xml"/><Relationship Id="rId49" Type="http://schemas.openxmlformats.org/officeDocument/2006/relationships/font" Target="fonts/font12.fntdata"/><Relationship Id="rId48" Type="http://schemas.openxmlformats.org/officeDocument/2006/relationships/font" Target="fonts/font11.fntdata"/><Relationship Id="rId47" Type="http://schemas.openxmlformats.org/officeDocument/2006/relationships/font" Target="fonts/font10.fntdata"/><Relationship Id="rId46" Type="http://schemas.openxmlformats.org/officeDocument/2006/relationships/font" Target="fonts/font9.fntdata"/><Relationship Id="rId45" Type="http://schemas.openxmlformats.org/officeDocument/2006/relationships/font" Target="fonts/font8.fntdata"/><Relationship Id="rId44" Type="http://schemas.openxmlformats.org/officeDocument/2006/relationships/font" Target="fonts/font7.fntdata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slide" Target="slides/slide2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commentAuthors" Target="commentAuthors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https://www.nasm.us/pub/nasm/releasebuilds/2.16/win64/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020B4-C4F0-47FB-9EF6-DA1D8CA35CE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284FBA-1E51-41CA-94CE-3C4A9B97CA2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5.png"/><Relationship Id="rId1" Type="http://schemas.openxmlformats.org/officeDocument/2006/relationships/tags" Target="../tags/tag5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tags" Target="../tags/tag56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tags" Target="../tags/tag57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png"/><Relationship Id="rId3" Type="http://schemas.openxmlformats.org/officeDocument/2006/relationships/tags" Target="../tags/tag59.xml"/><Relationship Id="rId2" Type="http://schemas.openxmlformats.org/officeDocument/2006/relationships/image" Target="../media/image4.png"/><Relationship Id="rId1" Type="http://schemas.openxmlformats.org/officeDocument/2006/relationships/tags" Target="../tags/tag58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tags" Target="../tags/tag60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9.png"/><Relationship Id="rId3" Type="http://schemas.openxmlformats.org/officeDocument/2006/relationships/tags" Target="../tags/tag62.xml"/><Relationship Id="rId2" Type="http://schemas.openxmlformats.org/officeDocument/2006/relationships/image" Target="../media/image4.png"/><Relationship Id="rId1" Type="http://schemas.openxmlformats.org/officeDocument/2006/relationships/tags" Target="../tags/tag6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63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64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6" Type="http://schemas.openxmlformats.org/officeDocument/2006/relationships/slideLayout" Target="../slideLayouts/slideLayout12.xml"/><Relationship Id="rId25" Type="http://schemas.openxmlformats.org/officeDocument/2006/relationships/tags" Target="../tags/tag29.xml"/><Relationship Id="rId24" Type="http://schemas.openxmlformats.org/officeDocument/2006/relationships/tags" Target="../tags/tag28.xml"/><Relationship Id="rId23" Type="http://schemas.openxmlformats.org/officeDocument/2006/relationships/tags" Target="../tags/tag27.xml"/><Relationship Id="rId22" Type="http://schemas.openxmlformats.org/officeDocument/2006/relationships/tags" Target="../tags/tag26.xml"/><Relationship Id="rId21" Type="http://schemas.openxmlformats.org/officeDocument/2006/relationships/tags" Target="../tags/tag25.xml"/><Relationship Id="rId20" Type="http://schemas.openxmlformats.org/officeDocument/2006/relationships/tags" Target="../tags/tag24.xml"/><Relationship Id="rId2" Type="http://schemas.openxmlformats.org/officeDocument/2006/relationships/tags" Target="../tags/tag6.xml"/><Relationship Id="rId19" Type="http://schemas.openxmlformats.org/officeDocument/2006/relationships/tags" Target="../tags/tag23.xml"/><Relationship Id="rId18" Type="http://schemas.openxmlformats.org/officeDocument/2006/relationships/tags" Target="../tags/tag22.xml"/><Relationship Id="rId17" Type="http://schemas.openxmlformats.org/officeDocument/2006/relationships/tags" Target="../tags/tag21.xml"/><Relationship Id="rId16" Type="http://schemas.openxmlformats.org/officeDocument/2006/relationships/tags" Target="../tags/tag20.xml"/><Relationship Id="rId15" Type="http://schemas.openxmlformats.org/officeDocument/2006/relationships/tags" Target="../tags/tag19.xml"/><Relationship Id="rId14" Type="http://schemas.openxmlformats.org/officeDocument/2006/relationships/tags" Target="../tags/tag18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65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66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tags" Target="../tags/tag67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68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76.xml"/><Relationship Id="rId8" Type="http://schemas.openxmlformats.org/officeDocument/2006/relationships/tags" Target="../tags/tag75.xml"/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78.xml"/><Relationship Id="rId10" Type="http://schemas.openxmlformats.org/officeDocument/2006/relationships/tags" Target="../tags/tag77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79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80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8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82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83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3" Type="http://schemas.openxmlformats.org/officeDocument/2006/relationships/notesSlide" Target="../notesSlides/notesSlide2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93.xml"/><Relationship Id="rId10" Type="http://schemas.openxmlformats.org/officeDocument/2006/relationships/tags" Target="../tags/tag92.xml"/><Relationship Id="rId1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4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4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tags" Target="../tags/tag4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1" Type="http://schemas.openxmlformats.org/officeDocument/2006/relationships/tags" Target="../tags/tag5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56;p15"/>
          <p:cNvGrpSpPr/>
          <p:nvPr/>
        </p:nvGrpSpPr>
        <p:grpSpPr>
          <a:xfrm flipH="1">
            <a:off x="8703310" y="2329180"/>
            <a:ext cx="4726940" cy="6499225"/>
            <a:chOff x="-1006072" y="1271750"/>
            <a:chExt cx="4357952" cy="5991287"/>
          </a:xfrm>
        </p:grpSpPr>
        <p:sp>
          <p:nvSpPr>
            <p:cNvPr id="90" name="Google Shape;57;p15"/>
            <p:cNvSpPr/>
            <p:nvPr/>
          </p:nvSpPr>
          <p:spPr>
            <a:xfrm>
              <a:off x="1068003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1" name="Google Shape;58;p15"/>
            <p:cNvSpPr/>
            <p:nvPr/>
          </p:nvSpPr>
          <p:spPr>
            <a:xfrm>
              <a:off x="136840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2" name="Google Shape;59;p15"/>
            <p:cNvSpPr/>
            <p:nvPr/>
          </p:nvSpPr>
          <p:spPr>
            <a:xfrm>
              <a:off x="166885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3" name="Google Shape;60;p15"/>
            <p:cNvSpPr/>
            <p:nvPr/>
          </p:nvSpPr>
          <p:spPr>
            <a:xfrm>
              <a:off x="1968814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4" name="Google Shape;61;p15"/>
            <p:cNvSpPr/>
            <p:nvPr/>
          </p:nvSpPr>
          <p:spPr>
            <a:xfrm>
              <a:off x="2269261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5" name="Google Shape;62;p15"/>
            <p:cNvSpPr/>
            <p:nvPr/>
          </p:nvSpPr>
          <p:spPr>
            <a:xfrm>
              <a:off x="2569708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6" name="Google Shape;63;p15"/>
            <p:cNvSpPr/>
            <p:nvPr/>
          </p:nvSpPr>
          <p:spPr>
            <a:xfrm>
              <a:off x="2866777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7" name="Google Shape;64;p15"/>
            <p:cNvSpPr/>
            <p:nvPr/>
          </p:nvSpPr>
          <p:spPr>
            <a:xfrm>
              <a:off x="1055875" y="4208223"/>
              <a:ext cx="502564" cy="182865"/>
            </a:xfrm>
            <a:custGeom>
              <a:avLst/>
              <a:gdLst/>
              <a:ahLst/>
              <a:cxnLst/>
              <a:rect l="l" t="t" r="r" b="b"/>
              <a:pathLst>
                <a:path w="12348" h="4493" extrusionOk="0">
                  <a:moveTo>
                    <a:pt x="9838" y="0"/>
                  </a:moveTo>
                  <a:cubicBezTo>
                    <a:pt x="9200" y="0"/>
                    <a:pt x="8568" y="272"/>
                    <a:pt x="8132" y="800"/>
                  </a:cubicBezTo>
                  <a:cubicBezTo>
                    <a:pt x="7799" y="1192"/>
                    <a:pt x="7620" y="1669"/>
                    <a:pt x="7608" y="2145"/>
                  </a:cubicBezTo>
                  <a:lnTo>
                    <a:pt x="2941" y="2181"/>
                  </a:lnTo>
                  <a:cubicBezTo>
                    <a:pt x="2906" y="1847"/>
                    <a:pt x="2739" y="1514"/>
                    <a:pt x="2465" y="1264"/>
                  </a:cubicBezTo>
                  <a:cubicBezTo>
                    <a:pt x="2206" y="1047"/>
                    <a:pt x="1887" y="940"/>
                    <a:pt x="1570" y="940"/>
                  </a:cubicBezTo>
                  <a:cubicBezTo>
                    <a:pt x="1173" y="940"/>
                    <a:pt x="778" y="1107"/>
                    <a:pt x="500" y="1431"/>
                  </a:cubicBezTo>
                  <a:cubicBezTo>
                    <a:pt x="0" y="2002"/>
                    <a:pt x="84" y="2883"/>
                    <a:pt x="655" y="3395"/>
                  </a:cubicBezTo>
                  <a:cubicBezTo>
                    <a:pt x="915" y="3612"/>
                    <a:pt x="1233" y="3719"/>
                    <a:pt x="1550" y="3719"/>
                  </a:cubicBezTo>
                  <a:cubicBezTo>
                    <a:pt x="1947" y="3719"/>
                    <a:pt x="2342" y="3552"/>
                    <a:pt x="2620" y="3228"/>
                  </a:cubicBezTo>
                  <a:cubicBezTo>
                    <a:pt x="2822" y="3002"/>
                    <a:pt x="2917" y="2728"/>
                    <a:pt x="2953" y="2443"/>
                  </a:cubicBezTo>
                  <a:lnTo>
                    <a:pt x="7620" y="2395"/>
                  </a:lnTo>
                  <a:cubicBezTo>
                    <a:pt x="7668" y="2978"/>
                    <a:pt x="7918" y="3562"/>
                    <a:pt x="8418" y="3955"/>
                  </a:cubicBezTo>
                  <a:cubicBezTo>
                    <a:pt x="8832" y="4316"/>
                    <a:pt x="9346" y="4492"/>
                    <a:pt x="9859" y="4492"/>
                  </a:cubicBezTo>
                  <a:cubicBezTo>
                    <a:pt x="10496" y="4492"/>
                    <a:pt x="11131" y="4220"/>
                    <a:pt x="11573" y="3693"/>
                  </a:cubicBezTo>
                  <a:cubicBezTo>
                    <a:pt x="12347" y="2752"/>
                    <a:pt x="12228" y="1335"/>
                    <a:pt x="11288" y="538"/>
                  </a:cubicBezTo>
                  <a:cubicBezTo>
                    <a:pt x="10868" y="176"/>
                    <a:pt x="10351" y="0"/>
                    <a:pt x="9838" y="0"/>
                  </a:cubicBez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8" name="Google Shape;65;p15"/>
            <p:cNvSpPr/>
            <p:nvPr/>
          </p:nvSpPr>
          <p:spPr>
            <a:xfrm>
              <a:off x="1063608" y="241097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1"/>
                  </a:moveTo>
                  <a:cubicBezTo>
                    <a:pt x="525" y="1"/>
                    <a:pt x="1" y="525"/>
                    <a:pt x="1" y="1167"/>
                  </a:cubicBezTo>
                  <a:cubicBezTo>
                    <a:pt x="1" y="1799"/>
                    <a:pt x="525" y="2322"/>
                    <a:pt x="1168" y="2322"/>
                  </a:cubicBezTo>
                  <a:cubicBezTo>
                    <a:pt x="1811" y="2322"/>
                    <a:pt x="2323" y="1799"/>
                    <a:pt x="2323" y="1167"/>
                  </a:cubicBezTo>
                  <a:cubicBezTo>
                    <a:pt x="2323" y="525"/>
                    <a:pt x="1811" y="1"/>
                    <a:pt x="11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99" name="Google Shape;66;p15"/>
            <p:cNvSpPr/>
            <p:nvPr/>
          </p:nvSpPr>
          <p:spPr>
            <a:xfrm>
              <a:off x="1063608" y="2277721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8" y="0"/>
                  </a:moveTo>
                  <a:cubicBezTo>
                    <a:pt x="525" y="0"/>
                    <a:pt x="1" y="524"/>
                    <a:pt x="1" y="1167"/>
                  </a:cubicBezTo>
                  <a:cubicBezTo>
                    <a:pt x="1" y="1798"/>
                    <a:pt x="525" y="2322"/>
                    <a:pt x="1168" y="2322"/>
                  </a:cubicBezTo>
                  <a:cubicBezTo>
                    <a:pt x="1811" y="2322"/>
                    <a:pt x="2323" y="1798"/>
                    <a:pt x="2323" y="1167"/>
                  </a:cubicBezTo>
                  <a:cubicBezTo>
                    <a:pt x="2323" y="524"/>
                    <a:pt x="1811" y="0"/>
                    <a:pt x="11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0" name="Google Shape;67;p15"/>
            <p:cNvSpPr/>
            <p:nvPr/>
          </p:nvSpPr>
          <p:spPr>
            <a:xfrm>
              <a:off x="1069916" y="1822700"/>
              <a:ext cx="914936" cy="110053"/>
            </a:xfrm>
            <a:custGeom>
              <a:avLst/>
              <a:gdLst/>
              <a:ahLst/>
              <a:cxnLst/>
              <a:rect l="l" t="t" r="r" b="b"/>
              <a:pathLst>
                <a:path w="22480" h="2704" extrusionOk="0">
                  <a:moveTo>
                    <a:pt x="1" y="1"/>
                  </a:moveTo>
                  <a:lnTo>
                    <a:pt x="1" y="2703"/>
                  </a:lnTo>
                  <a:lnTo>
                    <a:pt x="22480" y="2703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1" name="Google Shape;68;p15"/>
            <p:cNvSpPr/>
            <p:nvPr/>
          </p:nvSpPr>
          <p:spPr>
            <a:xfrm>
              <a:off x="1069916" y="1981143"/>
              <a:ext cx="745828" cy="54335"/>
            </a:xfrm>
            <a:custGeom>
              <a:avLst/>
              <a:gdLst/>
              <a:ahLst/>
              <a:cxnLst/>
              <a:rect l="l" t="t" r="r" b="b"/>
              <a:pathLst>
                <a:path w="18325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2" name="Google Shape;69;p15"/>
            <p:cNvSpPr/>
            <p:nvPr/>
          </p:nvSpPr>
          <p:spPr>
            <a:xfrm>
              <a:off x="1069916" y="2069828"/>
              <a:ext cx="745828" cy="54823"/>
            </a:xfrm>
            <a:custGeom>
              <a:avLst/>
              <a:gdLst/>
              <a:ahLst/>
              <a:cxnLst/>
              <a:rect l="l" t="t" r="r" b="b"/>
              <a:pathLst>
                <a:path w="18325" h="1347" extrusionOk="0">
                  <a:moveTo>
                    <a:pt x="1" y="1"/>
                  </a:moveTo>
                  <a:lnTo>
                    <a:pt x="1" y="1346"/>
                  </a:lnTo>
                  <a:lnTo>
                    <a:pt x="18324" y="1346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3" name="Google Shape;70;p15"/>
            <p:cNvSpPr/>
            <p:nvPr/>
          </p:nvSpPr>
          <p:spPr>
            <a:xfrm>
              <a:off x="1069916" y="2158512"/>
              <a:ext cx="489947" cy="54335"/>
            </a:xfrm>
            <a:custGeom>
              <a:avLst/>
              <a:gdLst/>
              <a:ahLst/>
              <a:cxnLst/>
              <a:rect l="l" t="t" r="r" b="b"/>
              <a:pathLst>
                <a:path w="12038" h="1335" extrusionOk="0">
                  <a:moveTo>
                    <a:pt x="1" y="1"/>
                  </a:moveTo>
                  <a:lnTo>
                    <a:pt x="1" y="1334"/>
                  </a:lnTo>
                  <a:lnTo>
                    <a:pt x="12038" y="1334"/>
                  </a:lnTo>
                  <a:lnTo>
                    <a:pt x="1203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4" name="Google Shape;71;p15"/>
            <p:cNvSpPr/>
            <p:nvPr/>
          </p:nvSpPr>
          <p:spPr>
            <a:xfrm>
              <a:off x="1130966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5" name="Google Shape;72;p15"/>
            <p:cNvSpPr/>
            <p:nvPr/>
          </p:nvSpPr>
          <p:spPr>
            <a:xfrm>
              <a:off x="1267636" y="5001539"/>
              <a:ext cx="219536" cy="194831"/>
            </a:xfrm>
            <a:custGeom>
              <a:avLst/>
              <a:gdLst/>
              <a:ahLst/>
              <a:cxnLst/>
              <a:rect l="l" t="t" r="r" b="b"/>
              <a:pathLst>
                <a:path w="5394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60" y="4787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6" name="Google Shape;73;p15"/>
            <p:cNvSpPr/>
            <p:nvPr/>
          </p:nvSpPr>
          <p:spPr>
            <a:xfrm>
              <a:off x="1403330" y="5001539"/>
              <a:ext cx="220513" cy="194831"/>
            </a:xfrm>
            <a:custGeom>
              <a:avLst/>
              <a:gdLst/>
              <a:ahLst/>
              <a:cxnLst/>
              <a:rect l="l" t="t" r="r" b="b"/>
              <a:pathLst>
                <a:path w="5418" h="4787" extrusionOk="0">
                  <a:moveTo>
                    <a:pt x="3346" y="0"/>
                  </a:moveTo>
                  <a:lnTo>
                    <a:pt x="0" y="4787"/>
                  </a:lnTo>
                  <a:lnTo>
                    <a:pt x="2084" y="4787"/>
                  </a:lnTo>
                  <a:lnTo>
                    <a:pt x="5418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7" name="Google Shape;74;p15"/>
            <p:cNvSpPr/>
            <p:nvPr/>
          </p:nvSpPr>
          <p:spPr>
            <a:xfrm>
              <a:off x="1539471" y="5001539"/>
              <a:ext cx="220065" cy="194831"/>
            </a:xfrm>
            <a:custGeom>
              <a:avLst/>
              <a:gdLst/>
              <a:ahLst/>
              <a:cxnLst/>
              <a:rect l="l" t="t" r="r" b="b"/>
              <a:pathLst>
                <a:path w="5407" h="4787" extrusionOk="0">
                  <a:moveTo>
                    <a:pt x="3335" y="0"/>
                  </a:moveTo>
                  <a:lnTo>
                    <a:pt x="1" y="4787"/>
                  </a:lnTo>
                  <a:lnTo>
                    <a:pt x="2073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8" name="Google Shape;75;p15"/>
            <p:cNvSpPr/>
            <p:nvPr/>
          </p:nvSpPr>
          <p:spPr>
            <a:xfrm>
              <a:off x="1675653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09" name="Google Shape;76;p15"/>
            <p:cNvSpPr/>
            <p:nvPr/>
          </p:nvSpPr>
          <p:spPr>
            <a:xfrm>
              <a:off x="1811835" y="5001539"/>
              <a:ext cx="220024" cy="194831"/>
            </a:xfrm>
            <a:custGeom>
              <a:avLst/>
              <a:gdLst/>
              <a:ahLst/>
              <a:cxnLst/>
              <a:rect l="l" t="t" r="r" b="b"/>
              <a:pathLst>
                <a:path w="5406" h="4787" extrusionOk="0">
                  <a:moveTo>
                    <a:pt x="3334" y="0"/>
                  </a:moveTo>
                  <a:lnTo>
                    <a:pt x="0" y="4787"/>
                  </a:lnTo>
                  <a:lnTo>
                    <a:pt x="2072" y="4787"/>
                  </a:lnTo>
                  <a:lnTo>
                    <a:pt x="5406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0" name="Google Shape;77;p15"/>
            <p:cNvSpPr/>
            <p:nvPr/>
          </p:nvSpPr>
          <p:spPr>
            <a:xfrm>
              <a:off x="1598120" y="4774272"/>
              <a:ext cx="1247862" cy="2488764"/>
            </a:xfrm>
            <a:custGeom>
              <a:avLst/>
              <a:gdLst/>
              <a:ahLst/>
              <a:cxnLst/>
              <a:rect l="l" t="t" r="r" b="b"/>
              <a:pathLst>
                <a:path w="30660" h="61149" extrusionOk="0">
                  <a:moveTo>
                    <a:pt x="727" y="0"/>
                  </a:moveTo>
                  <a:cubicBezTo>
                    <a:pt x="0" y="11014"/>
                    <a:pt x="3072" y="44744"/>
                    <a:pt x="4144" y="56293"/>
                  </a:cubicBezTo>
                  <a:cubicBezTo>
                    <a:pt x="4168" y="56603"/>
                    <a:pt x="4453" y="56960"/>
                    <a:pt x="4477" y="57245"/>
                  </a:cubicBezTo>
                  <a:cubicBezTo>
                    <a:pt x="4644" y="59019"/>
                    <a:pt x="4751" y="60091"/>
                    <a:pt x="4751" y="60258"/>
                  </a:cubicBezTo>
                  <a:cubicBezTo>
                    <a:pt x="4779" y="60847"/>
                    <a:pt x="6567" y="61148"/>
                    <a:pt x="8454" y="61148"/>
                  </a:cubicBezTo>
                  <a:cubicBezTo>
                    <a:pt x="10570" y="61148"/>
                    <a:pt x="12810" y="60770"/>
                    <a:pt x="12835" y="59996"/>
                  </a:cubicBezTo>
                  <a:lnTo>
                    <a:pt x="12871" y="57055"/>
                  </a:lnTo>
                  <a:lnTo>
                    <a:pt x="13276" y="56186"/>
                  </a:lnTo>
                  <a:lnTo>
                    <a:pt x="15633" y="14514"/>
                  </a:lnTo>
                  <a:cubicBezTo>
                    <a:pt x="15615" y="14003"/>
                    <a:pt x="15763" y="13674"/>
                    <a:pt x="15908" y="13674"/>
                  </a:cubicBezTo>
                  <a:cubicBezTo>
                    <a:pt x="16040" y="13674"/>
                    <a:pt x="16169" y="13945"/>
                    <a:pt x="16169" y="14597"/>
                  </a:cubicBezTo>
                  <a:cubicBezTo>
                    <a:pt x="16122" y="24872"/>
                    <a:pt x="18622" y="46697"/>
                    <a:pt x="19003" y="55733"/>
                  </a:cubicBezTo>
                  <a:cubicBezTo>
                    <a:pt x="19027" y="55948"/>
                    <a:pt x="19348" y="56162"/>
                    <a:pt x="19348" y="56364"/>
                  </a:cubicBezTo>
                  <a:cubicBezTo>
                    <a:pt x="19455" y="58567"/>
                    <a:pt x="19527" y="59936"/>
                    <a:pt x="19539" y="60079"/>
                  </a:cubicBezTo>
                  <a:cubicBezTo>
                    <a:pt x="19635" y="60525"/>
                    <a:pt x="21296" y="60734"/>
                    <a:pt x="23092" y="60734"/>
                  </a:cubicBezTo>
                  <a:cubicBezTo>
                    <a:pt x="25274" y="60734"/>
                    <a:pt x="27656" y="60426"/>
                    <a:pt x="27683" y="59865"/>
                  </a:cubicBezTo>
                  <a:cubicBezTo>
                    <a:pt x="27683" y="59734"/>
                    <a:pt x="27790" y="58424"/>
                    <a:pt x="27921" y="56257"/>
                  </a:cubicBezTo>
                  <a:cubicBezTo>
                    <a:pt x="27933" y="56007"/>
                    <a:pt x="28171" y="55733"/>
                    <a:pt x="28194" y="55448"/>
                  </a:cubicBezTo>
                  <a:cubicBezTo>
                    <a:pt x="28921" y="44041"/>
                    <a:pt x="30659" y="13573"/>
                    <a:pt x="29385" y="48"/>
                  </a:cubicBezTo>
                  <a:cubicBezTo>
                    <a:pt x="29385" y="48"/>
                    <a:pt x="15360" y="0"/>
                    <a:pt x="727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1" name="Google Shape;78;p15"/>
            <p:cNvSpPr/>
            <p:nvPr/>
          </p:nvSpPr>
          <p:spPr>
            <a:xfrm>
              <a:off x="1615091" y="4944844"/>
              <a:ext cx="1192103" cy="155596"/>
            </a:xfrm>
            <a:custGeom>
              <a:avLst/>
              <a:gdLst/>
              <a:ahLst/>
              <a:cxnLst/>
              <a:rect l="l" t="t" r="r" b="b"/>
              <a:pathLst>
                <a:path w="29290" h="3823" extrusionOk="0">
                  <a:moveTo>
                    <a:pt x="16252" y="0"/>
                  </a:moveTo>
                  <a:lnTo>
                    <a:pt x="0" y="1310"/>
                  </a:lnTo>
                  <a:cubicBezTo>
                    <a:pt x="0" y="1310"/>
                    <a:pt x="5668" y="3822"/>
                    <a:pt x="15443" y="3822"/>
                  </a:cubicBezTo>
                  <a:cubicBezTo>
                    <a:pt x="25230" y="3822"/>
                    <a:pt x="29290" y="1310"/>
                    <a:pt x="29290" y="1310"/>
                  </a:cubicBezTo>
                  <a:lnTo>
                    <a:pt x="1625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2" name="Google Shape;79;p15"/>
            <p:cNvSpPr/>
            <p:nvPr/>
          </p:nvSpPr>
          <p:spPr>
            <a:xfrm>
              <a:off x="1944598" y="1693805"/>
              <a:ext cx="632885" cy="1078224"/>
            </a:xfrm>
            <a:custGeom>
              <a:avLst/>
              <a:gdLst/>
              <a:ahLst/>
              <a:cxnLst/>
              <a:rect l="l" t="t" r="r" b="b"/>
              <a:pathLst>
                <a:path w="15550" h="26492" extrusionOk="0">
                  <a:moveTo>
                    <a:pt x="7870" y="0"/>
                  </a:moveTo>
                  <a:cubicBezTo>
                    <a:pt x="7870" y="0"/>
                    <a:pt x="131" y="3787"/>
                    <a:pt x="131" y="7335"/>
                  </a:cubicBezTo>
                  <a:cubicBezTo>
                    <a:pt x="131" y="10907"/>
                    <a:pt x="0" y="21860"/>
                    <a:pt x="1977" y="26492"/>
                  </a:cubicBezTo>
                  <a:lnTo>
                    <a:pt x="13657" y="26492"/>
                  </a:lnTo>
                  <a:cubicBezTo>
                    <a:pt x="15348" y="23587"/>
                    <a:pt x="15550" y="10918"/>
                    <a:pt x="15550" y="7370"/>
                  </a:cubicBezTo>
                  <a:cubicBezTo>
                    <a:pt x="15550" y="3822"/>
                    <a:pt x="7870" y="0"/>
                    <a:pt x="7870" y="0"/>
                  </a:cubicBezTo>
                  <a:close/>
                </a:path>
              </a:pathLst>
            </a:custGeom>
            <a:solidFill>
              <a:srgbClr val="03172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3" name="Google Shape;80;p15"/>
            <p:cNvSpPr/>
            <p:nvPr/>
          </p:nvSpPr>
          <p:spPr>
            <a:xfrm>
              <a:off x="2657416" y="3209578"/>
              <a:ext cx="399348" cy="940170"/>
            </a:xfrm>
            <a:custGeom>
              <a:avLst/>
              <a:gdLst/>
              <a:ahLst/>
              <a:cxnLst/>
              <a:rect l="l" t="t" r="r" b="b"/>
              <a:pathLst>
                <a:path w="9812" h="23100" extrusionOk="0">
                  <a:moveTo>
                    <a:pt x="7287" y="0"/>
                  </a:moveTo>
                  <a:lnTo>
                    <a:pt x="310" y="5215"/>
                  </a:lnTo>
                  <a:lnTo>
                    <a:pt x="4287" y="15097"/>
                  </a:lnTo>
                  <a:lnTo>
                    <a:pt x="1" y="20014"/>
                  </a:lnTo>
                  <a:cubicBezTo>
                    <a:pt x="1" y="20014"/>
                    <a:pt x="897" y="23099"/>
                    <a:pt x="1032" y="23099"/>
                  </a:cubicBezTo>
                  <a:cubicBezTo>
                    <a:pt x="1034" y="23099"/>
                    <a:pt x="1035" y="23099"/>
                    <a:pt x="1036" y="23098"/>
                  </a:cubicBezTo>
                  <a:cubicBezTo>
                    <a:pt x="1155" y="23039"/>
                    <a:pt x="8978" y="18074"/>
                    <a:pt x="9395" y="16038"/>
                  </a:cubicBezTo>
                  <a:cubicBezTo>
                    <a:pt x="9811" y="14002"/>
                    <a:pt x="7287" y="0"/>
                    <a:pt x="7287" y="0"/>
                  </a:cubicBez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4" name="Google Shape;81;p15"/>
            <p:cNvSpPr/>
            <p:nvPr/>
          </p:nvSpPr>
          <p:spPr>
            <a:xfrm>
              <a:off x="1425104" y="3226997"/>
              <a:ext cx="400814" cy="942124"/>
            </a:xfrm>
            <a:custGeom>
              <a:avLst/>
              <a:gdLst/>
              <a:ahLst/>
              <a:cxnLst/>
              <a:rect l="l" t="t" r="r" b="b"/>
              <a:pathLst>
                <a:path w="9848" h="23148" extrusionOk="0">
                  <a:moveTo>
                    <a:pt x="2835" y="1"/>
                  </a:moveTo>
                  <a:cubicBezTo>
                    <a:pt x="2835" y="1"/>
                    <a:pt x="1" y="13538"/>
                    <a:pt x="418" y="15562"/>
                  </a:cubicBezTo>
                  <a:cubicBezTo>
                    <a:pt x="834" y="17610"/>
                    <a:pt x="8704" y="23087"/>
                    <a:pt x="8823" y="23146"/>
                  </a:cubicBezTo>
                  <a:cubicBezTo>
                    <a:pt x="8825" y="23147"/>
                    <a:pt x="8826" y="23148"/>
                    <a:pt x="8828" y="23148"/>
                  </a:cubicBezTo>
                  <a:cubicBezTo>
                    <a:pt x="8963" y="23148"/>
                    <a:pt x="9847" y="20063"/>
                    <a:pt x="9847" y="20063"/>
                  </a:cubicBezTo>
                  <a:lnTo>
                    <a:pt x="5561" y="15145"/>
                  </a:lnTo>
                  <a:lnTo>
                    <a:pt x="9538" y="5263"/>
                  </a:lnTo>
                  <a:lnTo>
                    <a:pt x="2835" y="1"/>
                  </a:lnTo>
                  <a:close/>
                </a:path>
              </a:pathLst>
            </a:custGeom>
            <a:solidFill>
              <a:srgbClr val="0E263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5" name="Google Shape;82;p15"/>
            <p:cNvSpPr/>
            <p:nvPr/>
          </p:nvSpPr>
          <p:spPr>
            <a:xfrm>
              <a:off x="1367473" y="2660053"/>
              <a:ext cx="1682009" cy="2371589"/>
            </a:xfrm>
            <a:custGeom>
              <a:avLst/>
              <a:gdLst/>
              <a:ahLst/>
              <a:cxnLst/>
              <a:rect l="l" t="t" r="r" b="b"/>
              <a:pathLst>
                <a:path w="41327" h="58270" extrusionOk="0">
                  <a:moveTo>
                    <a:pt x="17026" y="0"/>
                  </a:moveTo>
                  <a:cubicBezTo>
                    <a:pt x="17026" y="0"/>
                    <a:pt x="9489" y="2917"/>
                    <a:pt x="6930" y="4656"/>
                  </a:cubicBezTo>
                  <a:cubicBezTo>
                    <a:pt x="3524" y="6966"/>
                    <a:pt x="107" y="15717"/>
                    <a:pt x="0" y="18515"/>
                  </a:cubicBezTo>
                  <a:cubicBezTo>
                    <a:pt x="0" y="18515"/>
                    <a:pt x="4929" y="19693"/>
                    <a:pt x="9156" y="20836"/>
                  </a:cubicBezTo>
                  <a:cubicBezTo>
                    <a:pt x="9275" y="22872"/>
                    <a:pt x="9192" y="25194"/>
                    <a:pt x="8799" y="27873"/>
                  </a:cubicBezTo>
                  <a:cubicBezTo>
                    <a:pt x="8585" y="29230"/>
                    <a:pt x="6179" y="44482"/>
                    <a:pt x="5298" y="52090"/>
                  </a:cubicBezTo>
                  <a:cubicBezTo>
                    <a:pt x="5239" y="52566"/>
                    <a:pt x="6358" y="53614"/>
                    <a:pt x="6299" y="54067"/>
                  </a:cubicBezTo>
                  <a:cubicBezTo>
                    <a:pt x="6120" y="55543"/>
                    <a:pt x="5906" y="57150"/>
                    <a:pt x="6096" y="57436"/>
                  </a:cubicBezTo>
                  <a:cubicBezTo>
                    <a:pt x="6346" y="57817"/>
                    <a:pt x="13299" y="58270"/>
                    <a:pt x="21443" y="58270"/>
                  </a:cubicBezTo>
                  <a:cubicBezTo>
                    <a:pt x="28730" y="58270"/>
                    <a:pt x="35147" y="57615"/>
                    <a:pt x="35421" y="57353"/>
                  </a:cubicBezTo>
                  <a:cubicBezTo>
                    <a:pt x="35671" y="57162"/>
                    <a:pt x="35445" y="56210"/>
                    <a:pt x="35338" y="54531"/>
                  </a:cubicBezTo>
                  <a:cubicBezTo>
                    <a:pt x="35326" y="54186"/>
                    <a:pt x="36445" y="53305"/>
                    <a:pt x="36409" y="52924"/>
                  </a:cubicBezTo>
                  <a:cubicBezTo>
                    <a:pt x="36017" y="46613"/>
                    <a:pt x="33873" y="32183"/>
                    <a:pt x="33814" y="31326"/>
                  </a:cubicBezTo>
                  <a:cubicBezTo>
                    <a:pt x="33552" y="27218"/>
                    <a:pt x="33683" y="23813"/>
                    <a:pt x="33992" y="20967"/>
                  </a:cubicBezTo>
                  <a:cubicBezTo>
                    <a:pt x="38576" y="20265"/>
                    <a:pt x="41327" y="15955"/>
                    <a:pt x="41327" y="15955"/>
                  </a:cubicBezTo>
                  <a:cubicBezTo>
                    <a:pt x="41208" y="12633"/>
                    <a:pt x="39803" y="7489"/>
                    <a:pt x="37005" y="5715"/>
                  </a:cubicBezTo>
                  <a:cubicBezTo>
                    <a:pt x="35135" y="4037"/>
                    <a:pt x="28349" y="1263"/>
                    <a:pt x="26480" y="715"/>
                  </a:cubicBezTo>
                  <a:cubicBezTo>
                    <a:pt x="25721" y="492"/>
                    <a:pt x="25006" y="422"/>
                    <a:pt x="24298" y="422"/>
                  </a:cubicBezTo>
                  <a:cubicBezTo>
                    <a:pt x="23141" y="422"/>
                    <a:pt x="22001" y="607"/>
                    <a:pt x="20706" y="607"/>
                  </a:cubicBezTo>
                  <a:cubicBezTo>
                    <a:pt x="19621" y="607"/>
                    <a:pt x="18427" y="477"/>
                    <a:pt x="17026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6" name="Google Shape;83;p15"/>
            <p:cNvSpPr/>
            <p:nvPr/>
          </p:nvSpPr>
          <p:spPr>
            <a:xfrm>
              <a:off x="2053022" y="2400797"/>
              <a:ext cx="384615" cy="318925"/>
            </a:xfrm>
            <a:custGeom>
              <a:avLst/>
              <a:gdLst/>
              <a:ahLst/>
              <a:cxnLst/>
              <a:rect l="l" t="t" r="r" b="b"/>
              <a:pathLst>
                <a:path w="9450" h="7836" extrusionOk="0">
                  <a:moveTo>
                    <a:pt x="587" y="1"/>
                  </a:moveTo>
                  <a:lnTo>
                    <a:pt x="587" y="1"/>
                  </a:lnTo>
                  <a:cubicBezTo>
                    <a:pt x="599" y="1477"/>
                    <a:pt x="492" y="4513"/>
                    <a:pt x="182" y="6370"/>
                  </a:cubicBezTo>
                  <a:cubicBezTo>
                    <a:pt x="0" y="7389"/>
                    <a:pt x="2797" y="7835"/>
                    <a:pt x="5353" y="7835"/>
                  </a:cubicBezTo>
                  <a:cubicBezTo>
                    <a:pt x="7485" y="7835"/>
                    <a:pt x="9449" y="7525"/>
                    <a:pt x="9374" y="6978"/>
                  </a:cubicBezTo>
                  <a:cubicBezTo>
                    <a:pt x="9255" y="6644"/>
                    <a:pt x="8909" y="2549"/>
                    <a:pt x="9016" y="382"/>
                  </a:cubicBezTo>
                  <a:lnTo>
                    <a:pt x="58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7" name="Google Shape;84;p15"/>
            <p:cNvSpPr/>
            <p:nvPr/>
          </p:nvSpPr>
          <p:spPr>
            <a:xfrm>
              <a:off x="2076873" y="2363963"/>
              <a:ext cx="343142" cy="217135"/>
            </a:xfrm>
            <a:custGeom>
              <a:avLst/>
              <a:gdLst/>
              <a:ahLst/>
              <a:cxnLst/>
              <a:rect l="l" t="t" r="r" b="b"/>
              <a:pathLst>
                <a:path w="8431" h="5335" extrusionOk="0">
                  <a:moveTo>
                    <a:pt x="8430" y="1"/>
                  </a:moveTo>
                  <a:lnTo>
                    <a:pt x="1" y="906"/>
                  </a:lnTo>
                  <a:cubicBezTo>
                    <a:pt x="1" y="906"/>
                    <a:pt x="72" y="1441"/>
                    <a:pt x="13" y="2382"/>
                  </a:cubicBezTo>
                  <a:cubicBezTo>
                    <a:pt x="13" y="2382"/>
                    <a:pt x="2525" y="5335"/>
                    <a:pt x="4311" y="5335"/>
                  </a:cubicBezTo>
                  <a:cubicBezTo>
                    <a:pt x="6097" y="5335"/>
                    <a:pt x="8395" y="2596"/>
                    <a:pt x="8395" y="2596"/>
                  </a:cubicBezTo>
                  <a:cubicBezTo>
                    <a:pt x="8395" y="2596"/>
                    <a:pt x="8347" y="775"/>
                    <a:pt x="8430" y="1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8" name="Google Shape;85;p15"/>
            <p:cNvSpPr/>
            <p:nvPr/>
          </p:nvSpPr>
          <p:spPr>
            <a:xfrm>
              <a:off x="2493640" y="1956032"/>
              <a:ext cx="179528" cy="223443"/>
            </a:xfrm>
            <a:custGeom>
              <a:avLst/>
              <a:gdLst/>
              <a:ahLst/>
              <a:cxnLst/>
              <a:rect l="l" t="t" r="r" b="b"/>
              <a:pathLst>
                <a:path w="4411" h="5490" extrusionOk="0">
                  <a:moveTo>
                    <a:pt x="2769" y="0"/>
                  </a:moveTo>
                  <a:cubicBezTo>
                    <a:pt x="2657" y="0"/>
                    <a:pt x="2540" y="11"/>
                    <a:pt x="2417" y="34"/>
                  </a:cubicBezTo>
                  <a:cubicBezTo>
                    <a:pt x="1215" y="273"/>
                    <a:pt x="405" y="1035"/>
                    <a:pt x="203" y="2559"/>
                  </a:cubicBezTo>
                  <a:cubicBezTo>
                    <a:pt x="0" y="4094"/>
                    <a:pt x="762" y="4904"/>
                    <a:pt x="1691" y="5380"/>
                  </a:cubicBezTo>
                  <a:cubicBezTo>
                    <a:pt x="1833" y="5455"/>
                    <a:pt x="1976" y="5489"/>
                    <a:pt x="2117" y="5489"/>
                  </a:cubicBezTo>
                  <a:cubicBezTo>
                    <a:pt x="3105" y="5489"/>
                    <a:pt x="4040" y="3818"/>
                    <a:pt x="4227" y="2475"/>
                  </a:cubicBezTo>
                  <a:cubicBezTo>
                    <a:pt x="4411" y="1081"/>
                    <a:pt x="3868" y="0"/>
                    <a:pt x="2769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19" name="Google Shape;86;p15"/>
            <p:cNvSpPr/>
            <p:nvPr/>
          </p:nvSpPr>
          <p:spPr>
            <a:xfrm>
              <a:off x="2572150" y="1956113"/>
              <a:ext cx="78999" cy="49817"/>
            </a:xfrm>
            <a:custGeom>
              <a:avLst/>
              <a:gdLst/>
              <a:ahLst/>
              <a:cxnLst/>
              <a:rect l="l" t="t" r="r" b="b"/>
              <a:pathLst>
                <a:path w="1941" h="1224" extrusionOk="0">
                  <a:moveTo>
                    <a:pt x="820" y="0"/>
                  </a:moveTo>
                  <a:cubicBezTo>
                    <a:pt x="433" y="0"/>
                    <a:pt x="155" y="140"/>
                    <a:pt x="155" y="140"/>
                  </a:cubicBezTo>
                  <a:lnTo>
                    <a:pt x="0" y="1223"/>
                  </a:lnTo>
                  <a:cubicBezTo>
                    <a:pt x="222" y="536"/>
                    <a:pt x="784" y="318"/>
                    <a:pt x="1254" y="318"/>
                  </a:cubicBezTo>
                  <a:cubicBezTo>
                    <a:pt x="1565" y="318"/>
                    <a:pt x="1836" y="414"/>
                    <a:pt x="1941" y="533"/>
                  </a:cubicBezTo>
                  <a:cubicBezTo>
                    <a:pt x="1941" y="533"/>
                    <a:pt x="1715" y="116"/>
                    <a:pt x="1072" y="21"/>
                  </a:cubicBezTo>
                  <a:cubicBezTo>
                    <a:pt x="984" y="6"/>
                    <a:pt x="900" y="0"/>
                    <a:pt x="820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0" name="Google Shape;87;p15"/>
            <p:cNvSpPr/>
            <p:nvPr/>
          </p:nvSpPr>
          <p:spPr>
            <a:xfrm>
              <a:off x="1852779" y="1956520"/>
              <a:ext cx="179080" cy="223443"/>
            </a:xfrm>
            <a:custGeom>
              <a:avLst/>
              <a:gdLst/>
              <a:ahLst/>
              <a:cxnLst/>
              <a:rect l="l" t="t" r="r" b="b"/>
              <a:pathLst>
                <a:path w="4400" h="5490" extrusionOk="0">
                  <a:moveTo>
                    <a:pt x="1625" y="0"/>
                  </a:moveTo>
                  <a:cubicBezTo>
                    <a:pt x="544" y="0"/>
                    <a:pt x="1" y="1081"/>
                    <a:pt x="185" y="2475"/>
                  </a:cubicBezTo>
                  <a:cubicBezTo>
                    <a:pt x="372" y="3818"/>
                    <a:pt x="1306" y="5489"/>
                    <a:pt x="2294" y="5489"/>
                  </a:cubicBezTo>
                  <a:cubicBezTo>
                    <a:pt x="2436" y="5489"/>
                    <a:pt x="2579" y="5455"/>
                    <a:pt x="2721" y="5380"/>
                  </a:cubicBezTo>
                  <a:cubicBezTo>
                    <a:pt x="3638" y="4904"/>
                    <a:pt x="4400" y="4094"/>
                    <a:pt x="4209" y="2570"/>
                  </a:cubicBezTo>
                  <a:cubicBezTo>
                    <a:pt x="3995" y="1034"/>
                    <a:pt x="3197" y="284"/>
                    <a:pt x="1971" y="34"/>
                  </a:cubicBezTo>
                  <a:cubicBezTo>
                    <a:pt x="1850" y="11"/>
                    <a:pt x="1735" y="0"/>
                    <a:pt x="1625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1" name="Google Shape;88;p15"/>
            <p:cNvSpPr/>
            <p:nvPr/>
          </p:nvSpPr>
          <p:spPr>
            <a:xfrm>
              <a:off x="1874798" y="1956764"/>
              <a:ext cx="79039" cy="49613"/>
            </a:xfrm>
            <a:custGeom>
              <a:avLst/>
              <a:gdLst/>
              <a:ahLst/>
              <a:cxnLst/>
              <a:rect l="l" t="t" r="r" b="b"/>
              <a:pathLst>
                <a:path w="1942" h="1219" extrusionOk="0">
                  <a:moveTo>
                    <a:pt x="1099" y="0"/>
                  </a:moveTo>
                  <a:cubicBezTo>
                    <a:pt x="1026" y="0"/>
                    <a:pt x="949" y="5"/>
                    <a:pt x="870" y="16"/>
                  </a:cubicBezTo>
                  <a:cubicBezTo>
                    <a:pt x="227" y="124"/>
                    <a:pt x="1" y="540"/>
                    <a:pt x="1" y="540"/>
                  </a:cubicBezTo>
                  <a:cubicBezTo>
                    <a:pt x="107" y="420"/>
                    <a:pt x="383" y="321"/>
                    <a:pt x="699" y="321"/>
                  </a:cubicBezTo>
                  <a:cubicBezTo>
                    <a:pt x="1167" y="321"/>
                    <a:pt x="1722" y="537"/>
                    <a:pt x="1942" y="1219"/>
                  </a:cubicBezTo>
                  <a:lnTo>
                    <a:pt x="1787" y="136"/>
                  </a:lnTo>
                  <a:cubicBezTo>
                    <a:pt x="1787" y="136"/>
                    <a:pt x="1491" y="0"/>
                    <a:pt x="1099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2" name="Google Shape;89;p15"/>
            <p:cNvSpPr/>
            <p:nvPr/>
          </p:nvSpPr>
          <p:spPr>
            <a:xfrm>
              <a:off x="1948953" y="1581881"/>
              <a:ext cx="628530" cy="659544"/>
            </a:xfrm>
            <a:custGeom>
              <a:avLst/>
              <a:gdLst/>
              <a:ahLst/>
              <a:cxnLst/>
              <a:rect l="l" t="t" r="r" b="b"/>
              <a:pathLst>
                <a:path w="15443" h="16205" extrusionOk="0">
                  <a:moveTo>
                    <a:pt x="7728" y="0"/>
                  </a:moveTo>
                  <a:cubicBezTo>
                    <a:pt x="3453" y="0"/>
                    <a:pt x="1" y="2750"/>
                    <a:pt x="1" y="8477"/>
                  </a:cubicBezTo>
                  <a:cubicBezTo>
                    <a:pt x="1" y="12752"/>
                    <a:pt x="3453" y="16204"/>
                    <a:pt x="7728" y="16204"/>
                  </a:cubicBezTo>
                  <a:cubicBezTo>
                    <a:pt x="11990" y="16204"/>
                    <a:pt x="15443" y="12752"/>
                    <a:pt x="15443" y="8477"/>
                  </a:cubicBezTo>
                  <a:cubicBezTo>
                    <a:pt x="15443" y="2870"/>
                    <a:pt x="11978" y="0"/>
                    <a:pt x="7728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3" name="Google Shape;90;p15"/>
            <p:cNvSpPr/>
            <p:nvPr/>
          </p:nvSpPr>
          <p:spPr>
            <a:xfrm>
              <a:off x="1947976" y="1926891"/>
              <a:ext cx="629507" cy="577777"/>
            </a:xfrm>
            <a:custGeom>
              <a:avLst/>
              <a:gdLst/>
              <a:ahLst/>
              <a:cxnLst/>
              <a:rect l="l" t="t" r="r" b="b"/>
              <a:pathLst>
                <a:path w="15467" h="14196" extrusionOk="0">
                  <a:moveTo>
                    <a:pt x="15467" y="0"/>
                  </a:moveTo>
                  <a:lnTo>
                    <a:pt x="1" y="24"/>
                  </a:lnTo>
                  <a:cubicBezTo>
                    <a:pt x="1" y="4156"/>
                    <a:pt x="1" y="7608"/>
                    <a:pt x="1584" y="9859"/>
                  </a:cubicBezTo>
                  <a:cubicBezTo>
                    <a:pt x="2489" y="11156"/>
                    <a:pt x="4775" y="13419"/>
                    <a:pt x="6537" y="14038"/>
                  </a:cubicBezTo>
                  <a:cubicBezTo>
                    <a:pt x="6813" y="14132"/>
                    <a:pt x="7390" y="14196"/>
                    <a:pt x="7901" y="14196"/>
                  </a:cubicBezTo>
                  <a:cubicBezTo>
                    <a:pt x="8228" y="14196"/>
                    <a:pt x="8528" y="14170"/>
                    <a:pt x="8704" y="14109"/>
                  </a:cubicBezTo>
                  <a:cubicBezTo>
                    <a:pt x="10490" y="13514"/>
                    <a:pt x="12943" y="11192"/>
                    <a:pt x="13895" y="9847"/>
                  </a:cubicBezTo>
                  <a:cubicBezTo>
                    <a:pt x="15467" y="7597"/>
                    <a:pt x="15467" y="4144"/>
                    <a:pt x="1546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4" name="Google Shape;91;p15"/>
            <p:cNvSpPr/>
            <p:nvPr/>
          </p:nvSpPr>
          <p:spPr>
            <a:xfrm>
              <a:off x="2346794" y="2016511"/>
              <a:ext cx="137647" cy="28287"/>
            </a:xfrm>
            <a:custGeom>
              <a:avLst/>
              <a:gdLst/>
              <a:ahLst/>
              <a:cxnLst/>
              <a:rect l="l" t="t" r="r" b="b"/>
              <a:pathLst>
                <a:path w="3382" h="695" extrusionOk="0">
                  <a:moveTo>
                    <a:pt x="2477" y="1"/>
                  </a:moveTo>
                  <a:cubicBezTo>
                    <a:pt x="2191" y="25"/>
                    <a:pt x="1918" y="37"/>
                    <a:pt x="1656" y="84"/>
                  </a:cubicBezTo>
                  <a:cubicBezTo>
                    <a:pt x="1382" y="120"/>
                    <a:pt x="1120" y="168"/>
                    <a:pt x="846" y="239"/>
                  </a:cubicBezTo>
                  <a:cubicBezTo>
                    <a:pt x="584" y="322"/>
                    <a:pt x="334" y="406"/>
                    <a:pt x="72" y="513"/>
                  </a:cubicBezTo>
                  <a:cubicBezTo>
                    <a:pt x="36" y="537"/>
                    <a:pt x="1" y="584"/>
                    <a:pt x="36" y="620"/>
                  </a:cubicBezTo>
                  <a:cubicBezTo>
                    <a:pt x="46" y="670"/>
                    <a:pt x="89" y="695"/>
                    <a:pt x="138" y="695"/>
                  </a:cubicBezTo>
                  <a:cubicBezTo>
                    <a:pt x="147" y="695"/>
                    <a:pt x="157" y="694"/>
                    <a:pt x="167" y="692"/>
                  </a:cubicBezTo>
                  <a:cubicBezTo>
                    <a:pt x="405" y="620"/>
                    <a:pt x="667" y="549"/>
                    <a:pt x="929" y="501"/>
                  </a:cubicBezTo>
                  <a:cubicBezTo>
                    <a:pt x="1179" y="453"/>
                    <a:pt x="1441" y="394"/>
                    <a:pt x="1703" y="358"/>
                  </a:cubicBezTo>
                  <a:cubicBezTo>
                    <a:pt x="1965" y="334"/>
                    <a:pt x="2215" y="299"/>
                    <a:pt x="2489" y="287"/>
                  </a:cubicBezTo>
                  <a:cubicBezTo>
                    <a:pt x="2751" y="263"/>
                    <a:pt x="3013" y="263"/>
                    <a:pt x="3275" y="263"/>
                  </a:cubicBezTo>
                  <a:cubicBezTo>
                    <a:pt x="3334" y="263"/>
                    <a:pt x="3382" y="215"/>
                    <a:pt x="3382" y="168"/>
                  </a:cubicBezTo>
                  <a:cubicBezTo>
                    <a:pt x="3382" y="108"/>
                    <a:pt x="3346" y="61"/>
                    <a:pt x="3287" y="49"/>
                  </a:cubicBezTo>
                  <a:cubicBezTo>
                    <a:pt x="3025" y="25"/>
                    <a:pt x="2739" y="1"/>
                    <a:pt x="24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5" name="Google Shape;92;p15"/>
            <p:cNvSpPr/>
            <p:nvPr/>
          </p:nvSpPr>
          <p:spPr>
            <a:xfrm>
              <a:off x="2023596" y="2020541"/>
              <a:ext cx="137159" cy="19780"/>
            </a:xfrm>
            <a:custGeom>
              <a:avLst/>
              <a:gdLst/>
              <a:ahLst/>
              <a:cxnLst/>
              <a:rect l="l" t="t" r="r" b="b"/>
              <a:pathLst>
                <a:path w="3370" h="486" extrusionOk="0">
                  <a:moveTo>
                    <a:pt x="1280" y="0"/>
                  </a:moveTo>
                  <a:cubicBezTo>
                    <a:pt x="1143" y="0"/>
                    <a:pt x="1006" y="3"/>
                    <a:pt x="869" y="9"/>
                  </a:cubicBezTo>
                  <a:cubicBezTo>
                    <a:pt x="607" y="21"/>
                    <a:pt x="334" y="69"/>
                    <a:pt x="72" y="128"/>
                  </a:cubicBezTo>
                  <a:cubicBezTo>
                    <a:pt x="24" y="128"/>
                    <a:pt x="0" y="188"/>
                    <a:pt x="0" y="235"/>
                  </a:cubicBezTo>
                  <a:cubicBezTo>
                    <a:pt x="0" y="283"/>
                    <a:pt x="36" y="319"/>
                    <a:pt x="95" y="319"/>
                  </a:cubicBezTo>
                  <a:cubicBezTo>
                    <a:pt x="369" y="307"/>
                    <a:pt x="619" y="283"/>
                    <a:pt x="893" y="283"/>
                  </a:cubicBezTo>
                  <a:cubicBezTo>
                    <a:pt x="1155" y="283"/>
                    <a:pt x="1405" y="283"/>
                    <a:pt x="1679" y="295"/>
                  </a:cubicBezTo>
                  <a:cubicBezTo>
                    <a:pt x="1941" y="307"/>
                    <a:pt x="2203" y="343"/>
                    <a:pt x="2465" y="366"/>
                  </a:cubicBezTo>
                  <a:cubicBezTo>
                    <a:pt x="2715" y="402"/>
                    <a:pt x="2989" y="438"/>
                    <a:pt x="3239" y="485"/>
                  </a:cubicBezTo>
                  <a:cubicBezTo>
                    <a:pt x="3298" y="485"/>
                    <a:pt x="3358" y="462"/>
                    <a:pt x="3346" y="426"/>
                  </a:cubicBezTo>
                  <a:cubicBezTo>
                    <a:pt x="3370" y="366"/>
                    <a:pt x="3346" y="307"/>
                    <a:pt x="3286" y="295"/>
                  </a:cubicBezTo>
                  <a:cubicBezTo>
                    <a:pt x="3024" y="200"/>
                    <a:pt x="2762" y="140"/>
                    <a:pt x="2489" y="104"/>
                  </a:cubicBezTo>
                  <a:cubicBezTo>
                    <a:pt x="2227" y="57"/>
                    <a:pt x="1965" y="21"/>
                    <a:pt x="1691" y="9"/>
                  </a:cubicBezTo>
                  <a:cubicBezTo>
                    <a:pt x="1554" y="3"/>
                    <a:pt x="1417" y="0"/>
                    <a:pt x="12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6" name="Google Shape;93;p15"/>
            <p:cNvSpPr/>
            <p:nvPr/>
          </p:nvSpPr>
          <p:spPr>
            <a:xfrm>
              <a:off x="2191728" y="2273977"/>
              <a:ext cx="142979" cy="31909"/>
            </a:xfrm>
            <a:custGeom>
              <a:avLst/>
              <a:gdLst/>
              <a:ahLst/>
              <a:cxnLst/>
              <a:rect l="l" t="t" r="r" b="b"/>
              <a:pathLst>
                <a:path w="3513" h="784" extrusionOk="0">
                  <a:moveTo>
                    <a:pt x="1818" y="0"/>
                  </a:moveTo>
                  <a:cubicBezTo>
                    <a:pt x="1245" y="0"/>
                    <a:pt x="655" y="66"/>
                    <a:pt x="405" y="188"/>
                  </a:cubicBezTo>
                  <a:cubicBezTo>
                    <a:pt x="1" y="402"/>
                    <a:pt x="1298" y="783"/>
                    <a:pt x="1739" y="783"/>
                  </a:cubicBezTo>
                  <a:cubicBezTo>
                    <a:pt x="2203" y="783"/>
                    <a:pt x="3513" y="438"/>
                    <a:pt x="3096" y="188"/>
                  </a:cubicBezTo>
                  <a:cubicBezTo>
                    <a:pt x="2893" y="60"/>
                    <a:pt x="2363" y="0"/>
                    <a:pt x="1818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7" name="Google Shape;94;p15"/>
            <p:cNvSpPr/>
            <p:nvPr/>
          </p:nvSpPr>
          <p:spPr>
            <a:xfrm>
              <a:off x="2206258" y="2424565"/>
              <a:ext cx="115385" cy="10216"/>
            </a:xfrm>
            <a:custGeom>
              <a:avLst/>
              <a:gdLst/>
              <a:ahLst/>
              <a:cxnLst/>
              <a:rect l="l" t="t" r="r" b="b"/>
              <a:pathLst>
                <a:path w="2835" h="251" extrusionOk="0">
                  <a:moveTo>
                    <a:pt x="1382" y="0"/>
                  </a:moveTo>
                  <a:cubicBezTo>
                    <a:pt x="1013" y="0"/>
                    <a:pt x="1" y="131"/>
                    <a:pt x="346" y="238"/>
                  </a:cubicBezTo>
                  <a:cubicBezTo>
                    <a:pt x="346" y="238"/>
                    <a:pt x="906" y="155"/>
                    <a:pt x="1370" y="155"/>
                  </a:cubicBezTo>
                  <a:cubicBezTo>
                    <a:pt x="1834" y="155"/>
                    <a:pt x="2501" y="250"/>
                    <a:pt x="2501" y="250"/>
                  </a:cubicBezTo>
                  <a:cubicBezTo>
                    <a:pt x="2835" y="155"/>
                    <a:pt x="1775" y="12"/>
                    <a:pt x="1382" y="0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8" name="Google Shape;95;p15"/>
            <p:cNvSpPr/>
            <p:nvPr/>
          </p:nvSpPr>
          <p:spPr>
            <a:xfrm>
              <a:off x="2151028" y="2349067"/>
              <a:ext cx="225844" cy="30077"/>
            </a:xfrm>
            <a:custGeom>
              <a:avLst/>
              <a:gdLst/>
              <a:ahLst/>
              <a:cxnLst/>
              <a:rect l="l" t="t" r="r" b="b"/>
              <a:pathLst>
                <a:path w="5549" h="739" extrusionOk="0">
                  <a:moveTo>
                    <a:pt x="2311" y="1"/>
                  </a:moveTo>
                  <a:cubicBezTo>
                    <a:pt x="1737" y="1"/>
                    <a:pt x="1046" y="324"/>
                    <a:pt x="490" y="324"/>
                  </a:cubicBezTo>
                  <a:cubicBezTo>
                    <a:pt x="310" y="324"/>
                    <a:pt x="144" y="290"/>
                    <a:pt x="1" y="200"/>
                  </a:cubicBezTo>
                  <a:lnTo>
                    <a:pt x="1" y="200"/>
                  </a:lnTo>
                  <a:cubicBezTo>
                    <a:pt x="282" y="526"/>
                    <a:pt x="1696" y="739"/>
                    <a:pt x="3033" y="739"/>
                  </a:cubicBezTo>
                  <a:cubicBezTo>
                    <a:pt x="4187" y="739"/>
                    <a:pt x="5284" y="581"/>
                    <a:pt x="5549" y="200"/>
                  </a:cubicBezTo>
                  <a:lnTo>
                    <a:pt x="5549" y="200"/>
                  </a:lnTo>
                  <a:cubicBezTo>
                    <a:pt x="5406" y="290"/>
                    <a:pt x="5240" y="324"/>
                    <a:pt x="5061" y="324"/>
                  </a:cubicBezTo>
                  <a:cubicBezTo>
                    <a:pt x="4507" y="324"/>
                    <a:pt x="3822" y="1"/>
                    <a:pt x="3249" y="1"/>
                  </a:cubicBezTo>
                  <a:cubicBezTo>
                    <a:pt x="3097" y="1"/>
                    <a:pt x="2954" y="23"/>
                    <a:pt x="2822" y="81"/>
                  </a:cubicBezTo>
                  <a:lnTo>
                    <a:pt x="2739" y="81"/>
                  </a:lnTo>
                  <a:cubicBezTo>
                    <a:pt x="2608" y="23"/>
                    <a:pt x="2463" y="1"/>
                    <a:pt x="2311" y="1"/>
                  </a:cubicBez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29" name="Google Shape;96;p15"/>
            <p:cNvSpPr/>
            <p:nvPr/>
          </p:nvSpPr>
          <p:spPr>
            <a:xfrm>
              <a:off x="2164093" y="2364940"/>
              <a:ext cx="202116" cy="38258"/>
            </a:xfrm>
            <a:custGeom>
              <a:avLst/>
              <a:gdLst/>
              <a:ahLst/>
              <a:cxnLst/>
              <a:rect l="l" t="t" r="r" b="b"/>
              <a:pathLst>
                <a:path w="4966" h="940" extrusionOk="0">
                  <a:moveTo>
                    <a:pt x="1" y="1"/>
                  </a:moveTo>
                  <a:cubicBezTo>
                    <a:pt x="332" y="259"/>
                    <a:pt x="1409" y="931"/>
                    <a:pt x="2147" y="931"/>
                  </a:cubicBezTo>
                  <a:cubicBezTo>
                    <a:pt x="2258" y="931"/>
                    <a:pt x="2362" y="916"/>
                    <a:pt x="2454" y="882"/>
                  </a:cubicBezTo>
                  <a:cubicBezTo>
                    <a:pt x="2584" y="922"/>
                    <a:pt x="2712" y="939"/>
                    <a:pt x="2838" y="939"/>
                  </a:cubicBezTo>
                  <a:cubicBezTo>
                    <a:pt x="3651" y="939"/>
                    <a:pt x="4389" y="211"/>
                    <a:pt x="4966" y="36"/>
                  </a:cubicBezTo>
                  <a:lnTo>
                    <a:pt x="4966" y="36"/>
                  </a:lnTo>
                  <a:lnTo>
                    <a:pt x="2454" y="2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ED906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0" name="Google Shape;97;p15"/>
            <p:cNvSpPr/>
            <p:nvPr/>
          </p:nvSpPr>
          <p:spPr>
            <a:xfrm>
              <a:off x="2202880" y="2371737"/>
              <a:ext cx="114408" cy="12658"/>
            </a:xfrm>
            <a:custGeom>
              <a:avLst/>
              <a:gdLst/>
              <a:ahLst/>
              <a:cxnLst/>
              <a:rect l="l" t="t" r="r" b="b"/>
              <a:pathLst>
                <a:path w="2811" h="311" extrusionOk="0">
                  <a:moveTo>
                    <a:pt x="2810" y="0"/>
                  </a:moveTo>
                  <a:lnTo>
                    <a:pt x="2810" y="0"/>
                  </a:lnTo>
                  <a:cubicBezTo>
                    <a:pt x="2632" y="84"/>
                    <a:pt x="2370" y="131"/>
                    <a:pt x="2096" y="167"/>
                  </a:cubicBezTo>
                  <a:cubicBezTo>
                    <a:pt x="1917" y="179"/>
                    <a:pt x="1715" y="262"/>
                    <a:pt x="1524" y="262"/>
                  </a:cubicBezTo>
                  <a:cubicBezTo>
                    <a:pt x="1322" y="262"/>
                    <a:pt x="1096" y="167"/>
                    <a:pt x="893" y="143"/>
                  </a:cubicBezTo>
                  <a:cubicBezTo>
                    <a:pt x="560" y="119"/>
                    <a:pt x="251" y="72"/>
                    <a:pt x="0" y="12"/>
                  </a:cubicBezTo>
                  <a:lnTo>
                    <a:pt x="0" y="12"/>
                  </a:lnTo>
                  <a:cubicBezTo>
                    <a:pt x="1" y="12"/>
                    <a:pt x="746" y="310"/>
                    <a:pt x="1482" y="310"/>
                  </a:cubicBezTo>
                  <a:cubicBezTo>
                    <a:pt x="1496" y="310"/>
                    <a:pt x="1510" y="310"/>
                    <a:pt x="1524" y="310"/>
                  </a:cubicBezTo>
                  <a:cubicBezTo>
                    <a:pt x="2274" y="310"/>
                    <a:pt x="2810" y="0"/>
                    <a:pt x="2810" y="0"/>
                  </a:cubicBez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1" name="Google Shape;98;p15"/>
            <p:cNvSpPr/>
            <p:nvPr/>
          </p:nvSpPr>
          <p:spPr>
            <a:xfrm>
              <a:off x="2625914" y="3196473"/>
              <a:ext cx="88238" cy="491900"/>
            </a:xfrm>
            <a:custGeom>
              <a:avLst/>
              <a:gdLst/>
              <a:ahLst/>
              <a:cxnLst/>
              <a:rect l="l" t="t" r="r" b="b"/>
              <a:pathLst>
                <a:path w="2168" h="12086" extrusionOk="0">
                  <a:moveTo>
                    <a:pt x="1" y="1"/>
                  </a:moveTo>
                  <a:lnTo>
                    <a:pt x="453" y="7013"/>
                  </a:lnTo>
                  <a:lnTo>
                    <a:pt x="1072" y="7299"/>
                  </a:lnTo>
                  <a:lnTo>
                    <a:pt x="1370" y="12085"/>
                  </a:lnTo>
                  <a:lnTo>
                    <a:pt x="1644" y="6406"/>
                  </a:lnTo>
                  <a:lnTo>
                    <a:pt x="2168" y="6299"/>
                  </a:lnTo>
                  <a:lnTo>
                    <a:pt x="2168" y="6299"/>
                  </a:lnTo>
                  <a:lnTo>
                    <a:pt x="1191" y="6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2" name="Google Shape;99;p15"/>
            <p:cNvSpPr/>
            <p:nvPr/>
          </p:nvSpPr>
          <p:spPr>
            <a:xfrm>
              <a:off x="1769181" y="3196473"/>
              <a:ext cx="114408" cy="573300"/>
            </a:xfrm>
            <a:custGeom>
              <a:avLst/>
              <a:gdLst/>
              <a:ahLst/>
              <a:cxnLst/>
              <a:rect l="l" t="t" r="r" b="b"/>
              <a:pathLst>
                <a:path w="2811" h="14086" extrusionOk="0">
                  <a:moveTo>
                    <a:pt x="386" y="6230"/>
                  </a:moveTo>
                  <a:cubicBezTo>
                    <a:pt x="376" y="6230"/>
                    <a:pt x="369" y="6240"/>
                    <a:pt x="369" y="6240"/>
                  </a:cubicBezTo>
                  <a:lnTo>
                    <a:pt x="410" y="6247"/>
                  </a:lnTo>
                  <a:lnTo>
                    <a:pt x="410" y="6247"/>
                  </a:lnTo>
                  <a:cubicBezTo>
                    <a:pt x="401" y="6234"/>
                    <a:pt x="393" y="6230"/>
                    <a:pt x="386" y="6230"/>
                  </a:cubicBezTo>
                  <a:close/>
                  <a:moveTo>
                    <a:pt x="2810" y="1"/>
                  </a:moveTo>
                  <a:lnTo>
                    <a:pt x="1620" y="6478"/>
                  </a:lnTo>
                  <a:lnTo>
                    <a:pt x="410" y="6247"/>
                  </a:lnTo>
                  <a:lnTo>
                    <a:pt x="410" y="6247"/>
                  </a:lnTo>
                  <a:cubicBezTo>
                    <a:pt x="447" y="6299"/>
                    <a:pt x="498" y="6496"/>
                    <a:pt x="512" y="7168"/>
                  </a:cubicBezTo>
                  <a:cubicBezTo>
                    <a:pt x="608" y="9847"/>
                    <a:pt x="0" y="14086"/>
                    <a:pt x="0" y="14086"/>
                  </a:cubicBezTo>
                  <a:lnTo>
                    <a:pt x="1131" y="7299"/>
                  </a:lnTo>
                  <a:lnTo>
                    <a:pt x="2155" y="729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3" name="Google Shape;100;p15"/>
            <p:cNvSpPr/>
            <p:nvPr/>
          </p:nvSpPr>
          <p:spPr>
            <a:xfrm>
              <a:off x="2563888" y="2040768"/>
              <a:ext cx="37851" cy="96947"/>
            </a:xfrm>
            <a:custGeom>
              <a:avLst/>
              <a:gdLst/>
              <a:ahLst/>
              <a:cxnLst/>
              <a:rect l="l" t="t" r="r" b="b"/>
              <a:pathLst>
                <a:path w="930" h="2382" extrusionOk="0">
                  <a:moveTo>
                    <a:pt x="274" y="0"/>
                  </a:moveTo>
                  <a:lnTo>
                    <a:pt x="1" y="2382"/>
                  </a:lnTo>
                  <a:cubicBezTo>
                    <a:pt x="1" y="2382"/>
                    <a:pt x="870" y="1655"/>
                    <a:pt x="906" y="1286"/>
                  </a:cubicBezTo>
                  <a:cubicBezTo>
                    <a:pt x="929" y="917"/>
                    <a:pt x="274" y="0"/>
                    <a:pt x="274" y="0"/>
                  </a:cubicBezTo>
                  <a:close/>
                </a:path>
              </a:pathLst>
            </a:custGeom>
            <a:solidFill>
              <a:srgbClr val="FFAF99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4" name="Google Shape;101;p15"/>
            <p:cNvSpPr/>
            <p:nvPr/>
          </p:nvSpPr>
          <p:spPr>
            <a:xfrm>
              <a:off x="1301539" y="4483026"/>
              <a:ext cx="1885590" cy="50427"/>
            </a:xfrm>
            <a:custGeom>
              <a:avLst/>
              <a:gdLst/>
              <a:ahLst/>
              <a:cxnLst/>
              <a:rect l="l" t="t" r="r" b="b"/>
              <a:pathLst>
                <a:path w="46329" h="1239" extrusionOk="0">
                  <a:moveTo>
                    <a:pt x="144" y="1"/>
                  </a:moveTo>
                  <a:cubicBezTo>
                    <a:pt x="72" y="1"/>
                    <a:pt x="1" y="84"/>
                    <a:pt x="1" y="155"/>
                  </a:cubicBezTo>
                  <a:lnTo>
                    <a:pt x="1" y="1096"/>
                  </a:lnTo>
                  <a:cubicBezTo>
                    <a:pt x="1" y="1167"/>
                    <a:pt x="72" y="1239"/>
                    <a:pt x="144" y="1239"/>
                  </a:cubicBezTo>
                  <a:lnTo>
                    <a:pt x="46173" y="1239"/>
                  </a:lnTo>
                  <a:cubicBezTo>
                    <a:pt x="46257" y="1239"/>
                    <a:pt x="46328" y="1167"/>
                    <a:pt x="46328" y="1096"/>
                  </a:cubicBezTo>
                  <a:lnTo>
                    <a:pt x="46328" y="155"/>
                  </a:lnTo>
                  <a:cubicBezTo>
                    <a:pt x="46328" y="84"/>
                    <a:pt x="46257" y="1"/>
                    <a:pt x="461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5" name="Google Shape;102;p15"/>
            <p:cNvSpPr/>
            <p:nvPr/>
          </p:nvSpPr>
          <p:spPr>
            <a:xfrm>
              <a:off x="2077361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6" name="Google Shape;103;p15"/>
            <p:cNvSpPr/>
            <p:nvPr/>
          </p:nvSpPr>
          <p:spPr>
            <a:xfrm>
              <a:off x="2366168" y="2112969"/>
              <a:ext cx="72731" cy="100814"/>
            </a:xfrm>
            <a:custGeom>
              <a:avLst/>
              <a:gdLst/>
              <a:ahLst/>
              <a:cxnLst/>
              <a:rect l="l" t="t" r="r" b="b"/>
              <a:pathLst>
                <a:path w="1787" h="2477" extrusionOk="0">
                  <a:moveTo>
                    <a:pt x="894" y="0"/>
                  </a:moveTo>
                  <a:cubicBezTo>
                    <a:pt x="406" y="0"/>
                    <a:pt x="1" y="548"/>
                    <a:pt x="1" y="1239"/>
                  </a:cubicBezTo>
                  <a:cubicBezTo>
                    <a:pt x="1" y="1917"/>
                    <a:pt x="406" y="2477"/>
                    <a:pt x="894" y="2477"/>
                  </a:cubicBezTo>
                  <a:cubicBezTo>
                    <a:pt x="1382" y="2477"/>
                    <a:pt x="1787" y="1917"/>
                    <a:pt x="1787" y="1239"/>
                  </a:cubicBezTo>
                  <a:cubicBezTo>
                    <a:pt x="1787" y="572"/>
                    <a:pt x="1382" y="12"/>
                    <a:pt x="89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7" name="Google Shape;104;p15"/>
            <p:cNvSpPr/>
            <p:nvPr/>
          </p:nvSpPr>
          <p:spPr>
            <a:xfrm>
              <a:off x="1929742" y="2140726"/>
              <a:ext cx="654537" cy="389499"/>
            </a:xfrm>
            <a:custGeom>
              <a:avLst/>
              <a:gdLst/>
              <a:ahLst/>
              <a:cxnLst/>
              <a:rect l="l" t="t" r="r" b="b"/>
              <a:pathLst>
                <a:path w="16082" h="9570" extrusionOk="0">
                  <a:moveTo>
                    <a:pt x="65" y="1"/>
                  </a:moveTo>
                  <a:cubicBezTo>
                    <a:pt x="0" y="1"/>
                    <a:pt x="89" y="603"/>
                    <a:pt x="615" y="2759"/>
                  </a:cubicBezTo>
                  <a:cubicBezTo>
                    <a:pt x="1782" y="7605"/>
                    <a:pt x="7259" y="9570"/>
                    <a:pt x="8224" y="9570"/>
                  </a:cubicBezTo>
                  <a:cubicBezTo>
                    <a:pt x="9188" y="9570"/>
                    <a:pt x="10462" y="8724"/>
                    <a:pt x="13141" y="6557"/>
                  </a:cubicBezTo>
                  <a:cubicBezTo>
                    <a:pt x="15820" y="4379"/>
                    <a:pt x="16082" y="735"/>
                    <a:pt x="16082" y="735"/>
                  </a:cubicBezTo>
                  <a:lnTo>
                    <a:pt x="16082" y="735"/>
                  </a:lnTo>
                  <a:cubicBezTo>
                    <a:pt x="15394" y="1695"/>
                    <a:pt x="13549" y="3294"/>
                    <a:pt x="11894" y="3294"/>
                  </a:cubicBezTo>
                  <a:cubicBezTo>
                    <a:pt x="11372" y="3294"/>
                    <a:pt x="10869" y="3135"/>
                    <a:pt x="10426" y="2747"/>
                  </a:cubicBezTo>
                  <a:cubicBezTo>
                    <a:pt x="9496" y="1926"/>
                    <a:pt x="9035" y="1527"/>
                    <a:pt x="8522" y="1527"/>
                  </a:cubicBezTo>
                  <a:cubicBezTo>
                    <a:pt x="8016" y="1527"/>
                    <a:pt x="7459" y="1914"/>
                    <a:pt x="6354" y="2664"/>
                  </a:cubicBezTo>
                  <a:cubicBezTo>
                    <a:pt x="5759" y="3071"/>
                    <a:pt x="5130" y="3239"/>
                    <a:pt x="4511" y="3239"/>
                  </a:cubicBezTo>
                  <a:cubicBezTo>
                    <a:pt x="2812" y="3239"/>
                    <a:pt x="1179" y="1982"/>
                    <a:pt x="473" y="961"/>
                  </a:cubicBezTo>
                  <a:cubicBezTo>
                    <a:pt x="473" y="961"/>
                    <a:pt x="146" y="1"/>
                    <a:pt x="6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8" name="Google Shape;105;p15"/>
            <p:cNvSpPr/>
            <p:nvPr/>
          </p:nvSpPr>
          <p:spPr>
            <a:xfrm>
              <a:off x="2004183" y="2745807"/>
              <a:ext cx="51404" cy="251567"/>
            </a:xfrm>
            <a:custGeom>
              <a:avLst/>
              <a:gdLst/>
              <a:ahLst/>
              <a:cxnLst/>
              <a:rect l="l" t="t" r="r" b="b"/>
              <a:pathLst>
                <a:path w="1263" h="6181" fill="none" extrusionOk="0">
                  <a:moveTo>
                    <a:pt x="1" y="1"/>
                  </a:moveTo>
                  <a:cubicBezTo>
                    <a:pt x="25" y="2025"/>
                    <a:pt x="775" y="4097"/>
                    <a:pt x="1263" y="6180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39" name="Google Shape;106;p15"/>
            <p:cNvSpPr/>
            <p:nvPr/>
          </p:nvSpPr>
          <p:spPr>
            <a:xfrm>
              <a:off x="2428683" y="2748249"/>
              <a:ext cx="83394" cy="379446"/>
            </a:xfrm>
            <a:custGeom>
              <a:avLst/>
              <a:gdLst/>
              <a:ahLst/>
              <a:cxnLst/>
              <a:rect l="l" t="t" r="r" b="b"/>
              <a:pathLst>
                <a:path w="2049" h="9323" fill="none" extrusionOk="0">
                  <a:moveTo>
                    <a:pt x="2049" y="0"/>
                  </a:moveTo>
                  <a:cubicBezTo>
                    <a:pt x="1799" y="1489"/>
                    <a:pt x="775" y="2727"/>
                    <a:pt x="418" y="4251"/>
                  </a:cubicBezTo>
                  <a:cubicBezTo>
                    <a:pt x="1" y="6037"/>
                    <a:pt x="287" y="7561"/>
                    <a:pt x="656" y="9323"/>
                  </a:cubicBezTo>
                </a:path>
              </a:pathLst>
            </a:custGeom>
            <a:noFill/>
            <a:ln w="387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0" name="Google Shape;107;p15"/>
            <p:cNvSpPr/>
            <p:nvPr/>
          </p:nvSpPr>
          <p:spPr>
            <a:xfrm>
              <a:off x="2445166" y="3074374"/>
              <a:ext cx="10704" cy="53317"/>
            </a:xfrm>
            <a:custGeom>
              <a:avLst/>
              <a:gdLst/>
              <a:ahLst/>
              <a:cxnLst/>
              <a:rect l="l" t="t" r="r" b="b"/>
              <a:pathLst>
                <a:path w="263" h="1310" fill="none" extrusionOk="0">
                  <a:moveTo>
                    <a:pt x="1" y="0"/>
                  </a:moveTo>
                  <a:lnTo>
                    <a:pt x="263" y="1310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1" name="Google Shape;108;p15"/>
            <p:cNvSpPr/>
            <p:nvPr/>
          </p:nvSpPr>
          <p:spPr>
            <a:xfrm>
              <a:off x="1893723" y="1701334"/>
              <a:ext cx="707040" cy="741188"/>
            </a:xfrm>
            <a:custGeom>
              <a:avLst/>
              <a:gdLst/>
              <a:ahLst/>
              <a:cxnLst/>
              <a:rect l="l" t="t" r="r" b="b"/>
              <a:pathLst>
                <a:path w="17372" h="18211" extrusionOk="0">
                  <a:moveTo>
                    <a:pt x="9314" y="1"/>
                  </a:moveTo>
                  <a:cubicBezTo>
                    <a:pt x="8798" y="1"/>
                    <a:pt x="524" y="4459"/>
                    <a:pt x="524" y="4459"/>
                  </a:cubicBezTo>
                  <a:cubicBezTo>
                    <a:pt x="524" y="4459"/>
                    <a:pt x="0" y="11793"/>
                    <a:pt x="96" y="12662"/>
                  </a:cubicBezTo>
                  <a:cubicBezTo>
                    <a:pt x="179" y="13520"/>
                    <a:pt x="941" y="15936"/>
                    <a:pt x="941" y="15936"/>
                  </a:cubicBezTo>
                  <a:lnTo>
                    <a:pt x="4287" y="17949"/>
                  </a:lnTo>
                  <a:cubicBezTo>
                    <a:pt x="3441" y="15603"/>
                    <a:pt x="2441" y="7376"/>
                    <a:pt x="6144" y="6102"/>
                  </a:cubicBezTo>
                  <a:cubicBezTo>
                    <a:pt x="7364" y="5677"/>
                    <a:pt x="8416" y="5507"/>
                    <a:pt x="9321" y="5507"/>
                  </a:cubicBezTo>
                  <a:cubicBezTo>
                    <a:pt x="11179" y="5507"/>
                    <a:pt x="12415" y="6223"/>
                    <a:pt x="13216" y="6912"/>
                  </a:cubicBezTo>
                  <a:cubicBezTo>
                    <a:pt x="14395" y="7924"/>
                    <a:pt x="13883" y="15817"/>
                    <a:pt x="12919" y="18211"/>
                  </a:cubicBezTo>
                  <a:lnTo>
                    <a:pt x="16955" y="15044"/>
                  </a:lnTo>
                  <a:lnTo>
                    <a:pt x="17372" y="3887"/>
                  </a:lnTo>
                  <a:cubicBezTo>
                    <a:pt x="17372" y="3887"/>
                    <a:pt x="9537" y="185"/>
                    <a:pt x="9335" y="6"/>
                  </a:cubicBezTo>
                  <a:cubicBezTo>
                    <a:pt x="9331" y="3"/>
                    <a:pt x="9324" y="1"/>
                    <a:pt x="931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2" name="Google Shape;109;p15"/>
            <p:cNvSpPr/>
            <p:nvPr/>
          </p:nvSpPr>
          <p:spPr>
            <a:xfrm>
              <a:off x="1790996" y="1390959"/>
              <a:ext cx="944973" cy="1381073"/>
            </a:xfrm>
            <a:custGeom>
              <a:avLst/>
              <a:gdLst/>
              <a:ahLst/>
              <a:cxnLst/>
              <a:rect l="l" t="t" r="r" b="b"/>
              <a:pathLst>
                <a:path w="23218" h="33933" extrusionOk="0">
                  <a:moveTo>
                    <a:pt x="11514" y="0"/>
                  </a:moveTo>
                  <a:cubicBezTo>
                    <a:pt x="10180" y="0"/>
                    <a:pt x="1608" y="5453"/>
                    <a:pt x="786" y="12252"/>
                  </a:cubicBezTo>
                  <a:cubicBezTo>
                    <a:pt x="0" y="19050"/>
                    <a:pt x="1786" y="27492"/>
                    <a:pt x="4763" y="33933"/>
                  </a:cubicBezTo>
                  <a:lnTo>
                    <a:pt x="5775" y="33933"/>
                  </a:lnTo>
                  <a:cubicBezTo>
                    <a:pt x="5775" y="33933"/>
                    <a:pt x="4024" y="21324"/>
                    <a:pt x="4477" y="16240"/>
                  </a:cubicBezTo>
                  <a:cubicBezTo>
                    <a:pt x="4882" y="11525"/>
                    <a:pt x="9085" y="10704"/>
                    <a:pt x="11871" y="10704"/>
                  </a:cubicBezTo>
                  <a:cubicBezTo>
                    <a:pt x="14657" y="10704"/>
                    <a:pt x="17764" y="11525"/>
                    <a:pt x="18312" y="15538"/>
                  </a:cubicBezTo>
                  <a:cubicBezTo>
                    <a:pt x="18883" y="19741"/>
                    <a:pt x="16943" y="33576"/>
                    <a:pt x="16943" y="33576"/>
                  </a:cubicBezTo>
                  <a:lnTo>
                    <a:pt x="18967" y="33933"/>
                  </a:lnTo>
                  <a:cubicBezTo>
                    <a:pt x="21277" y="27396"/>
                    <a:pt x="23217" y="17752"/>
                    <a:pt x="22205" y="12156"/>
                  </a:cubicBezTo>
                  <a:cubicBezTo>
                    <a:pt x="21134" y="6263"/>
                    <a:pt x="12859" y="0"/>
                    <a:pt x="11514" y="0"/>
                  </a:cubicBez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3" name="Google Shape;110;p15"/>
            <p:cNvSpPr/>
            <p:nvPr/>
          </p:nvSpPr>
          <p:spPr>
            <a:xfrm>
              <a:off x="1301539" y="3226997"/>
              <a:ext cx="1885590" cy="1256083"/>
            </a:xfrm>
            <a:custGeom>
              <a:avLst/>
              <a:gdLst/>
              <a:ahLst/>
              <a:cxnLst/>
              <a:rect l="l" t="t" r="r" b="b"/>
              <a:pathLst>
                <a:path w="46329" h="30862" extrusionOk="0">
                  <a:moveTo>
                    <a:pt x="441" y="1"/>
                  </a:moveTo>
                  <a:cubicBezTo>
                    <a:pt x="203" y="1"/>
                    <a:pt x="1" y="191"/>
                    <a:pt x="1" y="441"/>
                  </a:cubicBezTo>
                  <a:lnTo>
                    <a:pt x="1" y="30421"/>
                  </a:lnTo>
                  <a:cubicBezTo>
                    <a:pt x="1" y="30671"/>
                    <a:pt x="203" y="30862"/>
                    <a:pt x="441" y="30862"/>
                  </a:cubicBezTo>
                  <a:lnTo>
                    <a:pt x="45876" y="30862"/>
                  </a:lnTo>
                  <a:cubicBezTo>
                    <a:pt x="46138" y="30862"/>
                    <a:pt x="46328" y="30671"/>
                    <a:pt x="46328" y="30421"/>
                  </a:cubicBezTo>
                  <a:lnTo>
                    <a:pt x="46328" y="441"/>
                  </a:lnTo>
                  <a:cubicBezTo>
                    <a:pt x="46328" y="191"/>
                    <a:pt x="46138" y="1"/>
                    <a:pt x="45876" y="1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4" name="Google Shape;111;p15"/>
            <p:cNvSpPr/>
            <p:nvPr/>
          </p:nvSpPr>
          <p:spPr>
            <a:xfrm>
              <a:off x="1092220" y="3508638"/>
              <a:ext cx="330525" cy="521367"/>
            </a:xfrm>
            <a:custGeom>
              <a:avLst/>
              <a:gdLst/>
              <a:ahLst/>
              <a:cxnLst/>
              <a:rect l="l" t="t" r="r" b="b"/>
              <a:pathLst>
                <a:path w="8121" h="12810" extrusionOk="0">
                  <a:moveTo>
                    <a:pt x="3652" y="0"/>
                  </a:moveTo>
                  <a:cubicBezTo>
                    <a:pt x="2300" y="0"/>
                    <a:pt x="1546" y="755"/>
                    <a:pt x="2001" y="2010"/>
                  </a:cubicBezTo>
                  <a:cubicBezTo>
                    <a:pt x="1882" y="2427"/>
                    <a:pt x="286" y="3380"/>
                    <a:pt x="1310" y="4404"/>
                  </a:cubicBezTo>
                  <a:cubicBezTo>
                    <a:pt x="1191" y="4701"/>
                    <a:pt x="0" y="5225"/>
                    <a:pt x="893" y="7035"/>
                  </a:cubicBezTo>
                  <a:cubicBezTo>
                    <a:pt x="393" y="8095"/>
                    <a:pt x="691" y="8976"/>
                    <a:pt x="1691" y="9749"/>
                  </a:cubicBezTo>
                  <a:cubicBezTo>
                    <a:pt x="2120" y="10071"/>
                    <a:pt x="2501" y="10952"/>
                    <a:pt x="3679" y="11952"/>
                  </a:cubicBezTo>
                  <a:cubicBezTo>
                    <a:pt x="4287" y="12476"/>
                    <a:pt x="5144" y="12809"/>
                    <a:pt x="5144" y="12809"/>
                  </a:cubicBezTo>
                  <a:lnTo>
                    <a:pt x="5120" y="8785"/>
                  </a:lnTo>
                  <a:cubicBezTo>
                    <a:pt x="6489" y="8726"/>
                    <a:pt x="7299" y="8404"/>
                    <a:pt x="7501" y="7630"/>
                  </a:cubicBezTo>
                  <a:cubicBezTo>
                    <a:pt x="7501" y="6928"/>
                    <a:pt x="5703" y="6975"/>
                    <a:pt x="5739" y="6904"/>
                  </a:cubicBezTo>
                  <a:cubicBezTo>
                    <a:pt x="6192" y="6785"/>
                    <a:pt x="7561" y="6975"/>
                    <a:pt x="7906" y="5785"/>
                  </a:cubicBezTo>
                  <a:cubicBezTo>
                    <a:pt x="8120" y="4916"/>
                    <a:pt x="6037" y="4749"/>
                    <a:pt x="5263" y="4701"/>
                  </a:cubicBezTo>
                  <a:cubicBezTo>
                    <a:pt x="5261" y="4696"/>
                    <a:pt x="5270" y="4694"/>
                    <a:pt x="5290" y="4694"/>
                  </a:cubicBezTo>
                  <a:cubicBezTo>
                    <a:pt x="5391" y="4694"/>
                    <a:pt x="5768" y="4752"/>
                    <a:pt x="6197" y="4752"/>
                  </a:cubicBezTo>
                  <a:cubicBezTo>
                    <a:pt x="6667" y="4752"/>
                    <a:pt x="7199" y="4683"/>
                    <a:pt x="7501" y="4392"/>
                  </a:cubicBezTo>
                  <a:cubicBezTo>
                    <a:pt x="7918" y="3999"/>
                    <a:pt x="7906" y="3451"/>
                    <a:pt x="7608" y="3106"/>
                  </a:cubicBezTo>
                  <a:cubicBezTo>
                    <a:pt x="7311" y="2772"/>
                    <a:pt x="5322" y="2332"/>
                    <a:pt x="5287" y="2272"/>
                  </a:cubicBezTo>
                  <a:cubicBezTo>
                    <a:pt x="5600" y="2272"/>
                    <a:pt x="5914" y="2323"/>
                    <a:pt x="6163" y="2323"/>
                  </a:cubicBezTo>
                  <a:cubicBezTo>
                    <a:pt x="6367" y="2323"/>
                    <a:pt x="6528" y="2289"/>
                    <a:pt x="6608" y="2165"/>
                  </a:cubicBezTo>
                  <a:cubicBezTo>
                    <a:pt x="7251" y="1237"/>
                    <a:pt x="6037" y="498"/>
                    <a:pt x="5061" y="224"/>
                  </a:cubicBezTo>
                  <a:cubicBezTo>
                    <a:pt x="4546" y="73"/>
                    <a:pt x="4071" y="0"/>
                    <a:pt x="365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5" name="Google Shape;112;p15"/>
            <p:cNvSpPr/>
            <p:nvPr/>
          </p:nvSpPr>
          <p:spPr>
            <a:xfrm>
              <a:off x="1215296" y="3585520"/>
              <a:ext cx="92104" cy="15629"/>
            </a:xfrm>
            <a:custGeom>
              <a:avLst/>
              <a:gdLst/>
              <a:ahLst/>
              <a:cxnLst/>
              <a:rect l="l" t="t" r="r" b="b"/>
              <a:pathLst>
                <a:path w="2263" h="384" extrusionOk="0">
                  <a:moveTo>
                    <a:pt x="146" y="1"/>
                  </a:moveTo>
                  <a:cubicBezTo>
                    <a:pt x="54" y="1"/>
                    <a:pt x="1" y="2"/>
                    <a:pt x="1" y="2"/>
                  </a:cubicBezTo>
                  <a:lnTo>
                    <a:pt x="2263" y="383"/>
                  </a:lnTo>
                  <a:cubicBezTo>
                    <a:pt x="1737" y="33"/>
                    <a:pt x="557" y="1"/>
                    <a:pt x="14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6" name="Google Shape;113;p15"/>
            <p:cNvSpPr/>
            <p:nvPr/>
          </p:nvSpPr>
          <p:spPr>
            <a:xfrm>
              <a:off x="1192993" y="3686821"/>
              <a:ext cx="138665" cy="15100"/>
            </a:xfrm>
            <a:custGeom>
              <a:avLst/>
              <a:gdLst/>
              <a:ahLst/>
              <a:cxnLst/>
              <a:rect l="l" t="t" r="r" b="b"/>
              <a:pathLst>
                <a:path w="3407" h="371" extrusionOk="0">
                  <a:moveTo>
                    <a:pt x="225" y="0"/>
                  </a:moveTo>
                  <a:cubicBezTo>
                    <a:pt x="84" y="0"/>
                    <a:pt x="1" y="2"/>
                    <a:pt x="1" y="2"/>
                  </a:cubicBezTo>
                  <a:lnTo>
                    <a:pt x="3406" y="371"/>
                  </a:lnTo>
                  <a:cubicBezTo>
                    <a:pt x="2582" y="32"/>
                    <a:pt x="844" y="0"/>
                    <a:pt x="22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7" name="Google Shape;114;p15"/>
            <p:cNvSpPr/>
            <p:nvPr/>
          </p:nvSpPr>
          <p:spPr>
            <a:xfrm>
              <a:off x="1178951" y="3781610"/>
              <a:ext cx="146886" cy="8018"/>
            </a:xfrm>
            <a:custGeom>
              <a:avLst/>
              <a:gdLst/>
              <a:ahLst/>
              <a:cxnLst/>
              <a:rect l="l" t="t" r="r" b="b"/>
              <a:pathLst>
                <a:path w="3609" h="197" extrusionOk="0">
                  <a:moveTo>
                    <a:pt x="1526" y="0"/>
                  </a:moveTo>
                  <a:cubicBezTo>
                    <a:pt x="994" y="0"/>
                    <a:pt x="447" y="47"/>
                    <a:pt x="1" y="185"/>
                  </a:cubicBezTo>
                  <a:lnTo>
                    <a:pt x="3608" y="197"/>
                  </a:lnTo>
                  <a:cubicBezTo>
                    <a:pt x="3608" y="189"/>
                    <a:pt x="2598" y="0"/>
                    <a:pt x="152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8" name="Google Shape;115;p15"/>
            <p:cNvSpPr/>
            <p:nvPr/>
          </p:nvSpPr>
          <p:spPr>
            <a:xfrm>
              <a:off x="1164910" y="3863742"/>
              <a:ext cx="135734" cy="15873"/>
            </a:xfrm>
            <a:custGeom>
              <a:avLst/>
              <a:gdLst/>
              <a:ahLst/>
              <a:cxnLst/>
              <a:rect l="l" t="t" r="r" b="b"/>
              <a:pathLst>
                <a:path w="3335" h="390" extrusionOk="0">
                  <a:moveTo>
                    <a:pt x="0" y="1"/>
                  </a:moveTo>
                  <a:cubicBezTo>
                    <a:pt x="0" y="1"/>
                    <a:pt x="1606" y="389"/>
                    <a:pt x="3007" y="389"/>
                  </a:cubicBezTo>
                  <a:cubicBezTo>
                    <a:pt x="3118" y="389"/>
                    <a:pt x="3227" y="387"/>
                    <a:pt x="3334" y="382"/>
                  </a:cubicBezTo>
                  <a:lnTo>
                    <a:pt x="3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49" name="Google Shape;116;p15"/>
            <p:cNvSpPr/>
            <p:nvPr/>
          </p:nvSpPr>
          <p:spPr>
            <a:xfrm>
              <a:off x="2600721" y="4533413"/>
              <a:ext cx="364428" cy="137485"/>
            </a:xfrm>
            <a:custGeom>
              <a:avLst/>
              <a:gdLst/>
              <a:ahLst/>
              <a:cxnLst/>
              <a:rect l="l" t="t" r="r" b="b"/>
              <a:pathLst>
                <a:path w="8954" h="3378" extrusionOk="0">
                  <a:moveTo>
                    <a:pt x="1" y="1"/>
                  </a:moveTo>
                  <a:cubicBezTo>
                    <a:pt x="485" y="1874"/>
                    <a:pt x="2565" y="3377"/>
                    <a:pt x="4873" y="3377"/>
                  </a:cubicBezTo>
                  <a:cubicBezTo>
                    <a:pt x="6249" y="3377"/>
                    <a:pt x="7705" y="2844"/>
                    <a:pt x="8954" y="1537"/>
                  </a:cubicBezTo>
                  <a:lnTo>
                    <a:pt x="7644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0" name="Google Shape;117;p15"/>
            <p:cNvSpPr/>
            <p:nvPr/>
          </p:nvSpPr>
          <p:spPr>
            <a:xfrm>
              <a:off x="2649683" y="4533413"/>
              <a:ext cx="474928" cy="92877"/>
            </a:xfrm>
            <a:custGeom>
              <a:avLst/>
              <a:gdLst/>
              <a:ahLst/>
              <a:cxnLst/>
              <a:rect l="l" t="t" r="r" b="b"/>
              <a:pathLst>
                <a:path w="11669" h="2282" extrusionOk="0">
                  <a:moveTo>
                    <a:pt x="0" y="1"/>
                  </a:moveTo>
                  <a:cubicBezTo>
                    <a:pt x="0" y="1"/>
                    <a:pt x="429" y="1084"/>
                    <a:pt x="1834" y="1287"/>
                  </a:cubicBezTo>
                  <a:cubicBezTo>
                    <a:pt x="1834" y="1287"/>
                    <a:pt x="2152" y="2282"/>
                    <a:pt x="5073" y="2282"/>
                  </a:cubicBezTo>
                  <a:cubicBezTo>
                    <a:pt x="5299" y="2282"/>
                    <a:pt x="5540" y="2276"/>
                    <a:pt x="5798" y="2263"/>
                  </a:cubicBezTo>
                  <a:cubicBezTo>
                    <a:pt x="7549" y="2180"/>
                    <a:pt x="7977" y="2096"/>
                    <a:pt x="9180" y="1442"/>
                  </a:cubicBezTo>
                  <a:cubicBezTo>
                    <a:pt x="11668" y="1132"/>
                    <a:pt x="11001" y="1"/>
                    <a:pt x="110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1" name="Google Shape;118;p15"/>
            <p:cNvSpPr/>
            <p:nvPr/>
          </p:nvSpPr>
          <p:spPr>
            <a:xfrm>
              <a:off x="2043946" y="2952235"/>
              <a:ext cx="11640" cy="45625"/>
            </a:xfrm>
            <a:custGeom>
              <a:avLst/>
              <a:gdLst/>
              <a:ahLst/>
              <a:cxnLst/>
              <a:rect l="l" t="t" r="r" b="b"/>
              <a:pathLst>
                <a:path w="286" h="1121" fill="none" extrusionOk="0">
                  <a:moveTo>
                    <a:pt x="286" y="1120"/>
                  </a:moveTo>
                  <a:lnTo>
                    <a:pt x="0" y="1"/>
                  </a:lnTo>
                </a:path>
              </a:pathLst>
            </a:custGeom>
            <a:noFill/>
            <a:ln w="7450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2" name="Google Shape;119;p15"/>
            <p:cNvSpPr/>
            <p:nvPr/>
          </p:nvSpPr>
          <p:spPr>
            <a:xfrm>
              <a:off x="1964459" y="3547873"/>
              <a:ext cx="589784" cy="661416"/>
            </a:xfrm>
            <a:custGeom>
              <a:avLst/>
              <a:gdLst/>
              <a:ahLst/>
              <a:cxnLst/>
              <a:rect l="l" t="t" r="r" b="b"/>
              <a:pathLst>
                <a:path w="14491" h="16251" extrusionOk="0">
                  <a:moveTo>
                    <a:pt x="7267" y="0"/>
                  </a:moveTo>
                  <a:cubicBezTo>
                    <a:pt x="7222" y="0"/>
                    <a:pt x="7177" y="12"/>
                    <a:pt x="7132" y="34"/>
                  </a:cubicBezTo>
                  <a:cubicBezTo>
                    <a:pt x="4947" y="1375"/>
                    <a:pt x="2774" y="1583"/>
                    <a:pt x="1592" y="1583"/>
                  </a:cubicBezTo>
                  <a:cubicBezTo>
                    <a:pt x="1557" y="1583"/>
                    <a:pt x="1522" y="1583"/>
                    <a:pt x="1489" y="1582"/>
                  </a:cubicBezTo>
                  <a:cubicBezTo>
                    <a:pt x="894" y="1558"/>
                    <a:pt x="524" y="1499"/>
                    <a:pt x="524" y="1499"/>
                  </a:cubicBezTo>
                  <a:cubicBezTo>
                    <a:pt x="508" y="1496"/>
                    <a:pt x="491" y="1495"/>
                    <a:pt x="474" y="1495"/>
                  </a:cubicBezTo>
                  <a:cubicBezTo>
                    <a:pt x="420" y="1495"/>
                    <a:pt x="368" y="1510"/>
                    <a:pt x="322" y="1546"/>
                  </a:cubicBezTo>
                  <a:cubicBezTo>
                    <a:pt x="263" y="1594"/>
                    <a:pt x="227" y="1666"/>
                    <a:pt x="227" y="1725"/>
                  </a:cubicBezTo>
                  <a:cubicBezTo>
                    <a:pt x="227" y="1773"/>
                    <a:pt x="1" y="6535"/>
                    <a:pt x="2680" y="11417"/>
                  </a:cubicBezTo>
                  <a:cubicBezTo>
                    <a:pt x="3513" y="12953"/>
                    <a:pt x="4846" y="14429"/>
                    <a:pt x="6942" y="16191"/>
                  </a:cubicBezTo>
                  <a:cubicBezTo>
                    <a:pt x="6990" y="16239"/>
                    <a:pt x="7049" y="16251"/>
                    <a:pt x="7109" y="16251"/>
                  </a:cubicBezTo>
                  <a:cubicBezTo>
                    <a:pt x="7168" y="16251"/>
                    <a:pt x="7204" y="16239"/>
                    <a:pt x="7263" y="16191"/>
                  </a:cubicBezTo>
                  <a:cubicBezTo>
                    <a:pt x="9276" y="14679"/>
                    <a:pt x="10692" y="13203"/>
                    <a:pt x="11585" y="11702"/>
                  </a:cubicBezTo>
                  <a:cubicBezTo>
                    <a:pt x="14431" y="6940"/>
                    <a:pt x="14491" y="2058"/>
                    <a:pt x="14491" y="1999"/>
                  </a:cubicBezTo>
                  <a:cubicBezTo>
                    <a:pt x="14491" y="1927"/>
                    <a:pt x="14455" y="1844"/>
                    <a:pt x="14395" y="1808"/>
                  </a:cubicBezTo>
                  <a:cubicBezTo>
                    <a:pt x="14349" y="1771"/>
                    <a:pt x="14302" y="1741"/>
                    <a:pt x="14250" y="1741"/>
                  </a:cubicBezTo>
                  <a:cubicBezTo>
                    <a:pt x="14236" y="1741"/>
                    <a:pt x="14220" y="1744"/>
                    <a:pt x="14205" y="1749"/>
                  </a:cubicBezTo>
                  <a:cubicBezTo>
                    <a:pt x="14205" y="1749"/>
                    <a:pt x="13776" y="1785"/>
                    <a:pt x="13121" y="1785"/>
                  </a:cubicBezTo>
                  <a:cubicBezTo>
                    <a:pt x="11871" y="1773"/>
                    <a:pt x="9454" y="1511"/>
                    <a:pt x="7418" y="46"/>
                  </a:cubicBezTo>
                  <a:cubicBezTo>
                    <a:pt x="7368" y="15"/>
                    <a:pt x="7318" y="0"/>
                    <a:pt x="72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3" name="Google Shape;120;p15"/>
            <p:cNvSpPr/>
            <p:nvPr/>
          </p:nvSpPr>
          <p:spPr>
            <a:xfrm>
              <a:off x="2223718" y="3729027"/>
              <a:ext cx="79528" cy="306797"/>
            </a:xfrm>
            <a:custGeom>
              <a:avLst/>
              <a:gdLst/>
              <a:ahLst/>
              <a:cxnLst/>
              <a:rect l="l" t="t" r="r" b="b"/>
              <a:pathLst>
                <a:path w="1954" h="7538" extrusionOk="0">
                  <a:moveTo>
                    <a:pt x="120" y="1"/>
                  </a:moveTo>
                  <a:lnTo>
                    <a:pt x="477" y="4799"/>
                  </a:lnTo>
                  <a:lnTo>
                    <a:pt x="1548" y="4799"/>
                  </a:lnTo>
                  <a:lnTo>
                    <a:pt x="1905" y="1"/>
                  </a:lnTo>
                  <a:close/>
                  <a:moveTo>
                    <a:pt x="1001" y="5585"/>
                  </a:moveTo>
                  <a:cubicBezTo>
                    <a:pt x="453" y="5585"/>
                    <a:pt x="0" y="6025"/>
                    <a:pt x="0" y="6537"/>
                  </a:cubicBezTo>
                  <a:cubicBezTo>
                    <a:pt x="0" y="7078"/>
                    <a:pt x="430" y="7537"/>
                    <a:pt x="980" y="7537"/>
                  </a:cubicBezTo>
                  <a:cubicBezTo>
                    <a:pt x="987" y="7537"/>
                    <a:pt x="994" y="7537"/>
                    <a:pt x="1001" y="7537"/>
                  </a:cubicBezTo>
                  <a:cubicBezTo>
                    <a:pt x="1524" y="7537"/>
                    <a:pt x="1953" y="7085"/>
                    <a:pt x="1953" y="6537"/>
                  </a:cubicBezTo>
                  <a:cubicBezTo>
                    <a:pt x="1953" y="6025"/>
                    <a:pt x="1524" y="5585"/>
                    <a:pt x="1001" y="5585"/>
                  </a:cubicBezTo>
                  <a:close/>
                </a:path>
              </a:pathLst>
            </a:custGeom>
            <a:solidFill>
              <a:srgbClr val="D1202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4" name="Google Shape;121;p15"/>
            <p:cNvSpPr/>
            <p:nvPr/>
          </p:nvSpPr>
          <p:spPr>
            <a:xfrm>
              <a:off x="2632711" y="2657611"/>
              <a:ext cx="401750" cy="366422"/>
            </a:xfrm>
            <a:custGeom>
              <a:avLst/>
              <a:gdLst/>
              <a:ahLst/>
              <a:cxnLst/>
              <a:rect l="l" t="t" r="r" b="b"/>
              <a:pathLst>
                <a:path w="9871" h="9003" extrusionOk="0">
                  <a:moveTo>
                    <a:pt x="7620" y="1"/>
                  </a:moveTo>
                  <a:cubicBezTo>
                    <a:pt x="6382" y="1"/>
                    <a:pt x="5394" y="1001"/>
                    <a:pt x="5394" y="2227"/>
                  </a:cubicBezTo>
                  <a:cubicBezTo>
                    <a:pt x="5394" y="2739"/>
                    <a:pt x="5572" y="3216"/>
                    <a:pt x="5846" y="3585"/>
                  </a:cubicBezTo>
                  <a:lnTo>
                    <a:pt x="2334" y="6621"/>
                  </a:lnTo>
                  <a:cubicBezTo>
                    <a:pt x="2084" y="6383"/>
                    <a:pt x="1762" y="6228"/>
                    <a:pt x="1381" y="6228"/>
                  </a:cubicBezTo>
                  <a:cubicBezTo>
                    <a:pt x="631" y="6228"/>
                    <a:pt x="0" y="6859"/>
                    <a:pt x="0" y="7621"/>
                  </a:cubicBezTo>
                  <a:cubicBezTo>
                    <a:pt x="0" y="8371"/>
                    <a:pt x="631" y="9002"/>
                    <a:pt x="1381" y="9002"/>
                  </a:cubicBezTo>
                  <a:cubicBezTo>
                    <a:pt x="2143" y="9002"/>
                    <a:pt x="2774" y="8371"/>
                    <a:pt x="2774" y="7621"/>
                  </a:cubicBezTo>
                  <a:cubicBezTo>
                    <a:pt x="2774" y="7323"/>
                    <a:pt x="2667" y="7038"/>
                    <a:pt x="2513" y="6811"/>
                  </a:cubicBezTo>
                  <a:lnTo>
                    <a:pt x="6025" y="3775"/>
                  </a:lnTo>
                  <a:cubicBezTo>
                    <a:pt x="6430" y="4192"/>
                    <a:pt x="7001" y="4466"/>
                    <a:pt x="7632" y="4466"/>
                  </a:cubicBezTo>
                  <a:cubicBezTo>
                    <a:pt x="8870" y="4466"/>
                    <a:pt x="9871" y="3466"/>
                    <a:pt x="9871" y="2227"/>
                  </a:cubicBezTo>
                  <a:cubicBezTo>
                    <a:pt x="9835" y="1001"/>
                    <a:pt x="8847" y="1"/>
                    <a:pt x="762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5" name="Google Shape;122;p15"/>
            <p:cNvSpPr/>
            <p:nvPr/>
          </p:nvSpPr>
          <p:spPr>
            <a:xfrm>
              <a:off x="2264418" y="4879399"/>
              <a:ext cx="914936" cy="109564"/>
            </a:xfrm>
            <a:custGeom>
              <a:avLst/>
              <a:gdLst/>
              <a:ahLst/>
              <a:cxnLst/>
              <a:rect l="l" t="t" r="r" b="b"/>
              <a:pathLst>
                <a:path w="22480" h="2692" extrusionOk="0">
                  <a:moveTo>
                    <a:pt x="1" y="1"/>
                  </a:moveTo>
                  <a:lnTo>
                    <a:pt x="1" y="2692"/>
                  </a:lnTo>
                  <a:lnTo>
                    <a:pt x="22480" y="2692"/>
                  </a:lnTo>
                  <a:lnTo>
                    <a:pt x="22480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6" name="Google Shape;123;p15"/>
            <p:cNvSpPr/>
            <p:nvPr/>
          </p:nvSpPr>
          <p:spPr>
            <a:xfrm>
              <a:off x="2434014" y="5036907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1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1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7" name="Google Shape;124;p15"/>
            <p:cNvSpPr/>
            <p:nvPr/>
          </p:nvSpPr>
          <p:spPr>
            <a:xfrm>
              <a:off x="2434014" y="5126079"/>
              <a:ext cx="745828" cy="54294"/>
            </a:xfrm>
            <a:custGeom>
              <a:avLst/>
              <a:gdLst/>
              <a:ahLst/>
              <a:cxnLst/>
              <a:rect l="l" t="t" r="r" b="b"/>
              <a:pathLst>
                <a:path w="18325" h="1334" extrusionOk="0">
                  <a:moveTo>
                    <a:pt x="1" y="0"/>
                  </a:moveTo>
                  <a:lnTo>
                    <a:pt x="1" y="1334"/>
                  </a:lnTo>
                  <a:lnTo>
                    <a:pt x="18324" y="1334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8" name="Google Shape;125;p15"/>
            <p:cNvSpPr/>
            <p:nvPr/>
          </p:nvSpPr>
          <p:spPr>
            <a:xfrm>
              <a:off x="2689895" y="5214764"/>
              <a:ext cx="489947" cy="54782"/>
            </a:xfrm>
            <a:custGeom>
              <a:avLst/>
              <a:gdLst/>
              <a:ahLst/>
              <a:cxnLst/>
              <a:rect l="l" t="t" r="r" b="b"/>
              <a:pathLst>
                <a:path w="12038" h="1346" extrusionOk="0">
                  <a:moveTo>
                    <a:pt x="0" y="0"/>
                  </a:moveTo>
                  <a:lnTo>
                    <a:pt x="0" y="1345"/>
                  </a:lnTo>
                  <a:lnTo>
                    <a:pt x="12037" y="1345"/>
                  </a:lnTo>
                  <a:lnTo>
                    <a:pt x="12037" y="0"/>
                  </a:lnTo>
                  <a:close/>
                </a:path>
              </a:pathLst>
            </a:custGeom>
            <a:solidFill>
              <a:srgbClr val="E2E2E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59" name="Google Shape;126;p15"/>
            <p:cNvSpPr/>
            <p:nvPr/>
          </p:nvSpPr>
          <p:spPr>
            <a:xfrm>
              <a:off x="2894859" y="2508365"/>
              <a:ext cx="94546" cy="94546"/>
            </a:xfrm>
            <a:custGeom>
              <a:avLst/>
              <a:gdLst/>
              <a:ahLst/>
              <a:cxnLst/>
              <a:rect l="l" t="t" r="r" b="b"/>
              <a:pathLst>
                <a:path w="2323" h="2323" extrusionOk="0">
                  <a:moveTo>
                    <a:pt x="1167" y="1"/>
                  </a:moveTo>
                  <a:cubicBezTo>
                    <a:pt x="524" y="1"/>
                    <a:pt x="1" y="525"/>
                    <a:pt x="1" y="1168"/>
                  </a:cubicBezTo>
                  <a:cubicBezTo>
                    <a:pt x="1" y="1811"/>
                    <a:pt x="524" y="2323"/>
                    <a:pt x="1167" y="2323"/>
                  </a:cubicBezTo>
                  <a:cubicBezTo>
                    <a:pt x="1810" y="2323"/>
                    <a:pt x="2322" y="1811"/>
                    <a:pt x="2322" y="1168"/>
                  </a:cubicBezTo>
                  <a:cubicBezTo>
                    <a:pt x="2322" y="525"/>
                    <a:pt x="1810" y="1"/>
                    <a:pt x="11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0" name="Google Shape;127;p15"/>
            <p:cNvSpPr/>
            <p:nvPr/>
          </p:nvSpPr>
          <p:spPr>
            <a:xfrm>
              <a:off x="-1006072" y="1271750"/>
              <a:ext cx="486039" cy="429385"/>
            </a:xfrm>
            <a:custGeom>
              <a:avLst/>
              <a:gdLst/>
              <a:ahLst/>
              <a:cxnLst/>
              <a:rect l="l" t="t" r="r" b="b"/>
              <a:pathLst>
                <a:path w="11942" h="10550" extrusionOk="0">
                  <a:moveTo>
                    <a:pt x="7370" y="0"/>
                  </a:moveTo>
                  <a:lnTo>
                    <a:pt x="0" y="10549"/>
                  </a:lnTo>
                  <a:lnTo>
                    <a:pt x="4572" y="10549"/>
                  </a:lnTo>
                  <a:lnTo>
                    <a:pt x="11942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1" name="Google Shape;128;p15"/>
            <p:cNvSpPr/>
            <p:nvPr/>
          </p:nvSpPr>
          <p:spPr>
            <a:xfrm>
              <a:off x="-705666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2" name="Google Shape;129;p15"/>
            <p:cNvSpPr/>
            <p:nvPr/>
          </p:nvSpPr>
          <p:spPr>
            <a:xfrm>
              <a:off x="-405219" y="1271750"/>
              <a:ext cx="485592" cy="429385"/>
            </a:xfrm>
            <a:custGeom>
              <a:avLst/>
              <a:gdLst/>
              <a:ahLst/>
              <a:cxnLst/>
              <a:rect l="l" t="t" r="r" b="b"/>
              <a:pathLst>
                <a:path w="11931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3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3" name="Google Shape;130;p15"/>
            <p:cNvSpPr/>
            <p:nvPr/>
          </p:nvSpPr>
          <p:spPr>
            <a:xfrm>
              <a:off x="-105261" y="1271750"/>
              <a:ext cx="486080" cy="429385"/>
            </a:xfrm>
            <a:custGeom>
              <a:avLst/>
              <a:gdLst/>
              <a:ahLst/>
              <a:cxnLst/>
              <a:rect l="l" t="t" r="r" b="b"/>
              <a:pathLst>
                <a:path w="11943" h="10550" extrusionOk="0">
                  <a:moveTo>
                    <a:pt x="7371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43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4" name="Google Shape;131;p15"/>
            <p:cNvSpPr/>
            <p:nvPr/>
          </p:nvSpPr>
          <p:spPr>
            <a:xfrm>
              <a:off x="195186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73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5" name="Google Shape;132;p15"/>
            <p:cNvSpPr/>
            <p:nvPr/>
          </p:nvSpPr>
          <p:spPr>
            <a:xfrm>
              <a:off x="495633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59" y="0"/>
                  </a:moveTo>
                  <a:lnTo>
                    <a:pt x="1" y="10549"/>
                  </a:lnTo>
                  <a:lnTo>
                    <a:pt x="4561" y="10549"/>
                  </a:lnTo>
                  <a:lnTo>
                    <a:pt x="1191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  <p:sp>
          <p:nvSpPr>
            <p:cNvPr id="166" name="Google Shape;133;p15"/>
            <p:cNvSpPr/>
            <p:nvPr/>
          </p:nvSpPr>
          <p:spPr>
            <a:xfrm>
              <a:off x="792702" y="1271750"/>
              <a:ext cx="485103" cy="429385"/>
            </a:xfrm>
            <a:custGeom>
              <a:avLst/>
              <a:gdLst/>
              <a:ahLst/>
              <a:cxnLst/>
              <a:rect l="l" t="t" r="r" b="b"/>
              <a:pathLst>
                <a:path w="11919" h="10550" extrusionOk="0">
                  <a:moveTo>
                    <a:pt x="7346" y="0"/>
                  </a:moveTo>
                  <a:lnTo>
                    <a:pt x="0" y="10549"/>
                  </a:lnTo>
                  <a:lnTo>
                    <a:pt x="4560" y="10549"/>
                  </a:lnTo>
                  <a:lnTo>
                    <a:pt x="1191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sz="1865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</a:endParaRPr>
            </a:p>
          </p:txBody>
        </p:sp>
      </p:grpSp>
      <p:sp>
        <p:nvSpPr>
          <p:cNvPr id="167" name="Google Shape;54;p15"/>
          <p:cNvSpPr txBox="1"/>
          <p:nvPr>
            <p:custDataLst>
              <p:tags r:id="rId1"/>
            </p:custDataLst>
          </p:nvPr>
        </p:nvSpPr>
        <p:spPr>
          <a:xfrm>
            <a:off x="1094105" y="1951355"/>
            <a:ext cx="6340475" cy="208407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  <a:defRPr sz="53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altLang="en-GB" sz="6000" kern="0">
                <a:latin typeface="Arial Black" panose="020B0A04020102020204" charset="0"/>
                <a:cs typeface="Arial Black" panose="020B0A04020102020204" charset="0"/>
              </a:rPr>
              <a:t>Malicious Code Analysis</a:t>
            </a:r>
            <a:endParaRPr lang="en-US" altLang="en-GB" sz="6000" kern="0" dirty="0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68" name="Google Shape;55;p15"/>
          <p:cNvSpPr txBox="1"/>
          <p:nvPr>
            <p:custDataLst>
              <p:tags r:id="rId2"/>
            </p:custDataLst>
          </p:nvPr>
        </p:nvSpPr>
        <p:spPr>
          <a:xfrm>
            <a:off x="1094105" y="4035425"/>
            <a:ext cx="3119755" cy="749935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20204"/>
              <a:buNone/>
              <a:defRPr sz="2935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algn="l"/>
            <a:r>
              <a:rPr lang="en-US" altLang="en-GB" sz="2000" kern="0">
                <a:latin typeface="Palatino Linotype" panose="02040502050505030304" charset="0"/>
                <a:cs typeface="Palatino Linotype" panose="02040502050505030304" charset="0"/>
              </a:rPr>
              <a:t>Fangtian Zhong</a:t>
            </a:r>
            <a:endParaRPr lang="en-US" altLang="en-GB" sz="2000" kern="0">
              <a:latin typeface="Palatino Linotype" panose="02040502050505030304" charset="0"/>
              <a:cs typeface="Palatino Linotype" panose="02040502050505030304" charset="0"/>
            </a:endParaRPr>
          </a:p>
          <a:p>
            <a:pPr algn="l"/>
            <a:r>
              <a:rPr lang="en-US" altLang="en-GB" sz="2000" kern="0">
                <a:latin typeface="Palatino Linotype" panose="02040502050505030304" charset="0"/>
                <a:cs typeface="Palatino Linotype" panose="02040502050505030304" charset="0"/>
              </a:rPr>
              <a:t>CSCI 491</a:t>
            </a:r>
            <a:endParaRPr lang="en-US" altLang="en-GB" sz="2000" kern="0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69" name="Google Shape;55;p15"/>
          <p:cNvSpPr txBox="1"/>
          <p:nvPr>
            <p:custDataLst>
              <p:tags r:id="rId3"/>
            </p:custDataLst>
          </p:nvPr>
        </p:nvSpPr>
        <p:spPr>
          <a:xfrm>
            <a:off x="1094105" y="5567680"/>
            <a:ext cx="6605270" cy="962025"/>
          </a:xfrm>
          <a:prstGeom prst="rect">
            <a:avLst/>
          </a:prstGeom>
          <a:noFill/>
          <a:ln>
            <a:noFill/>
          </a:ln>
        </p:spPr>
        <p:txBody>
          <a:bodyPr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600" marR="0" lvl="0" indent="-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1pPr>
            <a:lvl2pPr marL="1219200" marR="0" lvl="1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2pPr>
            <a:lvl3pPr marL="1828800" marR="0" lvl="2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3pPr>
            <a:lvl4pPr marL="2438400" marR="0" lvl="3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4pPr>
            <a:lvl5pPr marL="3048000" marR="0" lvl="4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5pPr>
            <a:lvl6pPr marL="3657600" marR="0" lvl="5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6pPr>
            <a:lvl7pPr marL="4267200" marR="0" lvl="6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7pPr>
            <a:lvl8pPr marL="4876800" marR="0" lvl="7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8pPr>
            <a:lvl9pPr marL="5486400" marR="0" lvl="8" indent="-42354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ra Sans" panose="020B0503050000020004"/>
              <a:buNone/>
              <a:defRPr sz="2935" b="0" i="0" u="none" strike="noStrike" cap="none">
                <a:solidFill>
                  <a:schemeClr val="dk1"/>
                </a:solidFill>
                <a:latin typeface="Fira Sans" panose="020B0503050000020004"/>
                <a:ea typeface="Fira Sans" panose="020B0503050000020004"/>
                <a:cs typeface="Fira Sans" panose="020B0503050000020004"/>
                <a:sym typeface="Fira Sans" panose="020B0503050000020004"/>
              </a:defRPr>
            </a:lvl9pPr>
          </a:lstStyle>
          <a:p>
            <a:pPr marL="0" indent="0" algn="l">
              <a:lnSpc>
                <a:spcPts val="2800"/>
              </a:lnSpc>
              <a:buClr>
                <a:srgbClr val="000000"/>
              </a:buClr>
            </a:pPr>
            <a:r>
              <a:rPr lang="en-US" altLang="en-GB" sz="18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</a:rPr>
              <a:t>G</a:t>
            </a:r>
            <a:r>
              <a:rPr lang="en-US" altLang="en-GB" sz="18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</a:rPr>
              <a:t>ianforte School of Computing</a:t>
            </a:r>
            <a:endParaRPr lang="en-US" altLang="en-GB" sz="1800" dirty="0">
              <a:solidFill>
                <a:srgbClr val="000000"/>
              </a:solidFill>
              <a:latin typeface="Palatino Linotype" panose="02040502050505030304" charset="0"/>
              <a:cs typeface="Palatino Linotype" panose="02040502050505030304" charset="0"/>
            </a:endParaRPr>
          </a:p>
          <a:p>
            <a:pPr marL="0" indent="0" algn="l">
              <a:lnSpc>
                <a:spcPts val="2800"/>
              </a:lnSpc>
              <a:buClr>
                <a:srgbClr val="000000"/>
              </a:buClr>
            </a:pPr>
            <a:r>
              <a:rPr lang="en-US" altLang="en-GB" sz="1800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</a:rPr>
              <a:t>Norm Asbjornson College of Engineering</a:t>
            </a:r>
            <a:endParaRPr lang="en-US" altLang="en-GB" sz="1800" dirty="0">
              <a:solidFill>
                <a:srgbClr val="000000"/>
              </a:solidFill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73" name="矩形 172"/>
          <p:cNvSpPr/>
          <p:nvPr>
            <p:custDataLst>
              <p:tags r:id="rId4"/>
            </p:custDataLst>
          </p:nvPr>
        </p:nvSpPr>
        <p:spPr>
          <a:xfrm>
            <a:off x="9970770" y="109855"/>
            <a:ext cx="196024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2023.04.18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77571" y="6016506"/>
            <a:ext cx="247650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P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rocessor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75360" y="1322070"/>
            <a:ext cx="619061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The processor supports the following data sizes −</a:t>
            </a:r>
            <a:endParaRPr lang="en-US"/>
          </a:p>
          <a:p>
            <a:r>
              <a:rPr lang="en-US"/>
              <a:t>	Word: a 2-byte data item</a:t>
            </a:r>
            <a:endParaRPr lang="en-US"/>
          </a:p>
          <a:p>
            <a:r>
              <a:rPr lang="en-US"/>
              <a:t>	Doubleword: a 4-byte (32 bit) data item</a:t>
            </a:r>
            <a:endParaRPr lang="en-US"/>
          </a:p>
          <a:p>
            <a:r>
              <a:rPr lang="en-US"/>
              <a:t>	Quadword: an 8-byte (64 bit) data item</a:t>
            </a:r>
            <a:endParaRPr lang="en-US"/>
          </a:p>
          <a:p>
            <a:r>
              <a:rPr lang="en-US"/>
              <a:t>	Paragraph: a 16-byte (128 bit) area</a:t>
            </a:r>
            <a:endParaRPr lang="en-US"/>
          </a:p>
          <a:p>
            <a:r>
              <a:rPr lang="en-US"/>
              <a:t>	Kilobyte: 1024 bytes</a:t>
            </a:r>
            <a:endParaRPr lang="en-US"/>
          </a:p>
          <a:p>
            <a:r>
              <a:rPr lang="en-US"/>
              <a:t>	Megabyte: 1,048,576 bytes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Binary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788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indent="0">
              <a:lnSpc>
                <a:spcPts val="4500"/>
              </a:lnSpc>
              <a:spcBef>
                <a:spcPts val="1000"/>
              </a:spcBef>
              <a:buSzPct val="200000"/>
              <a:buFontTx/>
              <a:buNone/>
            </a:pPr>
            <a:r>
              <a:rPr lang="en-US" altLang="zh-CN" sz="2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Every number system uses positional notation, i.e., each position in which a digit is written has a different positional value. Each position is power of the base, which is 2 for binary number system, and these powers begin at 0 and increase by 1.</a:t>
            </a:r>
            <a:endParaRPr lang="en-US" altLang="zh-CN" sz="2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500"/>
              </a:lnSpc>
              <a:spcBef>
                <a:spcPts val="1000"/>
              </a:spcBef>
              <a:buSzPct val="200000"/>
              <a:buFontTx/>
              <a:buNone/>
            </a:pPr>
            <a:endParaRPr lang="en-US" altLang="zh-CN" sz="2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00" y="3046730"/>
            <a:ext cx="11455400" cy="25400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748790" y="5659120"/>
            <a:ext cx="847026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/>
              <a:t>So, the value of a given binary number is −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1 + 2 + 4 + 8 +16 + 32 + 64 + 128 = 255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Binary Arithmetic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03605" y="1310005"/>
            <a:ext cx="7015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The following table illustrates four simple rules for binary addition −</a:t>
            </a:r>
            <a:endParaRPr lang="en-US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2275" y="1955165"/>
            <a:ext cx="11506200" cy="3619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Example-Add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5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984250"/>
            <a:ext cx="11438255" cy="41395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endParaRPr lang="zh-CN" altLang="en-US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1755140"/>
            <a:ext cx="11442700" cy="284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Example-S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ub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4099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A negative binary value is expressed in two's complement notation. According to this rule, to convert a binary number to its negative value is to reverse its bit values and add 1.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Subtract 42 from 53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1000"/>
              </a:spcAft>
              <a:buSzPct val="200000"/>
              <a:buFontTx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0" y="3308985"/>
            <a:ext cx="11442700" cy="4292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Hexadecimal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81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28650">
              <a:lnSpc>
                <a:spcPts val="4500"/>
              </a:lnSpc>
              <a:spcBef>
                <a:spcPts val="10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Base is</a:t>
            </a:r>
            <a:r>
              <a:rPr lang="en-US" altLang="zh-CN" sz="33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 16. </a:t>
            </a:r>
            <a:endParaRPr lang="en-US" altLang="zh-CN" sz="33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28650">
              <a:lnSpc>
                <a:spcPts val="4500"/>
              </a:lnSpc>
              <a:spcBef>
                <a:spcPts val="10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The digits range from 0 to 15. The letters A through F is used to represent the decimal values 10 through 15.</a:t>
            </a:r>
            <a:endParaRPr lang="en-US" altLang="zh-CN" sz="33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28650">
              <a:lnSpc>
                <a:spcPts val="4500"/>
              </a:lnSpc>
              <a:spcBef>
                <a:spcPts val="10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endParaRPr lang="en-US" altLang="zh-CN" sz="33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 descr="/Users/weiqingqing/Desktop/23.png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15453" y="4659400"/>
            <a:ext cx="1393675" cy="180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13" h="5443">
                <a:moveTo>
                  <a:pt x="0" y="0"/>
                </a:moveTo>
                <a:lnTo>
                  <a:pt x="4213" y="0"/>
                </a:lnTo>
                <a:lnTo>
                  <a:pt x="4213" y="5443"/>
                </a:lnTo>
                <a:lnTo>
                  <a:pt x="3327" y="5443"/>
                </a:lnTo>
                <a:lnTo>
                  <a:pt x="3360" y="5075"/>
                </a:lnTo>
                <a:lnTo>
                  <a:pt x="2320" y="4931"/>
                </a:lnTo>
                <a:lnTo>
                  <a:pt x="2125" y="5007"/>
                </a:lnTo>
                <a:lnTo>
                  <a:pt x="2100" y="4988"/>
                </a:lnTo>
                <a:lnTo>
                  <a:pt x="1868" y="4906"/>
                </a:lnTo>
                <a:lnTo>
                  <a:pt x="1756" y="4906"/>
                </a:lnTo>
                <a:lnTo>
                  <a:pt x="1655" y="4919"/>
                </a:lnTo>
                <a:lnTo>
                  <a:pt x="1536" y="4919"/>
                </a:lnTo>
                <a:lnTo>
                  <a:pt x="1405" y="4938"/>
                </a:lnTo>
                <a:lnTo>
                  <a:pt x="1304" y="4938"/>
                </a:lnTo>
                <a:lnTo>
                  <a:pt x="1192" y="4919"/>
                </a:lnTo>
                <a:lnTo>
                  <a:pt x="1122" y="4878"/>
                </a:lnTo>
                <a:lnTo>
                  <a:pt x="1175" y="4875"/>
                </a:lnTo>
                <a:lnTo>
                  <a:pt x="1085" y="4856"/>
                </a:lnTo>
                <a:lnTo>
                  <a:pt x="1122" y="4878"/>
                </a:lnTo>
                <a:lnTo>
                  <a:pt x="887" y="4891"/>
                </a:lnTo>
                <a:lnTo>
                  <a:pt x="655" y="5188"/>
                </a:lnTo>
                <a:lnTo>
                  <a:pt x="791" y="5443"/>
                </a:lnTo>
                <a:lnTo>
                  <a:pt x="0" y="5443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Hexadecimal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pic>
        <p:nvPicPr>
          <p:cNvPr id="4" name="图片 3" descr="/Users/weiqingqing/Desktop/23.png2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315453" y="4659400"/>
            <a:ext cx="1393675" cy="180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13" h="5443">
                <a:moveTo>
                  <a:pt x="0" y="0"/>
                </a:moveTo>
                <a:lnTo>
                  <a:pt x="4213" y="0"/>
                </a:lnTo>
                <a:lnTo>
                  <a:pt x="4213" y="5443"/>
                </a:lnTo>
                <a:lnTo>
                  <a:pt x="3327" y="5443"/>
                </a:lnTo>
                <a:lnTo>
                  <a:pt x="3360" y="5075"/>
                </a:lnTo>
                <a:lnTo>
                  <a:pt x="2320" y="4931"/>
                </a:lnTo>
                <a:lnTo>
                  <a:pt x="2125" y="5007"/>
                </a:lnTo>
                <a:lnTo>
                  <a:pt x="2100" y="4988"/>
                </a:lnTo>
                <a:lnTo>
                  <a:pt x="1868" y="4906"/>
                </a:lnTo>
                <a:lnTo>
                  <a:pt x="1756" y="4906"/>
                </a:lnTo>
                <a:lnTo>
                  <a:pt x="1655" y="4919"/>
                </a:lnTo>
                <a:lnTo>
                  <a:pt x="1536" y="4919"/>
                </a:lnTo>
                <a:lnTo>
                  <a:pt x="1405" y="4938"/>
                </a:lnTo>
                <a:lnTo>
                  <a:pt x="1304" y="4938"/>
                </a:lnTo>
                <a:lnTo>
                  <a:pt x="1192" y="4919"/>
                </a:lnTo>
                <a:lnTo>
                  <a:pt x="1122" y="4878"/>
                </a:lnTo>
                <a:lnTo>
                  <a:pt x="1175" y="4875"/>
                </a:lnTo>
                <a:lnTo>
                  <a:pt x="1085" y="4856"/>
                </a:lnTo>
                <a:lnTo>
                  <a:pt x="1122" y="4878"/>
                </a:lnTo>
                <a:lnTo>
                  <a:pt x="887" y="4891"/>
                </a:lnTo>
                <a:lnTo>
                  <a:pt x="655" y="5188"/>
                </a:lnTo>
                <a:lnTo>
                  <a:pt x="791" y="5443"/>
                </a:lnTo>
                <a:lnTo>
                  <a:pt x="0" y="544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105" y="954405"/>
            <a:ext cx="644715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Hexadecimal Number System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2810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628650">
              <a:lnSpc>
                <a:spcPts val="4500"/>
              </a:lnSpc>
              <a:spcBef>
                <a:spcPts val="10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Abbreviating lengthy binary representations. </a:t>
            </a:r>
            <a:endParaRPr lang="en-US" altLang="zh-CN" sz="33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628650">
              <a:lnSpc>
                <a:spcPts val="4500"/>
              </a:lnSpc>
              <a:spcBef>
                <a:spcPts val="10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293786480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3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Represent</a:t>
            </a:r>
            <a:r>
              <a:rPr lang="en-US" altLang="zh-CN" sz="33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ing a binary data by dividing each byte in half</a:t>
            </a:r>
            <a:endParaRPr lang="en-US" altLang="zh-CN" sz="33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4" name="图片 3" descr="/Users/weiqingqing/Desktop/23.png2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315453" y="4659400"/>
            <a:ext cx="1393675" cy="1800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213" h="5443">
                <a:moveTo>
                  <a:pt x="0" y="0"/>
                </a:moveTo>
                <a:lnTo>
                  <a:pt x="4213" y="0"/>
                </a:lnTo>
                <a:lnTo>
                  <a:pt x="4213" y="5443"/>
                </a:lnTo>
                <a:lnTo>
                  <a:pt x="3327" y="5443"/>
                </a:lnTo>
                <a:lnTo>
                  <a:pt x="3360" y="5075"/>
                </a:lnTo>
                <a:lnTo>
                  <a:pt x="2320" y="4931"/>
                </a:lnTo>
                <a:lnTo>
                  <a:pt x="2125" y="5007"/>
                </a:lnTo>
                <a:lnTo>
                  <a:pt x="2100" y="4988"/>
                </a:lnTo>
                <a:lnTo>
                  <a:pt x="1868" y="4906"/>
                </a:lnTo>
                <a:lnTo>
                  <a:pt x="1756" y="4906"/>
                </a:lnTo>
                <a:lnTo>
                  <a:pt x="1655" y="4919"/>
                </a:lnTo>
                <a:lnTo>
                  <a:pt x="1536" y="4919"/>
                </a:lnTo>
                <a:lnTo>
                  <a:pt x="1405" y="4938"/>
                </a:lnTo>
                <a:lnTo>
                  <a:pt x="1304" y="4938"/>
                </a:lnTo>
                <a:lnTo>
                  <a:pt x="1192" y="4919"/>
                </a:lnTo>
                <a:lnTo>
                  <a:pt x="1122" y="4878"/>
                </a:lnTo>
                <a:lnTo>
                  <a:pt x="1175" y="4875"/>
                </a:lnTo>
                <a:lnTo>
                  <a:pt x="1085" y="4856"/>
                </a:lnTo>
                <a:lnTo>
                  <a:pt x="1122" y="4878"/>
                </a:lnTo>
                <a:lnTo>
                  <a:pt x="887" y="4891"/>
                </a:lnTo>
                <a:lnTo>
                  <a:pt x="655" y="5188"/>
                </a:lnTo>
                <a:lnTo>
                  <a:pt x="791" y="5443"/>
                </a:lnTo>
                <a:lnTo>
                  <a:pt x="0" y="5443"/>
                </a:lnTo>
                <a:lnTo>
                  <a:pt x="0" y="0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530415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To convert a binary number to its hexadecimal equivalent, break it into groups of 4 consecutive binary numbers, starting from the right, and write those groups over the corresponding digits of the hexadecimal number.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− Binary number 1000 1100 1101 0001 is equivalent to hexadecimal - 8CD1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Example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312991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To convert a hexadecimal number to binary, just write each hexadecimal digit into its 4-digit binary equivalent.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Example − Hexadecimal number FAD8 is equivalent to binary - 1111 1010 1101 1000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xample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5685155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Overview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1094105" y="1353820"/>
            <a:ext cx="4282440" cy="1278890"/>
            <a:chOff x="1726" y="2132"/>
            <a:chExt cx="6744" cy="2014"/>
          </a:xfrm>
        </p:grpSpPr>
        <p:sp>
          <p:nvSpPr>
            <p:cNvPr id="4" name="圆角矩形 6"/>
            <p:cNvSpPr/>
            <p:nvPr>
              <p:custDataLst>
                <p:tags r:id="rId1"/>
              </p:custDataLst>
            </p:nvPr>
          </p:nvSpPr>
          <p:spPr>
            <a:xfrm>
              <a:off x="2238" y="2251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FF4338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5" name="椭圆 4"/>
            <p:cNvSpPr/>
            <p:nvPr>
              <p:custDataLst>
                <p:tags r:id="rId2"/>
              </p:custDataLst>
            </p:nvPr>
          </p:nvSpPr>
          <p:spPr>
            <a:xfrm>
              <a:off x="1726" y="2132"/>
              <a:ext cx="2014" cy="2014"/>
            </a:xfrm>
            <a:prstGeom prst="ellipse">
              <a:avLst/>
            </a:prstGeom>
            <a:solidFill>
              <a:srgbClr val="E80A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3"/>
              </p:custDataLst>
            </p:nvPr>
          </p:nvSpPr>
          <p:spPr>
            <a:xfrm>
              <a:off x="1865" y="2271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4"/>
              </p:custDataLst>
            </p:nvPr>
          </p:nvSpPr>
          <p:spPr>
            <a:xfrm>
              <a:off x="2134" y="2665"/>
              <a:ext cx="1199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 fontScale="80000" lnSpcReduction="10000"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600" b="0" i="0" u="none" strike="noStrike" kern="0" cap="none" spc="300" normalizeH="0" baseline="0" noProof="0">
                  <a:ln>
                    <a:noFill/>
                  </a:ln>
                  <a:solidFill>
                    <a:srgbClr val="E60D03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01</a:t>
              </a:r>
              <a:endParaRPr kumimoji="0" lang="en-US" altLang="zh-CN" sz="3600" b="0" i="0" u="none" strike="noStrike" kern="0" cap="none" spc="300" normalizeH="0" baseline="0" noProof="0">
                <a:ln>
                  <a:noFill/>
                </a:ln>
                <a:solidFill>
                  <a:srgbClr val="E60D03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8" name="文本框 7"/>
            <p:cNvSpPr txBox="1"/>
            <p:nvPr>
              <p:custDataLst>
                <p:tags r:id="rId5"/>
              </p:custDataLst>
            </p:nvPr>
          </p:nvSpPr>
          <p:spPr>
            <a:xfrm>
              <a:off x="3738" y="2281"/>
              <a:ext cx="4732" cy="1716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Microsoft YaHei Light" panose="020B0502040204020203" charset="-122"/>
                  <a:cs typeface="Arial Black" panose="020B0A04020102020204" charset="0"/>
                </a:rPr>
                <a:t>Assembly Language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Microsoft YaHei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094105" y="3069590"/>
            <a:ext cx="4282440" cy="1278890"/>
            <a:chOff x="1725" y="4834"/>
            <a:chExt cx="6744" cy="2014"/>
          </a:xfrm>
        </p:grpSpPr>
        <p:sp>
          <p:nvSpPr>
            <p:cNvPr id="10" name="圆角矩形 11"/>
            <p:cNvSpPr/>
            <p:nvPr>
              <p:custDataLst>
                <p:tags r:id="rId6"/>
              </p:custDataLst>
            </p:nvPr>
          </p:nvSpPr>
          <p:spPr>
            <a:xfrm>
              <a:off x="2237" y="4953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20E4F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1" name="椭圆 10"/>
            <p:cNvSpPr/>
            <p:nvPr>
              <p:custDataLst>
                <p:tags r:id="rId7"/>
              </p:custDataLst>
            </p:nvPr>
          </p:nvSpPr>
          <p:spPr>
            <a:xfrm>
              <a:off x="1725" y="4834"/>
              <a:ext cx="2014" cy="2014"/>
            </a:xfrm>
            <a:prstGeom prst="ellipse">
              <a:avLst/>
            </a:prstGeom>
            <a:solidFill>
              <a:srgbClr val="05BEC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2" name="椭圆 11"/>
            <p:cNvSpPr/>
            <p:nvPr>
              <p:custDataLst>
                <p:tags r:id="rId8"/>
              </p:custDataLst>
            </p:nvPr>
          </p:nvSpPr>
          <p:spPr>
            <a:xfrm>
              <a:off x="1864" y="4973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9"/>
              </p:custDataLst>
            </p:nvPr>
          </p:nvSpPr>
          <p:spPr>
            <a:xfrm>
              <a:off x="2072" y="5367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05BECE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02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05BECE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14" name="文本框 13"/>
            <p:cNvSpPr txBox="1"/>
            <p:nvPr>
              <p:custDataLst>
                <p:tags r:id="rId10"/>
              </p:custDataLst>
            </p:nvPr>
          </p:nvSpPr>
          <p:spPr>
            <a:xfrm>
              <a:off x="3740" y="4971"/>
              <a:ext cx="4671" cy="1741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Microsoft YaHei Light" panose="020B0502040204020203" charset="-122"/>
                  <a:cs typeface="Arial Black" panose="020B0A04020102020204" charset="0"/>
                </a:rPr>
                <a:t>N</a:t>
              </a: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Microsoft YaHei Light" panose="020B0502040204020203" charset="-122"/>
                  <a:cs typeface="Arial Black" panose="020B0A04020102020204" charset="0"/>
                </a:rPr>
                <a:t>umber System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Microsoft YaHei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94105" y="4785360"/>
            <a:ext cx="4589780" cy="1278890"/>
            <a:chOff x="1724" y="7536"/>
            <a:chExt cx="7228" cy="2014"/>
          </a:xfrm>
        </p:grpSpPr>
        <p:sp>
          <p:nvSpPr>
            <p:cNvPr id="16" name="圆角矩形 59"/>
            <p:cNvSpPr/>
            <p:nvPr>
              <p:custDataLst>
                <p:tags r:id="rId11"/>
              </p:custDataLst>
            </p:nvPr>
          </p:nvSpPr>
          <p:spPr>
            <a:xfrm>
              <a:off x="2236" y="7655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A728B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12"/>
              </p:custDataLst>
            </p:nvPr>
          </p:nvSpPr>
          <p:spPr>
            <a:xfrm>
              <a:off x="1724" y="7536"/>
              <a:ext cx="2014" cy="2014"/>
            </a:xfrm>
            <a:prstGeom prst="ellipse">
              <a:avLst/>
            </a:prstGeom>
            <a:solidFill>
              <a:srgbClr val="811F96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13"/>
              </p:custDataLst>
            </p:nvPr>
          </p:nvSpPr>
          <p:spPr>
            <a:xfrm>
              <a:off x="1863" y="7675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9" name="文本框 18"/>
            <p:cNvSpPr txBox="1"/>
            <p:nvPr>
              <p:custDataLst>
                <p:tags r:id="rId14"/>
              </p:custDataLst>
            </p:nvPr>
          </p:nvSpPr>
          <p:spPr>
            <a:xfrm>
              <a:off x="2071" y="8069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811F96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03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811F96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20" name="文本框 19"/>
            <p:cNvSpPr txBox="1"/>
            <p:nvPr>
              <p:custDataLst>
                <p:tags r:id="rId15"/>
              </p:custDataLst>
            </p:nvPr>
          </p:nvSpPr>
          <p:spPr>
            <a:xfrm>
              <a:off x="3738" y="7654"/>
              <a:ext cx="5214" cy="1778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algn="ctr">
                <a:lnSpc>
                  <a:spcPts val="7000"/>
                </a:lnSpc>
                <a:spcBef>
                  <a:spcPts val="600"/>
                </a:spcBef>
              </a:pPr>
              <a:r>
                <a:rPr lang="en-US" sz="2500" dirty="0">
                  <a:solidFill>
                    <a:srgbClr val="09DEE9">
                      <a:lumMod val="75000"/>
                    </a:srgbClr>
                  </a:solidFill>
                  <a:latin typeface="Arial Black" panose="020B0A04020102020204" charset="0"/>
                  <a:ea typeface="Microsoft YaHei Light" panose="020B0502040204020203" charset="-122"/>
                  <a:cs typeface="Arial Black" panose="020B0A04020102020204" charset="0"/>
                  <a:sym typeface="+mn-lt"/>
                </a:rPr>
                <a:t>EnvironmenSetup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Microsoft YaHei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6814185" y="1353820"/>
            <a:ext cx="4283710" cy="1278890"/>
            <a:chOff x="10733" y="2132"/>
            <a:chExt cx="6746" cy="2014"/>
          </a:xfrm>
        </p:grpSpPr>
        <p:sp>
          <p:nvSpPr>
            <p:cNvPr id="22" name="圆角矩形 18"/>
            <p:cNvSpPr/>
            <p:nvPr>
              <p:custDataLst>
                <p:tags r:id="rId16"/>
              </p:custDataLst>
            </p:nvPr>
          </p:nvSpPr>
          <p:spPr>
            <a:xfrm>
              <a:off x="11245" y="2251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3366F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23" name="椭圆 22"/>
            <p:cNvSpPr/>
            <p:nvPr>
              <p:custDataLst>
                <p:tags r:id="rId17"/>
              </p:custDataLst>
            </p:nvPr>
          </p:nvSpPr>
          <p:spPr>
            <a:xfrm>
              <a:off x="10733" y="2132"/>
              <a:ext cx="2014" cy="2014"/>
            </a:xfrm>
            <a:prstGeom prst="ellipse">
              <a:avLst/>
            </a:prstGeom>
            <a:solidFill>
              <a:srgbClr val="0243F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18"/>
              </p:custDataLst>
            </p:nvPr>
          </p:nvSpPr>
          <p:spPr>
            <a:xfrm>
              <a:off x="10872" y="2271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25" name="文本框 24"/>
            <p:cNvSpPr txBox="1"/>
            <p:nvPr>
              <p:custDataLst>
                <p:tags r:id="rId19"/>
              </p:custDataLst>
            </p:nvPr>
          </p:nvSpPr>
          <p:spPr>
            <a:xfrm>
              <a:off x="11080" y="2665"/>
              <a:ext cx="1320" cy="949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0343FD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04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0343FD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20"/>
              </p:custDataLst>
            </p:nvPr>
          </p:nvSpPr>
          <p:spPr>
            <a:xfrm>
              <a:off x="12747" y="2272"/>
              <a:ext cx="4732" cy="173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Microsoft YaHei Light" panose="020B0502040204020203" charset="-122"/>
                  <a:cs typeface="Arial Black" panose="020B0A04020102020204" charset="0"/>
                </a:rPr>
                <a:t>Kernel Debugging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Microsoft YaHei Light" panose="020B0502040204020203" charset="-122"/>
                <a:cs typeface="Arial Black" panose="020B0A04020102020204" charset="0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6814185" y="3117850"/>
            <a:ext cx="4282440" cy="1278890"/>
            <a:chOff x="10732" y="7536"/>
            <a:chExt cx="6744" cy="2014"/>
          </a:xfrm>
        </p:grpSpPr>
        <p:sp>
          <p:nvSpPr>
            <p:cNvPr id="34" name="圆角矩形 2"/>
            <p:cNvSpPr/>
            <p:nvPr>
              <p:custDataLst>
                <p:tags r:id="rId21"/>
              </p:custDataLst>
            </p:nvPr>
          </p:nvSpPr>
          <p:spPr>
            <a:xfrm>
              <a:off x="11244" y="7655"/>
              <a:ext cx="6232" cy="1776"/>
            </a:xfrm>
            <a:prstGeom prst="roundRect">
              <a:avLst>
                <a:gd name="adj" fmla="val 50000"/>
              </a:avLst>
            </a:prstGeom>
            <a:solidFill>
              <a:srgbClr val="1CBB8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35" name="椭圆 34"/>
            <p:cNvSpPr/>
            <p:nvPr>
              <p:custDataLst>
                <p:tags r:id="rId22"/>
              </p:custDataLst>
            </p:nvPr>
          </p:nvSpPr>
          <p:spPr>
            <a:xfrm>
              <a:off x="10732" y="7536"/>
              <a:ext cx="2014" cy="2014"/>
            </a:xfrm>
            <a:prstGeom prst="ellipse">
              <a:avLst/>
            </a:prstGeom>
            <a:solidFill>
              <a:srgbClr val="2D858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36" name="椭圆 35"/>
            <p:cNvSpPr/>
            <p:nvPr>
              <p:custDataLst>
                <p:tags r:id="rId23"/>
              </p:custDataLst>
            </p:nvPr>
          </p:nvSpPr>
          <p:spPr>
            <a:xfrm>
              <a:off x="10871" y="7675"/>
              <a:ext cx="1736" cy="1736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" sx="102000" sy="102000" algn="ctr" rotWithShape="0">
                <a:srgbClr val="FFFFFF">
                  <a:lumMod val="65000"/>
                  <a:alpha val="40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37" name="文本框 36"/>
            <p:cNvSpPr txBox="1"/>
            <p:nvPr>
              <p:custDataLst>
                <p:tags r:id="rId24"/>
              </p:custDataLst>
            </p:nvPr>
          </p:nvSpPr>
          <p:spPr>
            <a:xfrm>
              <a:off x="11079" y="8064"/>
              <a:ext cx="1320" cy="958"/>
            </a:xfrm>
            <a:prstGeom prst="rect">
              <a:avLst/>
            </a:prstGeom>
            <a:noFill/>
          </p:spPr>
          <p:txBody>
            <a:bodyPr wrap="square" bIns="0" rtlCol="0" anchor="ctr" anchorCtr="0">
              <a:norm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0" cap="none" spc="300" normalizeH="0" baseline="0" noProof="0">
                  <a:ln>
                    <a:noFill/>
                  </a:ln>
                  <a:solidFill>
                    <a:srgbClr val="2D8589"/>
                  </a:solidFill>
                  <a:effectLst/>
                  <a:uLnTx/>
                  <a:uFillTx/>
                  <a:latin typeface="Arial Black" panose="020B0A04020102020204" charset="0"/>
                  <a:ea typeface="思源黑体 CN Bold" panose="020B0800000000000000" charset="-122"/>
                  <a:cs typeface="Arial Black" panose="020B0A04020102020204" charset="0"/>
                </a:rPr>
                <a:t>05</a:t>
              </a:r>
              <a:endParaRPr kumimoji="0" lang="en-US" altLang="zh-CN" sz="3200" b="0" i="0" u="none" strike="noStrike" kern="0" cap="none" spc="300" normalizeH="0" baseline="0" noProof="0">
                <a:ln>
                  <a:noFill/>
                </a:ln>
                <a:solidFill>
                  <a:srgbClr val="2D8589"/>
                </a:solidFill>
                <a:effectLst/>
                <a:uLnTx/>
                <a:uFillTx/>
                <a:latin typeface="Arial Black" panose="020B0A04020102020204" charset="0"/>
                <a:ea typeface="思源黑体 CN Bold" panose="020B0800000000000000" charset="-122"/>
                <a:cs typeface="Arial Black" panose="020B0A04020102020204" charset="0"/>
              </a:endParaRPr>
            </a:p>
          </p:txBody>
        </p:sp>
        <p:sp>
          <p:nvSpPr>
            <p:cNvPr id="38" name="文本框 37"/>
            <p:cNvSpPr txBox="1"/>
            <p:nvPr>
              <p:custDataLst>
                <p:tags r:id="rId25"/>
              </p:custDataLst>
            </p:nvPr>
          </p:nvSpPr>
          <p:spPr>
            <a:xfrm>
              <a:off x="12744" y="7659"/>
              <a:ext cx="4731" cy="1769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ysClr val="windowText" lastClr="000000"/>
                  </a:solidFill>
                  <a:latin typeface="Calibri" panose="020F0502020204030204" charset="0"/>
                  <a:ea typeface="+mn-ea"/>
                  <a:cs typeface="+mn-ea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 Black" panose="020B0A04020102020204" charset="0"/>
                  <a:ea typeface="Microsoft YaHei Light" panose="020B0502040204020203" charset="-122"/>
                  <a:cs typeface="Arial Black" panose="020B0A04020102020204" charset="0"/>
                </a:rPr>
                <a:t>Packer and Shellcode</a:t>
              </a:r>
              <a:endParaRPr kumimoji="0" lang="en-US" altLang="zh-CN" sz="25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anose="020B0A04020102020204" charset="0"/>
                <a:ea typeface="Microsoft YaHei Light" panose="020B0502040204020203" charset="-122"/>
                <a:cs typeface="Arial Black" panose="020B0A04020102020204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Execution cycle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312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The process through which the processor controls the execution of instructions is referred as the execution cycle.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It consists of three continuous steps −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         Fetching the instruction from memory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	Decoding or identifying the instruction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	Executing the instruction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Store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3129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The processor stores data in reverse-byte sequence, i.e., a low-order byte is stored in a low memory address and a high-order byte in high memory address. 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S</a:t>
            </a: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tore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36791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if the processor brings the value 0725H from register to memory, it will transfer 25 first to the lower memory address and 07 to the next memory address.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520" y="3324225"/>
            <a:ext cx="4937760" cy="17678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667250" y="5329555"/>
            <a:ext cx="21463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x: memory address</a:t>
            </a:r>
            <a:endParaRPr lang="en-US"/>
          </a:p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71575" y="6099810"/>
            <a:ext cx="998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When the processor gets the numeric data from memory to register, it again reverses the bytes. 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367919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There are two kinds of memory addresses −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	Absolute address - a direct reference of specific location.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	Segment address (or offset) - starting address of a memory segment with the offset value.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Memory Addresses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ysClr val="window" lastClr="FFFFFF">
              <a:alpha val="91765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8630" y="2934653"/>
            <a:ext cx="7913370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spcBef>
                <a:spcPts val="600"/>
              </a:spcBef>
            </a:pPr>
            <a:r>
              <a:rPr lang="en-US" sz="5500" dirty="0">
                <a:solidFill>
                  <a:srgbClr val="09DEE9">
                    <a:lumMod val="75000"/>
                  </a:srgbClr>
                </a:solidFill>
                <a:latin typeface="Arial Black" panose="020B0A04020102020204" charset="0"/>
                <a:ea typeface="Microsoft YaHei Light" panose="020B0502040204020203" charset="-122"/>
                <a:cs typeface="Arial Black" panose="020B0A04020102020204" charset="0"/>
                <a:sym typeface="+mn-lt"/>
              </a:rPr>
              <a:t>Environment Setup</a:t>
            </a:r>
            <a:endParaRPr lang="en-US" sz="5500" dirty="0">
              <a:solidFill>
                <a:srgbClr val="09DEE9">
                  <a:lumMod val="75000"/>
                </a:srgbClr>
              </a:solidFill>
              <a:latin typeface="Arial Black" panose="020B0A04020102020204" charset="0"/>
              <a:ea typeface="Microsoft YaHei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7442A-BA00-4274-AC47-95D95C23D1C8}" type="datetimeFigureOut">
              <a:rPr lang="zh-CN" altLang="en-US" smtClean="0">
                <a:solidFill>
                  <a:prstClr val="black"/>
                </a:solidFill>
                <a:latin typeface="Segoe UI" panose="020B0502040204020203"/>
                <a:ea typeface="Microsoft YaHei Light" panose="020B0502040204020203" charset="-122"/>
              </a:rPr>
            </a:fld>
            <a:endParaRPr lang="zh-CN" altLang="en-US">
              <a:solidFill>
                <a:prstClr val="black"/>
              </a:solidFill>
              <a:latin typeface="Segoe UI" panose="020B0502040204020203"/>
              <a:ea typeface="Microsoft YaHei Light" panose="020B0502040204020203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07A7AF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  <p:sp>
        <p:nvSpPr>
          <p:cNvPr id="7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Microsoft YaHei Light" panose="020B0502040204020203" charset="-122"/>
              </a:rPr>
              <a:t>03</a:t>
            </a:r>
            <a:endParaRPr lang="zh-CN" altLang="en-US" dirty="0">
              <a:solidFill>
                <a:prstClr val="white"/>
              </a:solidFill>
              <a:latin typeface="Segoe UI" panose="020B0502040204020203"/>
              <a:ea typeface="Microsoft YaHei Light" panose="020B0502040204020203" charset="-122"/>
            </a:endParaRPr>
          </a:p>
        </p:txBody>
      </p:sp>
      <p:sp>
        <p:nvSpPr>
          <p:cNvPr id="8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Microsoft YaHei Light" panose="020B0502040204020203" charset="-122"/>
              </a:rPr>
              <a:t>Part Three</a:t>
            </a:r>
            <a:endParaRPr lang="en-US" altLang="zh-CN" dirty="0">
              <a:solidFill>
                <a:prstClr val="white"/>
              </a:solidFill>
              <a:latin typeface="Segoe UI" panose="020B0502040204020203"/>
              <a:ea typeface="Microsoft YaHei Light" panose="020B0502040204020203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10" name="L 形 9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1" name="L 形 10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2" name="L 形 11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3" name="直角三角形 12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06DCA9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322770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Assembly language is dependent upon the instruction set and the architecture of the processor.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In our course, we focus on x64 assembly in Windows.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To set up assemly environment, you will need −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	A PC running Windows 10 or above.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	A C/C++ development set up and ready to go.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         A modern version of Visual Studio. I am using 2022.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         The Netwide Assembler compiler, for compiling our assembly code itself.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         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Local Environment Setup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323786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There are many good assembler programs, such as −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	 Microsoft Assembler (MASM)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	 Borland Turbo Assembler (TASM)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 	 The GNU assembler (GAS)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We will use the NASM assembler, as it is −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	 Free. You can download it from various web sources.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	 Well documented and you will get lots of information on net.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         Could be used on both Linux and Windows.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Why NASM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Installing NASM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3227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For checking whether you already have NASM installed, take the following steps −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	 Open a Command Prompt terminal.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	 Type nasm -v and press ENTER.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	 If it is already installed, then a line like, NASM version 2.16 compiled on Dec 20 2022. Otherwise, you need to install NASM by going to </a:t>
            </a:r>
            <a:r>
              <a:rPr lang="zh-CN" altLang="en-US" sz="3000" dirty="0">
                <a:sym typeface="+mn-ea"/>
              </a:rPr>
              <a:t>https://www.nasm.us/pub/nasm/releasebuilds/2.16/win64/</a:t>
            </a: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Installing NASM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5122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To install NASM, take the following steps 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lvl="3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Download the nasm-2.16-installer-x64.exe from the above link and double click it.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lvl="3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Follow the instructions.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lvl="3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Set up the environment variable by adding the install path to Path.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lvl="3" indent="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None/>
            </a:pP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Why Should I Care about Assembly?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4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075690"/>
            <a:ext cx="11438255" cy="512254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Dropping to assembly has helped me figure out bugs in release code under real production scenarios.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Possible performance optimizations, or understanding how to modify your code to take better advantage of compiler optimizations. 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Without understanding assembly, never be able to understand the reasoning behind some of your decisions at the higher-level of abstractions.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571500" indent="-571500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1568234514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30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A better understanding of unexpected behaviour.</a:t>
            </a:r>
            <a:endParaRPr lang="en-US" altLang="zh-CN" sz="30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" name="矩形 14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chemeClr val="bg1">
              <a:alpha val="91765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260215" y="2447290"/>
            <a:ext cx="7919720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spcBef>
                <a:spcPts val="600"/>
              </a:spcBef>
            </a:pPr>
            <a:r>
              <a:rPr lang="en-US" sz="5500" dirty="0">
                <a:solidFill>
                  <a:srgbClr val="BF191A"/>
                </a:solidFill>
                <a:latin typeface="Arial Black" panose="020B0A04020102020204" charset="0"/>
                <a:ea typeface="Microsoft YaHei Light" panose="020B0502040204020203" charset="-122"/>
                <a:cs typeface="Arial Black" panose="020B0A04020102020204" charset="0"/>
                <a:sym typeface="+mn-lt"/>
              </a:rPr>
              <a:t>Assembly Language</a:t>
            </a:r>
            <a:endParaRPr lang="en-US" sz="5500" dirty="0">
              <a:solidFill>
                <a:srgbClr val="BF191A"/>
              </a:solidFill>
              <a:latin typeface="Arial Black" panose="020B0A04020102020204" charset="0"/>
              <a:ea typeface="Microsoft YaHei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17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7442A-BA00-4274-AC47-95D95C23D1C8}" type="datetimeFigureOut">
              <a:rPr lang="zh-CN" altLang="en-US" smtClean="0">
                <a:solidFill>
                  <a:prstClr val="black"/>
                </a:solidFill>
                <a:latin typeface="Segoe UI" panose="020B0502040204020203"/>
                <a:ea typeface="Microsoft YaHei Light" panose="020B0502040204020203" charset="-122"/>
              </a:rPr>
            </a:fld>
            <a:endParaRPr lang="zh-CN" altLang="en-US">
              <a:solidFill>
                <a:prstClr val="black"/>
              </a:solidFill>
              <a:latin typeface="Segoe UI" panose="020B0502040204020203"/>
              <a:ea typeface="Microsoft YaHei Light" panose="020B0502040204020203" charset="-122"/>
            </a:endParaRPr>
          </a:p>
        </p:txBody>
      </p:sp>
      <p:sp>
        <p:nvSpPr>
          <p:cNvPr id="18" name="矩形 17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E1374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  <p:sp>
        <p:nvSpPr>
          <p:cNvPr id="19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Microsoft YaHei Light" panose="020B0502040204020203" charset="-122"/>
              </a:rPr>
              <a:t>01</a:t>
            </a:r>
            <a:endParaRPr lang="zh-CN" altLang="en-US" dirty="0">
              <a:solidFill>
                <a:prstClr val="white"/>
              </a:solidFill>
              <a:latin typeface="Segoe UI" panose="020B0502040204020203"/>
              <a:ea typeface="Microsoft YaHei Light" panose="020B0502040204020203" charset="-122"/>
            </a:endParaRPr>
          </a:p>
        </p:txBody>
      </p:sp>
      <p:sp>
        <p:nvSpPr>
          <p:cNvPr id="20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Microsoft YaHei Light" panose="020B0502040204020203" charset="-122"/>
              </a:rPr>
              <a:t>Part One</a:t>
            </a:r>
            <a:endParaRPr lang="en-US" altLang="zh-CN" dirty="0">
              <a:solidFill>
                <a:prstClr val="white"/>
              </a:solidFill>
              <a:latin typeface="Segoe UI" panose="020B0502040204020203"/>
              <a:ea typeface="Microsoft YaHei Light" panose="020B0502040204020203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22" name="L 形 21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23" name="L 形 22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24" name="L 形 23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25" name="直角三角形 24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D1202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</p:grpSp>
      <p:sp>
        <p:nvSpPr>
          <p:cNvPr id="26" name="矩形 25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  <p:sp>
        <p:nvSpPr>
          <p:cNvPr id="27" name="矩形 26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E13747"/>
              </a:gs>
              <a:gs pos="0">
                <a:srgbClr val="E13747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图片 100"/>
          <p:cNvPicPr/>
          <p:nvPr/>
        </p:nvPicPr>
        <p:blipFill>
          <a:blip r:embed="rId1"/>
          <a:srcRect b="14287"/>
          <a:stretch>
            <a:fillRect/>
          </a:stretch>
        </p:blipFill>
        <p:spPr>
          <a:xfrm>
            <a:off x="0" y="-32385"/>
            <a:ext cx="12179300" cy="69005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矩形 6"/>
          <p:cNvSpPr/>
          <p:nvPr/>
        </p:nvSpPr>
        <p:spPr>
          <a:xfrm>
            <a:off x="0" y="-32385"/>
            <a:ext cx="12192000" cy="690054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Overflow="overflow" horzOverflow="overflow" vert="horz" wrap="square" lIns="91440" tIns="45720" rIns="91440" bIns="45720" numCol="1" spcCol="0" rtlCol="0" fromWordArt="0" anchor="ctr" anchorCtr="0" compatLnSpc="1">
            <a:noAutofit/>
          </a:bodyPr>
          <a:lstStyle/>
          <a:p>
            <a:pPr algn="ctr"/>
            <a:endParaRPr lang="zh-CN" altLang="en-US" dirty="0">
              <a:latin typeface="Times New Roman" panose="02020603050405020304" charset="0"/>
              <a:ea typeface="阿里巴巴普惠体 R" panose="00020600040101010101" pitchFamily="18" charset="-122"/>
              <a:cs typeface="Times New Roman" panose="02020603050405020304" charset="0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-19050" y="2219960"/>
            <a:ext cx="12198985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6000" b="1" i="0" u="none" strike="noStrike" kern="1200" cap="none" spc="0" normalizeH="0" baseline="0" noProof="0">
                <a:ln w="19050"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charset="0"/>
                <a:ea typeface="思源黑体 CN Heavy" panose="020B0A00000000000000" charset="-122"/>
                <a:cs typeface="Arial Black" panose="020B0A04020102020204" charset="0"/>
                <a:sym typeface="思源黑体 CN Normal" panose="020B0400000000000000" charset="-122"/>
              </a:rPr>
              <a:t>THE END</a:t>
            </a:r>
            <a:endParaRPr kumimoji="0" lang="en-US" altLang="zh-CN" sz="6000" b="1" i="0" u="none" strike="noStrike" kern="1200" cap="none" spc="0" normalizeH="0" baseline="0" noProof="0">
              <a:ln w="19050"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charset="0"/>
              <a:ea typeface="思源黑体 CN Heavy" panose="020B0A00000000000000" charset="-122"/>
              <a:cs typeface="Arial Black" panose="020B0A04020102020204" charset="0"/>
              <a:sym typeface="思源黑体 CN Normal" panose="020B04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9640129" y="6095138"/>
            <a:ext cx="2379149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华文楷体" panose="02010600040101010101" pitchFamily="2" charset="-122"/>
                <a:cs typeface="Arial" panose="020B0604020202020204" pitchFamily="34" charset="0"/>
              </a:rPr>
              <a:t>2023.04.18</a:t>
            </a:r>
            <a:endParaRPr kumimoji="0" lang="en-US" altLang="zh-CN" sz="16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华文楷体" panose="02010600040101010101" pitchFamily="2" charset="-122"/>
              <a:cs typeface="Arial" panose="020B0604020202020204" pitchFamily="34" charset="0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2886710" y="4955540"/>
            <a:ext cx="6418580" cy="113982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0" algn="ctr" fontAlgn="auto">
              <a:lnSpc>
                <a:spcPts val="2800"/>
              </a:lnSpc>
              <a:spcBef>
                <a:spcPts val="1500"/>
              </a:spcBef>
              <a:defRPr/>
            </a:pPr>
            <a:r>
              <a:rPr lang="en-US" altLang="zh-CN" dirty="0">
                <a:latin typeface="Palatino Linotype" panose="02040502050505030304" charset="0"/>
                <a:cs typeface="Palatino Linotype" panose="02040502050505030304" charset="0"/>
              </a:rPr>
              <a:t>Gianforte School of Computing </a:t>
            </a:r>
            <a:endParaRPr lang="en-US" altLang="zh-CN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r>
              <a:rPr lang="en-US" altLang="en-GB" dirty="0">
                <a:solidFill>
                  <a:srgbClr val="000000"/>
                </a:solidFill>
                <a:latin typeface="Palatino Linotype" panose="02040502050505030304" charset="0"/>
                <a:cs typeface="Palatino Linotype" panose="02040502050505030304" charset="0"/>
                <a:sym typeface="+mn-ea"/>
              </a:rPr>
              <a:t>Norm Asbjornson College of Engineerin</a:t>
            </a:r>
            <a:r>
              <a:rPr lang="en-US" altLang="zh-CN" dirty="0">
                <a:latin typeface="Palatino Linotype" panose="02040502050505030304" charset="0"/>
                <a:cs typeface="Palatino Linotype" panose="02040502050505030304" charset="0"/>
              </a:rPr>
              <a:t>E-mail: fzhong@montana.edu</a:t>
            </a:r>
            <a:endParaRPr lang="en-US" altLang="zh-CN" dirty="0">
              <a:latin typeface="Palatino Linotype" panose="02040502050505030304" charset="0"/>
              <a:cs typeface="Palatino Linotype" panose="02040502050505030304" charset="0"/>
            </a:endParaRPr>
          </a:p>
          <a:p>
            <a:pPr indent="0" algn="ctr" fontAlgn="auto">
              <a:lnSpc>
                <a:spcPts val="2800"/>
              </a:lnSpc>
              <a:spcBef>
                <a:spcPts val="0"/>
              </a:spcBef>
              <a:defRPr/>
            </a:pPr>
            <a:endParaRPr lang="en-US" altLang="zh-CN" dirty="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4"/>
            </p:custDataLst>
          </p:nvPr>
        </p:nvSpPr>
        <p:spPr>
          <a:xfrm>
            <a:off x="4768215" y="3101340"/>
            <a:ext cx="2655570" cy="1001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indent="0" algn="ctr" defTabSz="9144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500" b="1" noProof="0" dirty="0" err="1"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Fangtian</a:t>
            </a:r>
            <a:r>
              <a:rPr lang="en-US" altLang="zh-CN" sz="2500" b="1" noProof="0" dirty="0"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 </a:t>
            </a:r>
            <a:r>
              <a:rPr lang="en-US" altLang="zh-CN" sz="2500" b="1" noProof="0" dirty="0" err="1"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Zhong</a:t>
            </a:r>
            <a:endParaRPr kumimoji="0" lang="en-US" altLang="zh-CN" sz="2500" b="1" i="0" kern="1200" cap="none" spc="0" normalizeH="0" baseline="0" noProof="0" dirty="0" err="1">
              <a:latin typeface="Palatino Linotype" panose="02040502050505030304" charset="0"/>
              <a:ea typeface="华文楷体" panose="02010600040101010101" pitchFamily="2" charset="-122"/>
              <a:cs typeface="Palatino Linotype" panose="02040502050505030304" charset="0"/>
            </a:endParaRPr>
          </a:p>
          <a:p>
            <a:pPr marR="0" indent="0" algn="ctr" defTabSz="914400" fontAlgn="auto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500" b="1" noProof="0" dirty="0">
                <a:latin typeface="Palatino Linotype" panose="02040502050505030304" charset="0"/>
                <a:ea typeface="华文楷体" panose="02010600040101010101" pitchFamily="2" charset="-122"/>
                <a:cs typeface="Palatino Linotype" panose="02040502050505030304" charset="0"/>
                <a:sym typeface="+mn-ea"/>
              </a:rPr>
              <a:t>CSCI 491 </a:t>
            </a:r>
            <a:endParaRPr lang="zh-CN" altLang="en-US" sz="2500">
              <a:latin typeface="Palatino Linotype" panose="02040502050505030304" charset="0"/>
              <a:cs typeface="Palatino Linotype" panose="02040502050505030304" charset="0"/>
            </a:endParaRPr>
          </a:p>
        </p:txBody>
      </p:sp>
      <p:sp>
        <p:nvSpPr>
          <p:cNvPr id="4" name="Freeform 159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>
            <a:off x="675098" y="1732630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4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5" name="Freeform 159"/>
          <p:cNvSpPr>
            <a:spLocks noEditPoints="1"/>
          </p:cNvSpPr>
          <p:nvPr>
            <p:custDataLst>
              <p:tags r:id="rId6"/>
            </p:custDataLst>
          </p:nvPr>
        </p:nvSpPr>
        <p:spPr bwMode="auto">
          <a:xfrm>
            <a:off x="1379361" y="1382802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1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1" name="Freeform 159"/>
          <p:cNvSpPr>
            <a:spLocks noEditPoints="1"/>
          </p:cNvSpPr>
          <p:nvPr>
            <p:custDataLst>
              <p:tags r:id="rId7"/>
            </p:custDataLst>
          </p:nvPr>
        </p:nvSpPr>
        <p:spPr bwMode="auto">
          <a:xfrm>
            <a:off x="1969007" y="4372353"/>
            <a:ext cx="181896" cy="177458"/>
          </a:xfrm>
          <a:custGeom>
            <a:avLst/>
            <a:gdLst>
              <a:gd name="T0" fmla="*/ 55 w 109"/>
              <a:gd name="T1" fmla="*/ 109 h 109"/>
              <a:gd name="T2" fmla="*/ 51 w 109"/>
              <a:gd name="T3" fmla="*/ 108 h 109"/>
              <a:gd name="T4" fmla="*/ 2 w 109"/>
              <a:gd name="T5" fmla="*/ 59 h 109"/>
              <a:gd name="T6" fmla="*/ 2 w 109"/>
              <a:gd name="T7" fmla="*/ 51 h 109"/>
              <a:gd name="T8" fmla="*/ 51 w 109"/>
              <a:gd name="T9" fmla="*/ 2 h 109"/>
              <a:gd name="T10" fmla="*/ 59 w 109"/>
              <a:gd name="T11" fmla="*/ 2 h 109"/>
              <a:gd name="T12" fmla="*/ 108 w 109"/>
              <a:gd name="T13" fmla="*/ 51 h 109"/>
              <a:gd name="T14" fmla="*/ 109 w 109"/>
              <a:gd name="T15" fmla="*/ 55 h 109"/>
              <a:gd name="T16" fmla="*/ 108 w 109"/>
              <a:gd name="T17" fmla="*/ 59 h 109"/>
              <a:gd name="T18" fmla="*/ 59 w 109"/>
              <a:gd name="T19" fmla="*/ 108 h 109"/>
              <a:gd name="T20" fmla="*/ 55 w 109"/>
              <a:gd name="T21" fmla="*/ 109 h 109"/>
              <a:gd name="T22" fmla="*/ 14 w 109"/>
              <a:gd name="T23" fmla="*/ 55 h 109"/>
              <a:gd name="T24" fmla="*/ 55 w 109"/>
              <a:gd name="T25" fmla="*/ 96 h 109"/>
              <a:gd name="T26" fmla="*/ 96 w 109"/>
              <a:gd name="T27" fmla="*/ 55 h 109"/>
              <a:gd name="T28" fmla="*/ 55 w 109"/>
              <a:gd name="T29" fmla="*/ 14 h 109"/>
              <a:gd name="T30" fmla="*/ 14 w 109"/>
              <a:gd name="T31" fmla="*/ 55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09" h="109">
                <a:moveTo>
                  <a:pt x="55" y="109"/>
                </a:moveTo>
                <a:cubicBezTo>
                  <a:pt x="53" y="109"/>
                  <a:pt x="52" y="109"/>
                  <a:pt x="51" y="108"/>
                </a:cubicBezTo>
                <a:lnTo>
                  <a:pt x="2" y="59"/>
                </a:lnTo>
                <a:cubicBezTo>
                  <a:pt x="0" y="57"/>
                  <a:pt x="0" y="53"/>
                  <a:pt x="2" y="51"/>
                </a:cubicBezTo>
                <a:lnTo>
                  <a:pt x="51" y="2"/>
                </a:lnTo>
                <a:cubicBezTo>
                  <a:pt x="53" y="0"/>
                  <a:pt x="57" y="0"/>
                  <a:pt x="59" y="2"/>
                </a:cubicBezTo>
                <a:lnTo>
                  <a:pt x="108" y="51"/>
                </a:lnTo>
                <a:cubicBezTo>
                  <a:pt x="109" y="52"/>
                  <a:pt x="109" y="53"/>
                  <a:pt x="109" y="55"/>
                </a:cubicBezTo>
                <a:cubicBezTo>
                  <a:pt x="109" y="56"/>
                  <a:pt x="109" y="58"/>
                  <a:pt x="108" y="59"/>
                </a:cubicBezTo>
                <a:lnTo>
                  <a:pt x="59" y="108"/>
                </a:lnTo>
                <a:cubicBezTo>
                  <a:pt x="58" y="109"/>
                  <a:pt x="56" y="109"/>
                  <a:pt x="55" y="109"/>
                </a:cubicBezTo>
                <a:close/>
                <a:moveTo>
                  <a:pt x="14" y="55"/>
                </a:moveTo>
                <a:lnTo>
                  <a:pt x="55" y="96"/>
                </a:lnTo>
                <a:lnTo>
                  <a:pt x="96" y="55"/>
                </a:lnTo>
                <a:lnTo>
                  <a:pt x="55" y="14"/>
                </a:lnTo>
                <a:lnTo>
                  <a:pt x="14" y="55"/>
                </a:lnTo>
                <a:close/>
              </a:path>
            </a:pathLst>
          </a:custGeom>
          <a:solidFill>
            <a:schemeClr val="accent3"/>
          </a:solidFill>
          <a:ln w="1270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7" name="Freeform 298"/>
          <p:cNvSpPr/>
          <p:nvPr>
            <p:custDataLst>
              <p:tags r:id="rId8"/>
            </p:custDataLst>
          </p:nvPr>
        </p:nvSpPr>
        <p:spPr bwMode="auto">
          <a:xfrm>
            <a:off x="11101499" y="3197526"/>
            <a:ext cx="146050" cy="144463"/>
          </a:xfrm>
          <a:custGeom>
            <a:avLst/>
            <a:gdLst>
              <a:gd name="T0" fmla="*/ 123 w 247"/>
              <a:gd name="T1" fmla="*/ 0 h 247"/>
              <a:gd name="T2" fmla="*/ 167 w 247"/>
              <a:gd name="T3" fmla="*/ 80 h 247"/>
              <a:gd name="T4" fmla="*/ 247 w 247"/>
              <a:gd name="T5" fmla="*/ 124 h 247"/>
              <a:gd name="T6" fmla="*/ 167 w 247"/>
              <a:gd name="T7" fmla="*/ 167 h 247"/>
              <a:gd name="T8" fmla="*/ 123 w 247"/>
              <a:gd name="T9" fmla="*/ 247 h 247"/>
              <a:gd name="T10" fmla="*/ 80 w 247"/>
              <a:gd name="T11" fmla="*/ 167 h 247"/>
              <a:gd name="T12" fmla="*/ 0 w 247"/>
              <a:gd name="T13" fmla="*/ 124 h 247"/>
              <a:gd name="T14" fmla="*/ 80 w 247"/>
              <a:gd name="T15" fmla="*/ 80 h 247"/>
              <a:gd name="T16" fmla="*/ 123 w 247"/>
              <a:gd name="T17" fmla="*/ 0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47" h="247">
                <a:moveTo>
                  <a:pt x="123" y="0"/>
                </a:moveTo>
                <a:lnTo>
                  <a:pt x="167" y="80"/>
                </a:lnTo>
                <a:lnTo>
                  <a:pt x="247" y="124"/>
                </a:lnTo>
                <a:lnTo>
                  <a:pt x="167" y="167"/>
                </a:lnTo>
                <a:lnTo>
                  <a:pt x="123" y="247"/>
                </a:lnTo>
                <a:lnTo>
                  <a:pt x="80" y="167"/>
                </a:lnTo>
                <a:lnTo>
                  <a:pt x="0" y="124"/>
                </a:lnTo>
                <a:lnTo>
                  <a:pt x="80" y="80"/>
                </a:lnTo>
                <a:lnTo>
                  <a:pt x="123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18" name="Freeform 302"/>
          <p:cNvSpPr/>
          <p:nvPr>
            <p:custDataLst>
              <p:tags r:id="rId9"/>
            </p:custDataLst>
          </p:nvPr>
        </p:nvSpPr>
        <p:spPr bwMode="auto">
          <a:xfrm>
            <a:off x="11362690" y="1253490"/>
            <a:ext cx="129557" cy="129557"/>
          </a:xfrm>
          <a:custGeom>
            <a:avLst/>
            <a:gdLst>
              <a:gd name="T0" fmla="*/ 75 w 151"/>
              <a:gd name="T1" fmla="*/ 0 h 150"/>
              <a:gd name="T2" fmla="*/ 102 w 151"/>
              <a:gd name="T3" fmla="*/ 48 h 150"/>
              <a:gd name="T4" fmla="*/ 151 w 151"/>
              <a:gd name="T5" fmla="*/ 75 h 150"/>
              <a:gd name="T6" fmla="*/ 102 w 151"/>
              <a:gd name="T7" fmla="*/ 102 h 150"/>
              <a:gd name="T8" fmla="*/ 75 w 151"/>
              <a:gd name="T9" fmla="*/ 150 h 150"/>
              <a:gd name="T10" fmla="*/ 49 w 151"/>
              <a:gd name="T11" fmla="*/ 102 h 150"/>
              <a:gd name="T12" fmla="*/ 0 w 151"/>
              <a:gd name="T13" fmla="*/ 75 h 150"/>
              <a:gd name="T14" fmla="*/ 49 w 151"/>
              <a:gd name="T15" fmla="*/ 48 h 150"/>
              <a:gd name="T16" fmla="*/ 75 w 151"/>
              <a:gd name="T17" fmla="*/ 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1" h="150">
                <a:moveTo>
                  <a:pt x="75" y="0"/>
                </a:moveTo>
                <a:lnTo>
                  <a:pt x="102" y="48"/>
                </a:lnTo>
                <a:lnTo>
                  <a:pt x="151" y="75"/>
                </a:lnTo>
                <a:lnTo>
                  <a:pt x="102" y="102"/>
                </a:lnTo>
                <a:lnTo>
                  <a:pt x="75" y="150"/>
                </a:lnTo>
                <a:lnTo>
                  <a:pt x="49" y="102"/>
                </a:lnTo>
                <a:lnTo>
                  <a:pt x="0" y="75"/>
                </a:lnTo>
                <a:lnTo>
                  <a:pt x="49" y="48"/>
                </a:lnTo>
                <a:lnTo>
                  <a:pt x="75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tx1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  <p:sp>
        <p:nvSpPr>
          <p:cNvPr id="25" name="Freeform 157"/>
          <p:cNvSpPr>
            <a:spLocks noEditPoints="1"/>
          </p:cNvSpPr>
          <p:nvPr>
            <p:custDataLst>
              <p:tags r:id="rId10"/>
            </p:custDataLst>
          </p:nvPr>
        </p:nvSpPr>
        <p:spPr bwMode="auto">
          <a:xfrm>
            <a:off x="10433905" y="2017746"/>
            <a:ext cx="177215" cy="163925"/>
          </a:xfrm>
          <a:custGeom>
            <a:avLst/>
            <a:gdLst>
              <a:gd name="T0" fmla="*/ 55 w 110"/>
              <a:gd name="T1" fmla="*/ 100 h 100"/>
              <a:gd name="T2" fmla="*/ 50 w 110"/>
              <a:gd name="T3" fmla="*/ 97 h 100"/>
              <a:gd name="T4" fmla="*/ 1 w 110"/>
              <a:gd name="T5" fmla="*/ 9 h 100"/>
              <a:gd name="T6" fmla="*/ 1 w 110"/>
              <a:gd name="T7" fmla="*/ 3 h 100"/>
              <a:gd name="T8" fmla="*/ 6 w 110"/>
              <a:gd name="T9" fmla="*/ 0 h 100"/>
              <a:gd name="T10" fmla="*/ 104 w 110"/>
              <a:gd name="T11" fmla="*/ 0 h 100"/>
              <a:gd name="T12" fmla="*/ 109 w 110"/>
              <a:gd name="T13" fmla="*/ 3 h 100"/>
              <a:gd name="T14" fmla="*/ 109 w 110"/>
              <a:gd name="T15" fmla="*/ 9 h 100"/>
              <a:gd name="T16" fmla="*/ 60 w 110"/>
              <a:gd name="T17" fmla="*/ 97 h 100"/>
              <a:gd name="T18" fmla="*/ 55 w 110"/>
              <a:gd name="T19" fmla="*/ 100 h 100"/>
              <a:gd name="T20" fmla="*/ 16 w 110"/>
              <a:gd name="T21" fmla="*/ 12 h 100"/>
              <a:gd name="T22" fmla="*/ 55 w 110"/>
              <a:gd name="T23" fmla="*/ 82 h 100"/>
              <a:gd name="T24" fmla="*/ 94 w 110"/>
              <a:gd name="T25" fmla="*/ 12 h 100"/>
              <a:gd name="T26" fmla="*/ 16 w 110"/>
              <a:gd name="T27" fmla="*/ 12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0" h="100">
                <a:moveTo>
                  <a:pt x="55" y="100"/>
                </a:moveTo>
                <a:cubicBezTo>
                  <a:pt x="53" y="100"/>
                  <a:pt x="51" y="98"/>
                  <a:pt x="50" y="97"/>
                </a:cubicBezTo>
                <a:lnTo>
                  <a:pt x="1" y="9"/>
                </a:lnTo>
                <a:cubicBezTo>
                  <a:pt x="0" y="7"/>
                  <a:pt x="0" y="5"/>
                  <a:pt x="1" y="3"/>
                </a:cubicBezTo>
                <a:cubicBezTo>
                  <a:pt x="2" y="2"/>
                  <a:pt x="4" y="0"/>
                  <a:pt x="6" y="0"/>
                </a:cubicBezTo>
                <a:lnTo>
                  <a:pt x="104" y="0"/>
                </a:lnTo>
                <a:cubicBezTo>
                  <a:pt x="106" y="0"/>
                  <a:pt x="108" y="2"/>
                  <a:pt x="109" y="3"/>
                </a:cubicBezTo>
                <a:cubicBezTo>
                  <a:pt x="110" y="5"/>
                  <a:pt x="110" y="7"/>
                  <a:pt x="109" y="9"/>
                </a:cubicBezTo>
                <a:lnTo>
                  <a:pt x="60" y="97"/>
                </a:lnTo>
                <a:cubicBezTo>
                  <a:pt x="59" y="98"/>
                  <a:pt x="57" y="100"/>
                  <a:pt x="55" y="100"/>
                </a:cubicBezTo>
                <a:close/>
                <a:moveTo>
                  <a:pt x="16" y="12"/>
                </a:moveTo>
                <a:lnTo>
                  <a:pt x="55" y="82"/>
                </a:lnTo>
                <a:lnTo>
                  <a:pt x="94" y="12"/>
                </a:lnTo>
                <a:lnTo>
                  <a:pt x="16" y="12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s-ES" dirty="0"/>
          </a:p>
        </p:txBody>
      </p:sp>
    </p:spTree>
    <p:custDataLst>
      <p:tags r:id="rId1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11" grpId="0" bldLvl="0" animBg="1"/>
      <p:bldP spid="17" grpId="0" bldLvl="0" animBg="1"/>
      <p:bldP spid="18" grpId="0" bldLvl="0" animBg="1"/>
      <p:bldP spid="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P</a:t>
            </a: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rocessor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21640" y="1217295"/>
            <a:ext cx="10215880" cy="46050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Each personal computer has a microprocessor that manages the computer's arithmetical, logical, and control activities.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Each family of processors has its own set of instructions for handling various operations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getting input from keyboard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displaying information on screen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     and performing various other jobs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 processor understands only machine language instructions, which are strings of 1's and 0's.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Assembly Language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21640" y="1217295"/>
            <a:ext cx="10215880" cy="267144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00000"/>
              <a:buBlip>
                <a:blip r:embed="rId2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achine language is too obscure and complex for using in software development.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ssembly language is designed for a specific family of processors that represents various instructions in symbolic code and a more understandable form.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200000"/>
              <a:buBlip>
                <a:blip r:embed="rId2"/>
              </a:buBlip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Advantages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21640" y="1217295"/>
            <a:ext cx="10215880" cy="434657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Having an understanding of assembly language makes one aware of −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How programs interface with OS, processor, and BIOS;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How data is represented in memory and other external    	devices;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How the processor accesses and executes instruction;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How instructions access and process data;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How a program accesses external devices.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9"/>
          <p:cNvSpPr txBox="1"/>
          <p:nvPr/>
        </p:nvSpPr>
        <p:spPr>
          <a:xfrm>
            <a:off x="975360" y="318770"/>
            <a:ext cx="977646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rgbClr val="D1202F"/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u="none" strike="noStrike" kern="1200" cap="none" spc="0" normalizeH="0" baseline="0" noProof="0">
                <a:ln>
                  <a:noFill/>
                </a:ln>
                <a:solidFill>
                  <a:srgbClr val="D1202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Advantages</a:t>
            </a:r>
            <a:endParaRPr kumimoji="0" lang="en-US" altLang="zh-CN" sz="3600" b="1" u="none" strike="noStrike" kern="1200" cap="none" spc="0" normalizeH="0" baseline="0" noProof="0">
              <a:ln>
                <a:noFill/>
              </a:ln>
              <a:solidFill>
                <a:srgbClr val="D1202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63491" name="Text Placeholder 63490" descr="7b0a202020202262756c6c6574223a20227b5c2263617465676f727949645c223a31303030362c5c2274656d706c61746549645c223a32303233313234377d220a7d0a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21640" y="1217295"/>
            <a:ext cx="10215880" cy="344360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00000"/>
              <a:buBlip>
                <a:blip r:embed="rId2"/>
              </a:buBlip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Other advantages of using assembly language are −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It requires less memory and execution time;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It allows hardware-specific complex jobs in an easier way;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It is suitable for time-critical jobs;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It is most suitable for writing interrupt service routines and other memory resident programs.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SzPct val="200000"/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0" y="-2"/>
            <a:ext cx="12191998" cy="6858002"/>
          </a:xfrm>
          <a:prstGeom prst="rect">
            <a:avLst/>
          </a:prstGeom>
          <a:solidFill>
            <a:sysClr val="window" lastClr="FFFFFF">
              <a:alpha val="91765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78630" y="2934653"/>
            <a:ext cx="7913370" cy="98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7000"/>
              </a:lnSpc>
              <a:spcBef>
                <a:spcPts val="600"/>
              </a:spcBef>
            </a:pPr>
            <a:r>
              <a:rPr lang="en-US" sz="5500" dirty="0">
                <a:solidFill>
                  <a:srgbClr val="09DEE9">
                    <a:lumMod val="75000"/>
                  </a:srgbClr>
                </a:solidFill>
                <a:latin typeface="Arial Black" panose="020B0A04020102020204" charset="0"/>
                <a:ea typeface="Microsoft YaHei Light" panose="020B0502040204020203" charset="-122"/>
                <a:cs typeface="Arial Black" panose="020B0A04020102020204" charset="0"/>
                <a:sym typeface="+mn-lt"/>
              </a:rPr>
              <a:t>Number System</a:t>
            </a:r>
            <a:endParaRPr lang="en-US" sz="5500" dirty="0">
              <a:solidFill>
                <a:srgbClr val="09DEE9">
                  <a:lumMod val="75000"/>
                </a:srgbClr>
              </a:solidFill>
              <a:latin typeface="Arial Black" panose="020B0A04020102020204" charset="0"/>
              <a:ea typeface="Microsoft YaHei Light" panose="020B0502040204020203" charset="-122"/>
              <a:cs typeface="Arial Black" panose="020B0A04020102020204" charset="0"/>
              <a:sym typeface="+mn-lt"/>
            </a:endParaRPr>
          </a:p>
        </p:txBody>
      </p:sp>
      <p:sp>
        <p:nvSpPr>
          <p:cNvPr id="5" name="日期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E7442A-BA00-4274-AC47-95D95C23D1C8}" type="datetimeFigureOut">
              <a:rPr lang="zh-CN" altLang="en-US" smtClean="0">
                <a:solidFill>
                  <a:prstClr val="black"/>
                </a:solidFill>
                <a:latin typeface="Segoe UI" panose="020B0502040204020203"/>
                <a:ea typeface="Microsoft YaHei Light" panose="020B0502040204020203" charset="-122"/>
              </a:rPr>
            </a:fld>
            <a:endParaRPr lang="zh-CN" altLang="en-US">
              <a:solidFill>
                <a:prstClr val="black"/>
              </a:solidFill>
              <a:latin typeface="Segoe UI" panose="020B0502040204020203"/>
              <a:ea typeface="Microsoft YaHei Light" panose="020B0502040204020203" charset="-122"/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707653" y="-2"/>
            <a:ext cx="3391877" cy="6858002"/>
          </a:xfrm>
          <a:prstGeom prst="rect">
            <a:avLst/>
          </a:prstGeom>
          <a:solidFill>
            <a:srgbClr val="07A7AF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  <p:sp>
        <p:nvSpPr>
          <p:cNvPr id="7" name="文本占位符 31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89843" y="3127425"/>
            <a:ext cx="2157413" cy="16954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Microsoft YaHei Light" panose="020B0502040204020203" charset="-122"/>
              </a:rPr>
              <a:t>02</a:t>
            </a:r>
            <a:endParaRPr lang="zh-CN" altLang="en-US" dirty="0">
              <a:solidFill>
                <a:prstClr val="white"/>
              </a:solidFill>
              <a:latin typeface="Segoe UI" panose="020B0502040204020203"/>
              <a:ea typeface="Microsoft YaHei Light" panose="020B0502040204020203" charset="-122"/>
            </a:endParaRPr>
          </a:p>
        </p:txBody>
      </p:sp>
      <p:sp>
        <p:nvSpPr>
          <p:cNvPr id="8" name="文本占位符 31"/>
          <p:cNvSpPr>
            <a:spLocks noGrp="1"/>
          </p:cNvSpPr>
          <p:nvPr>
            <p:custDataLst>
              <p:tags r:id="rId5"/>
            </p:custDataLst>
          </p:nvPr>
        </p:nvSpPr>
        <p:spPr>
          <a:xfrm>
            <a:off x="1289843" y="2729084"/>
            <a:ext cx="2157413" cy="523631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 i="1">
                <a:solidFill>
                  <a:schemeClr val="bg1"/>
                </a:solidFill>
              </a:defRPr>
            </a:lvl1pPr>
          </a:lstStyle>
          <a:p>
            <a:r>
              <a:rPr lang="en-US" altLang="zh-CN" dirty="0">
                <a:solidFill>
                  <a:prstClr val="white"/>
                </a:solidFill>
                <a:latin typeface="Segoe UI" panose="020B0502040204020203"/>
                <a:ea typeface="Microsoft YaHei Light" panose="020B0502040204020203" charset="-122"/>
              </a:rPr>
              <a:t>Part Two</a:t>
            </a:r>
            <a:endParaRPr lang="en-US" altLang="zh-CN" dirty="0">
              <a:solidFill>
                <a:prstClr val="white"/>
              </a:solidFill>
              <a:latin typeface="Segoe UI" panose="020B0502040204020203"/>
              <a:ea typeface="Microsoft YaHei Light" panose="020B0502040204020203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952199" y="2121506"/>
            <a:ext cx="658709" cy="199812"/>
            <a:chOff x="4510429" y="6007426"/>
            <a:chExt cx="658709" cy="199812"/>
          </a:xfrm>
        </p:grpSpPr>
        <p:sp>
          <p:nvSpPr>
            <p:cNvPr id="10" name="L 形 9"/>
            <p:cNvSpPr/>
            <p:nvPr userDrawn="1">
              <p:custDataLst>
                <p:tags r:id="rId6"/>
              </p:custDataLst>
            </p:nvPr>
          </p:nvSpPr>
          <p:spPr>
            <a:xfrm rot="13500000">
              <a:off x="4663956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1" name="L 形 10"/>
            <p:cNvSpPr/>
            <p:nvPr userDrawn="1">
              <p:custDataLst>
                <p:tags r:id="rId7"/>
              </p:custDataLst>
            </p:nvPr>
          </p:nvSpPr>
          <p:spPr>
            <a:xfrm rot="13500000">
              <a:off x="4818077" y="6008863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2" name="L 形 11"/>
            <p:cNvSpPr/>
            <p:nvPr userDrawn="1">
              <p:custDataLst>
                <p:tags r:id="rId8"/>
              </p:custDataLst>
            </p:nvPr>
          </p:nvSpPr>
          <p:spPr>
            <a:xfrm rot="13500000">
              <a:off x="4972199" y="6008864"/>
              <a:ext cx="196938" cy="196940"/>
            </a:xfrm>
            <a:prstGeom prst="corner">
              <a:avLst>
                <a:gd name="adj1" fmla="val 19000"/>
                <a:gd name="adj2" fmla="val 19000"/>
              </a:avLst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  <p:sp>
          <p:nvSpPr>
            <p:cNvPr id="13" name="直角三角形 12"/>
            <p:cNvSpPr/>
            <p:nvPr userDrawn="1">
              <p:custDataLst>
                <p:tags r:id="rId9"/>
              </p:custDataLst>
            </p:nvPr>
          </p:nvSpPr>
          <p:spPr>
            <a:xfrm rot="13500000">
              <a:off x="4510429" y="6007426"/>
              <a:ext cx="199812" cy="199812"/>
            </a:xfrm>
            <a:prstGeom prst="rtTriangle">
              <a:avLst/>
            </a:prstGeom>
            <a:solidFill>
              <a:srgbClr val="06DCA9">
                <a:lumMod val="5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/>
                <a:ea typeface="Microsoft YaHei Light" panose="020B0502040204020203" charset="-122"/>
                <a:cs typeface="+mn-cs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10"/>
            </p:custDataLst>
          </p:nvPr>
        </p:nvSpPr>
        <p:spPr>
          <a:xfrm>
            <a:off x="545426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 flipV="1">
            <a:off x="4158103" y="-2"/>
            <a:ext cx="101886" cy="6858002"/>
          </a:xfrm>
          <a:prstGeom prst="rect">
            <a:avLst/>
          </a:prstGeom>
          <a:gradFill>
            <a:gsLst>
              <a:gs pos="80000">
                <a:srgbClr val="07A7AF"/>
              </a:gs>
              <a:gs pos="0">
                <a:srgbClr val="07A7AF">
                  <a:alpha val="0"/>
                </a:srgbClr>
              </a:gs>
            </a:gsLst>
            <a:lin ang="5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/>
              <a:ea typeface="Microsoft YaHei Light" panose="020B0502040204020203" charset="-122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9"/>
          <p:cNvSpPr txBox="1"/>
          <p:nvPr/>
        </p:nvSpPr>
        <p:spPr>
          <a:xfrm>
            <a:off x="975360" y="318770"/>
            <a:ext cx="10400030" cy="44196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kern="120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ea typeface="Microsoft YaHei" panose="020B050302020402020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b="1" kern="1200">
                <a:solidFill>
                  <a:schemeClr val="accent1"/>
                </a:solidFill>
                <a:latin typeface="+mj-ea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rgbClr val="07A7AF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charset="-122"/>
                <a:cs typeface="+mn-cs"/>
              </a:rPr>
              <a:t>Basic Features of PC Hardware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7A7AF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charset="-122"/>
              <a:cs typeface="+mn-cs"/>
            </a:endParaRPr>
          </a:p>
        </p:txBody>
      </p:sp>
      <p:sp>
        <p:nvSpPr>
          <p:cNvPr id="3" name="Text Box 8" descr="7b0a202020202262756c6c6574223a20227b5c2263617465676f727949645c223a31303030362c5c2274656d706c61746549645c223a32303233313234337d220a7d0a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64795" y="1276350"/>
            <a:ext cx="11303635" cy="5682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Lucida Sans" panose="020B0602030504020204" pitchFamily="34" charset="0"/>
                <a:ea typeface="+mn-ea"/>
                <a:cs typeface="+mn-cs"/>
              </a:defRPr>
            </a:lvl9pPr>
          </a:lstStyle>
          <a:p>
            <a:pPr marL="571500" indent="-533400">
              <a:lnSpc>
                <a:spcPts val="3600"/>
              </a:lnSpc>
              <a:spcBef>
                <a:spcPts val="500"/>
              </a:spcBef>
              <a:buSzPct val="200000"/>
              <a:buFontTx/>
              <a:buBlip>
                <a:blip r:embed="rId2"/>
              </a:buBlip>
              <a:extLst>
                <a:ext uri="{35155182-B16C-46BC-9424-99874614C6A1}">
                  <wpsdc:indentchars xmlns:wpsdc="http://www.wps.cn/officeDocument/2017/drawingmlCustomData" val="-150" checksum="656641676"/>
                  <wpsdc:marlchars xmlns:wpsdc="http://www.wps.cn/officeDocument/2017/drawingmlCustomData" val="250" checksum="1039213347"/>
                </a:ext>
              </a:extLst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The main internal hardware of a PC consists of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38100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 		processor,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38100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                  memory, 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38100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                  and registers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38100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38100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Registers are processor components that hold data and address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38100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38100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r>
              <a:rPr lang="en-US" altLang="zh-CN" sz="2800" b="0" dirty="0">
                <a:solidFill>
                  <a:prstClr val="black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  <a:sym typeface="+mn-ea"/>
              </a:rPr>
              <a:t>To execute a program, the system copies it from the external device into the internal memory. The processor executes the program instructions.</a:t>
            </a: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  <a:p>
            <a:pPr marL="38100" indent="0">
              <a:lnSpc>
                <a:spcPts val="3600"/>
              </a:lnSpc>
              <a:spcBef>
                <a:spcPts val="500"/>
              </a:spcBef>
              <a:buSzPct val="200000"/>
              <a:buFontTx/>
              <a:buNone/>
            </a:pPr>
            <a:endParaRPr lang="en-US" altLang="zh-CN" sz="2800" b="0" dirty="0">
              <a:solidFill>
                <a:prstClr val="black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27679_5*l_h_i*1_2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27679_5*l_h_i*1_2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4"/>
  <p:tag name="KSO_WM_UNIT_ID" val="diagram20227679_5*l_h_i*1_2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20227679_5*l_h_i*1_2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6"/>
  <p:tag name="KSO_WM_UNIT_TEXT_FILL_TYPE" val="1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7679_5*l_h_i*1_3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7679_5*l_h_i*1_3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27679_5*l_h_i*1_3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7679_5*l_h_i*1_3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7"/>
  <p:tag name="KSO_WM_UNIT_TEXT_FILL_TYPE" val="1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27679_5*l_h_i*1_4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27679_5*l_h_i*1_4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4"/>
  <p:tag name="KSO_WM_UNIT_ID" val="diagram20227679_5*l_h_i*1_4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2"/>
  <p:tag name="KSO_WM_UNIT_ID" val="diagram20227679_5*l_h_i*1_4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8"/>
  <p:tag name="KSO_WM_UNIT_TEXT_FILL_TYPE" val="1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27679_5*l_h_i*1_3_1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27679_5*l_h_i*1_3_3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7"/>
  <p:tag name="KSO_WM_UNIT_FILL_TYPE" val="1"/>
  <p:tag name="KSO_WM_UNIT_TEXT_FILL_FORE_SCHEMECOLOR_INDEX" val="2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4"/>
  <p:tag name="KSO_WM_UNIT_ID" val="diagram20227679_5*l_h_i*1_3_4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20227679_5*l_h_i*1_3_2"/>
  <p:tag name="KSO_WM_TEMPLATE_CATEGORY" val="diagram"/>
  <p:tag name="KSO_WM_TEMPLATE_INDEX" val="20227679"/>
  <p:tag name="KSO_WM_UNIT_LAYERLEVEL" val="1_1_1"/>
  <p:tag name="KSO_WM_TAG_VERSION" val="1.0"/>
  <p:tag name="KSO_WM_BEAUTIFY_FLAG" val=""/>
  <p:tag name="KSO_WM_UNIT_TEXT_FILL_FORE_SCHEMECOLOR_INDEX" val="7"/>
  <p:tag name="KSO_WM_UNIT_TEXT_FILL_TYPE" val="1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7679_5*l_h_i*1_1_1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27679_5*l_h_i*1_1_3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4"/>
  <p:tag name="KSO_WM_UNIT_ID" val="diagram20227679_5*l_h_i*1_1_4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SHADOW_SCHEMECOLOR_INDEX" val="14"/>
  <p:tag name="KSO_WM_UNIT_TEXT_FILL_FORE_SCHEMECOLOR_INDEX" val="2"/>
  <p:tag name="KSO_WM_UNIT_TEXT_FILL_TYPE" val="1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20227679_5*l_h_i*1_1_2"/>
  <p:tag name="KSO_WM_TEMPLATE_CATEGORY" val="diagram"/>
  <p:tag name="KSO_WM_TEMPLATE_INDEX" val="20227679"/>
  <p:tag name="KSO_WM_UNIT_LAYERLEVEL" val="1_1_1"/>
  <p:tag name="KSO_WM_TAG_VERSION" val="1.0"/>
  <p:tag name="KSO_WM_BEAUTIFY_FLAG" val="#wm#"/>
  <p:tag name="KSO_WM_UNIT_TEXT_FILL_FORE_SCHEMECOLOR_INDEX" val="5"/>
  <p:tag name="KSO_WM_UNIT_TEXT_FILL_TYPE" val="1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SPECIAL_SOURCE" val="bdnull"/>
  <p:tag name="KSO_WM_SLIDE_ID" val="diagram20227964_3"/>
  <p:tag name="KSO_WM_TEMPLATE_SUBCATEGORY" val="0"/>
  <p:tag name="KSO_WM_TEMPLATE_MASTER_TYPE" val="1"/>
  <p:tag name="KSO_WM_TEMPLATE_COLOR_TYPE" val="0"/>
  <p:tag name="KSO_WM_SLIDE_INDEX" val="3"/>
  <p:tag name="KSO_WM_TAG_VERSION" val="1.0"/>
  <p:tag name="KSO_WM_BEAUTIFY_FLAG" val="#wm#"/>
  <p:tag name="KSO_WM_TEMPLATE_CATEGORY" val="diagram"/>
  <p:tag name="KSO_WM_TEMPLATE_INDEX" val="20227964"/>
  <p:tag name="KSO_WM_SLIDE_TYPE" val="text"/>
  <p:tag name="KSO_WM_SLIDE_SUBTYPE" val="diag"/>
  <p:tag name="KSO_WM_SLIDE_ITEM_CNT" val="3"/>
  <p:tag name="KSO_WM_SLIDE_SIZE" val="913.55*403"/>
  <p:tag name="KSO_WM_SLIDE_POSITION" val="0*66.25"/>
  <p:tag name="KSO_WM_DIAGRAM_GROUP_CODE" val="l1-1"/>
  <p:tag name="KSO_WM_SLIDE_DIAGTYPE" val="l"/>
  <p:tag name="KSO_WM_SLIDE_LAYOUT" val="l"/>
  <p:tag name="KSO_WM_SLIDE_LAYOUT_CNT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6530</Words>
  <Application>WPS Presentation</Application>
  <PresentationFormat>Widescreen</PresentationFormat>
  <Paragraphs>257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57" baseType="lpstr">
      <vt:lpstr>Arial</vt:lpstr>
      <vt:lpstr>SimSun</vt:lpstr>
      <vt:lpstr>Wingdings</vt:lpstr>
      <vt:lpstr>Arial</vt:lpstr>
      <vt:lpstr>Arial Black</vt:lpstr>
      <vt:lpstr>Palatino Linotype</vt:lpstr>
      <vt:lpstr>Fira Sans</vt:lpstr>
      <vt:lpstr>Yu Gothic UI</vt:lpstr>
      <vt:lpstr>STKaiti</vt:lpstr>
      <vt:lpstr>Microsoft YaHei</vt:lpstr>
      <vt:lpstr>Segoe UI</vt:lpstr>
      <vt:lpstr>Microsoft YaHei Light</vt:lpstr>
      <vt:lpstr>思源黑体 CN Bold</vt:lpstr>
      <vt:lpstr>Calibri</vt:lpstr>
      <vt:lpstr>Lucida Sans</vt:lpstr>
      <vt:lpstr>Lucida Sans Unicode</vt:lpstr>
      <vt:lpstr>Arial Unicode MS</vt:lpstr>
      <vt:lpstr>Calibri Light</vt:lpstr>
      <vt:lpstr>Times New Roman</vt:lpstr>
      <vt:lpstr>Roboto Light</vt:lpstr>
      <vt:lpstr>Segoe Print</vt:lpstr>
      <vt:lpstr>Wingdings</vt:lpstr>
      <vt:lpstr>阿里巴巴普惠体 R</vt:lpstr>
      <vt:lpstr>思源黑体 CN Heavy</vt:lpstr>
      <vt:lpstr>思源黑体 CN Normal</vt:lpstr>
      <vt:lpstr>阿里巴巴普惠体 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zhong</dc:creator>
  <cp:lastModifiedBy>defaultuser0</cp:lastModifiedBy>
  <cp:revision>134</cp:revision>
  <dcterms:created xsi:type="dcterms:W3CDTF">2023-05-31T04:14:00Z</dcterms:created>
  <dcterms:modified xsi:type="dcterms:W3CDTF">2023-05-31T17:05:16Z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1033-11.2.0.11417</vt:lpwstr>
  </property>
  <property fmtid="{D5CDD505-2E9C-101B-9397-08002B2CF9AE}" pid="3" name="ICV">
    <vt:lpwstr>FCFDC79E7FA0493AA6ABB9C6672BB830</vt:lpwstr>
  </property>
</Properties>
</file>