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Masters/slideMaster69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70.xml" ContentType="application/vnd.openxmlformats-officedocument.presentationml.slideMaster+xml"/>
  <Override PartName="/ppt/slideMasters/slideMaster71.xml" ContentType="application/vnd.openxmlformats-officedocument.presentationml.slideMaster+xml"/>
  <Override PartName="/ppt/slideMasters/slideMaster72.xml" ContentType="application/vnd.openxmlformats-officedocument.presentationml.slideMaster+xml"/>
  <Override PartName="/ppt/slideMasters/slideMaster73.xml" ContentType="application/vnd.openxmlformats-officedocument.presentationml.slideMaster+xml"/>
  <Override PartName="/ppt/slideMasters/slideMaster74.xml" ContentType="application/vnd.openxmlformats-officedocument.presentationml.slideMaster+xml"/>
  <Override PartName="/ppt/slideMasters/slideMaster75.xml" ContentType="application/vnd.openxmlformats-officedocument.presentationml.slideMaster+xml"/>
  <Override PartName="/ppt/slideMasters/slideMaster76.xml" ContentType="application/vnd.openxmlformats-officedocument.presentationml.slideMaster+xml"/>
  <Override PartName="/ppt/slideMasters/slideMaster77.xml" ContentType="application/vnd.openxmlformats-officedocument.presentationml.slideMaster+xml"/>
  <Override PartName="/ppt/slideMasters/slideMaster78.xml" ContentType="application/vnd.openxmlformats-officedocument.presentationml.slideMaster+xml"/>
  <Override PartName="/ppt/slideMasters/slideMaster7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80.xml" ContentType="application/vnd.openxmlformats-officedocument.presentationml.slideMaster+xml"/>
  <Override PartName="/ppt/slideMasters/slideMaster81.xml" ContentType="application/vnd.openxmlformats-officedocument.presentationml.slideMaster+xml"/>
  <Override PartName="/ppt/slideMasters/slideMaster82.xml" ContentType="application/vnd.openxmlformats-officedocument.presentationml.slideMaster+xml"/>
  <Override PartName="/ppt/slideMasters/slideMaster83.xml" ContentType="application/vnd.openxmlformats-officedocument.presentationml.slideMaster+xml"/>
  <Override PartName="/ppt/slideMasters/slideMaster8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55.xml" ContentType="application/vnd.openxmlformats-officedocument.theme+xml"/>
  <Override PartName="/ppt/theme/theme56.xml" ContentType="application/vnd.openxmlformats-officedocument.theme+xml"/>
  <Override PartName="/ppt/theme/theme57.xml" ContentType="application/vnd.openxmlformats-officedocument.theme+xml"/>
  <Override PartName="/ppt/theme/theme58.xml" ContentType="application/vnd.openxmlformats-officedocument.theme+xml"/>
  <Override PartName="/ppt/theme/theme59.xml" ContentType="application/vnd.openxmlformats-officedocument.theme+xml"/>
  <Override PartName="/ppt/theme/theme6.xml" ContentType="application/vnd.openxmlformats-officedocument.theme+xml"/>
  <Override PartName="/ppt/theme/theme60.xml" ContentType="application/vnd.openxmlformats-officedocument.theme+xml"/>
  <Override PartName="/ppt/theme/theme61.xml" ContentType="application/vnd.openxmlformats-officedocument.theme+xml"/>
  <Override PartName="/ppt/theme/theme62.xml" ContentType="application/vnd.openxmlformats-officedocument.theme+xml"/>
  <Override PartName="/ppt/theme/theme63.xml" ContentType="application/vnd.openxmlformats-officedocument.theme+xml"/>
  <Override PartName="/ppt/theme/theme64.xml" ContentType="application/vnd.openxmlformats-officedocument.theme+xml"/>
  <Override PartName="/ppt/theme/theme65.xml" ContentType="application/vnd.openxmlformats-officedocument.theme+xml"/>
  <Override PartName="/ppt/theme/theme66.xml" ContentType="application/vnd.openxmlformats-officedocument.theme+xml"/>
  <Override PartName="/ppt/theme/theme67.xml" ContentType="application/vnd.openxmlformats-officedocument.theme+xml"/>
  <Override PartName="/ppt/theme/theme68.xml" ContentType="application/vnd.openxmlformats-officedocument.theme+xml"/>
  <Override PartName="/ppt/theme/theme69.xml" ContentType="application/vnd.openxmlformats-officedocument.theme+xml"/>
  <Override PartName="/ppt/theme/theme7.xml" ContentType="application/vnd.openxmlformats-officedocument.theme+xml"/>
  <Override PartName="/ppt/theme/theme70.xml" ContentType="application/vnd.openxmlformats-officedocument.theme+xml"/>
  <Override PartName="/ppt/theme/theme71.xml" ContentType="application/vnd.openxmlformats-officedocument.theme+xml"/>
  <Override PartName="/ppt/theme/theme72.xml" ContentType="application/vnd.openxmlformats-officedocument.theme+xml"/>
  <Override PartName="/ppt/theme/theme73.xml" ContentType="application/vnd.openxmlformats-officedocument.theme+xml"/>
  <Override PartName="/ppt/theme/theme74.xml" ContentType="application/vnd.openxmlformats-officedocument.theme+xml"/>
  <Override PartName="/ppt/theme/theme75.xml" ContentType="application/vnd.openxmlformats-officedocument.theme+xml"/>
  <Override PartName="/ppt/theme/theme76.xml" ContentType="application/vnd.openxmlformats-officedocument.theme+xml"/>
  <Override PartName="/ppt/theme/theme77.xml" ContentType="application/vnd.openxmlformats-officedocument.theme+xml"/>
  <Override PartName="/ppt/theme/theme78.xml" ContentType="application/vnd.openxmlformats-officedocument.theme+xml"/>
  <Override PartName="/ppt/theme/theme79.xml" ContentType="application/vnd.openxmlformats-officedocument.theme+xml"/>
  <Override PartName="/ppt/theme/theme8.xml" ContentType="application/vnd.openxmlformats-officedocument.theme+xml"/>
  <Override PartName="/ppt/theme/theme80.xml" ContentType="application/vnd.openxmlformats-officedocument.theme+xml"/>
  <Override PartName="/ppt/theme/theme81.xml" ContentType="application/vnd.openxmlformats-officedocument.theme+xml"/>
  <Override PartName="/ppt/theme/theme82.xml" ContentType="application/vnd.openxmlformats-officedocument.theme+xml"/>
  <Override PartName="/ppt/theme/theme83.xml" ContentType="application/vnd.openxmlformats-officedocument.theme+xml"/>
  <Override PartName="/ppt/theme/theme84.xml" ContentType="application/vnd.openxmlformats-officedocument.theme+xml"/>
  <Override PartName="/ppt/theme/theme85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0" r:id="rId3"/>
    <p:sldMasterId id="2147483652" r:id="rId4"/>
    <p:sldMasterId id="2147483654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  <p:sldMasterId id="2147483671" r:id="rId13"/>
    <p:sldMasterId id="2147483673" r:id="rId14"/>
    <p:sldMasterId id="2147483675" r:id="rId15"/>
    <p:sldMasterId id="2147483677" r:id="rId16"/>
    <p:sldMasterId id="2147483679" r:id="rId17"/>
    <p:sldMasterId id="2147483681" r:id="rId18"/>
    <p:sldMasterId id="2147483683" r:id="rId19"/>
    <p:sldMasterId id="2147483685" r:id="rId20"/>
    <p:sldMasterId id="2147483687" r:id="rId21"/>
    <p:sldMasterId id="2147483689" r:id="rId22"/>
    <p:sldMasterId id="2147483691" r:id="rId23"/>
    <p:sldMasterId id="2147483693" r:id="rId24"/>
    <p:sldMasterId id="2147483695" r:id="rId25"/>
    <p:sldMasterId id="2147483697" r:id="rId26"/>
    <p:sldMasterId id="2147483699" r:id="rId27"/>
    <p:sldMasterId id="2147483701" r:id="rId28"/>
    <p:sldMasterId id="2147483703" r:id="rId29"/>
    <p:sldMasterId id="2147483705" r:id="rId30"/>
    <p:sldMasterId id="2147483707" r:id="rId31"/>
    <p:sldMasterId id="2147483709" r:id="rId32"/>
    <p:sldMasterId id="2147483711" r:id="rId33"/>
    <p:sldMasterId id="2147483713" r:id="rId34"/>
    <p:sldMasterId id="2147483715" r:id="rId35"/>
    <p:sldMasterId id="2147483717" r:id="rId36"/>
    <p:sldMasterId id="2147483719" r:id="rId37"/>
    <p:sldMasterId id="2147483721" r:id="rId38"/>
    <p:sldMasterId id="2147483723" r:id="rId39"/>
    <p:sldMasterId id="2147483725" r:id="rId40"/>
    <p:sldMasterId id="2147483727" r:id="rId41"/>
    <p:sldMasterId id="2147483729" r:id="rId42"/>
    <p:sldMasterId id="2147483731" r:id="rId43"/>
    <p:sldMasterId id="2147483733" r:id="rId44"/>
    <p:sldMasterId id="2147483735" r:id="rId45"/>
    <p:sldMasterId id="2147483737" r:id="rId46"/>
    <p:sldMasterId id="2147483739" r:id="rId47"/>
    <p:sldMasterId id="2147483741" r:id="rId48"/>
    <p:sldMasterId id="2147483743" r:id="rId49"/>
    <p:sldMasterId id="2147483745" r:id="rId50"/>
    <p:sldMasterId id="2147483747" r:id="rId51"/>
    <p:sldMasterId id="2147483749" r:id="rId52"/>
    <p:sldMasterId id="2147483751" r:id="rId53"/>
    <p:sldMasterId id="2147483753" r:id="rId54"/>
    <p:sldMasterId id="2147483755" r:id="rId55"/>
    <p:sldMasterId id="2147483757" r:id="rId56"/>
    <p:sldMasterId id="2147483759" r:id="rId57"/>
    <p:sldMasterId id="2147483761" r:id="rId58"/>
    <p:sldMasterId id="2147483763" r:id="rId59"/>
    <p:sldMasterId id="2147483765" r:id="rId60"/>
    <p:sldMasterId id="2147483767" r:id="rId61"/>
    <p:sldMasterId id="2147483769" r:id="rId62"/>
    <p:sldMasterId id="2147483771" r:id="rId63"/>
    <p:sldMasterId id="2147483773" r:id="rId64"/>
    <p:sldMasterId id="2147483775" r:id="rId65"/>
    <p:sldMasterId id="2147483777" r:id="rId66"/>
    <p:sldMasterId id="2147483779" r:id="rId67"/>
    <p:sldMasterId id="2147483781" r:id="rId68"/>
    <p:sldMasterId id="2147483783" r:id="rId69"/>
    <p:sldMasterId id="2147483785" r:id="rId70"/>
    <p:sldMasterId id="2147483787" r:id="rId71"/>
    <p:sldMasterId id="2147483789" r:id="rId72"/>
    <p:sldMasterId id="2147483791" r:id="rId73"/>
    <p:sldMasterId id="2147483793" r:id="rId74"/>
    <p:sldMasterId id="2147483795" r:id="rId75"/>
    <p:sldMasterId id="2147483797" r:id="rId76"/>
    <p:sldMasterId id="2147483799" r:id="rId77"/>
    <p:sldMasterId id="2147483801" r:id="rId78"/>
    <p:sldMasterId id="2147483803" r:id="rId79"/>
    <p:sldMasterId id="2147483805" r:id="rId80"/>
    <p:sldMasterId id="2147483807" r:id="rId81"/>
    <p:sldMasterId id="2147483809" r:id="rId82"/>
    <p:sldMasterId id="2147483811" r:id="rId83"/>
    <p:sldMasterId id="2147483813" r:id="rId84"/>
    <p:sldMasterId id="2147483815" r:id="rId85"/>
  </p:sldMasterIdLst>
  <p:notesMasterIdLst>
    <p:notesMasterId r:id="rId89"/>
  </p:notesMasterIdLst>
  <p:sldIdLst>
    <p:sldId id="257" r:id="rId86"/>
    <p:sldId id="665" r:id="rId87"/>
    <p:sldId id="643" r:id="rId88"/>
    <p:sldId id="644" r:id="rId90"/>
    <p:sldId id="767" r:id="rId91"/>
    <p:sldId id="769" r:id="rId92"/>
    <p:sldId id="729" r:id="rId93"/>
    <p:sldId id="771" r:id="rId94"/>
    <p:sldId id="786" r:id="rId95"/>
    <p:sldId id="787" r:id="rId96"/>
    <p:sldId id="788" r:id="rId97"/>
    <p:sldId id="789" r:id="rId98"/>
    <p:sldId id="790" r:id="rId99"/>
    <p:sldId id="791" r:id="rId100"/>
    <p:sldId id="792" r:id="rId101"/>
    <p:sldId id="808" r:id="rId102"/>
    <p:sldId id="809" r:id="rId103"/>
    <p:sldId id="810" r:id="rId104"/>
    <p:sldId id="811" r:id="rId105"/>
    <p:sldId id="812" r:id="rId106"/>
    <p:sldId id="813" r:id="rId107"/>
    <p:sldId id="814" r:id="rId108"/>
    <p:sldId id="869" r:id="rId109"/>
    <p:sldId id="870" r:id="rId110"/>
    <p:sldId id="871" r:id="rId111"/>
    <p:sldId id="872" r:id="rId112"/>
    <p:sldId id="873" r:id="rId113"/>
    <p:sldId id="874" r:id="rId114"/>
    <p:sldId id="875" r:id="rId115"/>
    <p:sldId id="876" r:id="rId116"/>
    <p:sldId id="637" r:id="rId117"/>
  </p:sldIdLst>
  <p:sldSz cx="12192000" cy="6858000"/>
  <p:notesSz cx="6858000" cy="9144000"/>
  <p:embeddedFontLst>
    <p:embeddedFont>
      <p:font typeface="华文楷体" panose="02010600040101010101" pitchFamily="2" charset="-122"/>
      <p:regular r:id="rId122"/>
    </p:embeddedFont>
  </p:embeddedFontLst>
  <p:custDataLst>
    <p:tags r:id="rId1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刘 文杰" initials="刘" lastIdx="0" clrIdx="0"/>
  <p:cmAuthor id="8" name="姜伟光" initials="姜" lastIdx="1" clrIdx="0"/>
  <p:cmAuthor id="2" name="钟 方天" initials="钟" lastIdx="4" clrIdx="1"/>
  <p:cmAuthor id="3" name="lenovo" initials="l" lastIdx="1" clrIdx="2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A7AF"/>
    <a:srgbClr val="A728BE"/>
    <a:srgbClr val="0000FF"/>
    <a:srgbClr val="FADBD8"/>
    <a:srgbClr val="37BECC"/>
    <a:srgbClr val="D7F2F5"/>
    <a:srgbClr val="E74C3C"/>
    <a:srgbClr val="CA3E9D"/>
    <a:srgbClr val="D12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412" y="44"/>
      </p:cViewPr>
      <p:guideLst>
        <p:guide orient="horz" pos="2162"/>
        <p:guide pos="4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13.xml"/><Relationship Id="rId98" Type="http://schemas.openxmlformats.org/officeDocument/2006/relationships/slide" Target="slides/slide12.xml"/><Relationship Id="rId97" Type="http://schemas.openxmlformats.org/officeDocument/2006/relationships/slide" Target="slides/slide11.xml"/><Relationship Id="rId96" Type="http://schemas.openxmlformats.org/officeDocument/2006/relationships/slide" Target="slides/slide10.xml"/><Relationship Id="rId95" Type="http://schemas.openxmlformats.org/officeDocument/2006/relationships/slide" Target="slides/slide9.xml"/><Relationship Id="rId94" Type="http://schemas.openxmlformats.org/officeDocument/2006/relationships/slide" Target="slides/slide8.xml"/><Relationship Id="rId93" Type="http://schemas.openxmlformats.org/officeDocument/2006/relationships/slide" Target="slides/slide7.xml"/><Relationship Id="rId92" Type="http://schemas.openxmlformats.org/officeDocument/2006/relationships/slide" Target="slides/slide6.xml"/><Relationship Id="rId91" Type="http://schemas.openxmlformats.org/officeDocument/2006/relationships/slide" Target="slides/slide5.xml"/><Relationship Id="rId90" Type="http://schemas.openxmlformats.org/officeDocument/2006/relationships/slide" Target="slides/slide4.xml"/><Relationship Id="rId9" Type="http://schemas.openxmlformats.org/officeDocument/2006/relationships/slideMaster" Target="slideMasters/slideMaster8.xml"/><Relationship Id="rId89" Type="http://schemas.openxmlformats.org/officeDocument/2006/relationships/notesMaster" Target="notesMasters/notesMaster1.xml"/><Relationship Id="rId88" Type="http://schemas.openxmlformats.org/officeDocument/2006/relationships/slide" Target="slides/slide3.xml"/><Relationship Id="rId87" Type="http://schemas.openxmlformats.org/officeDocument/2006/relationships/slide" Target="slides/slide2.xml"/><Relationship Id="rId86" Type="http://schemas.openxmlformats.org/officeDocument/2006/relationships/slide" Target="slides/slide1.xml"/><Relationship Id="rId85" Type="http://schemas.openxmlformats.org/officeDocument/2006/relationships/slideMaster" Target="slideMasters/slideMaster84.xml"/><Relationship Id="rId84" Type="http://schemas.openxmlformats.org/officeDocument/2006/relationships/slideMaster" Target="slideMasters/slideMaster83.xml"/><Relationship Id="rId83" Type="http://schemas.openxmlformats.org/officeDocument/2006/relationships/slideMaster" Target="slideMasters/slideMaster82.xml"/><Relationship Id="rId82" Type="http://schemas.openxmlformats.org/officeDocument/2006/relationships/slideMaster" Target="slideMasters/slideMaster81.xml"/><Relationship Id="rId81" Type="http://schemas.openxmlformats.org/officeDocument/2006/relationships/slideMaster" Target="slideMasters/slideMaster80.xml"/><Relationship Id="rId80" Type="http://schemas.openxmlformats.org/officeDocument/2006/relationships/slideMaster" Target="slideMasters/slideMaster79.xml"/><Relationship Id="rId8" Type="http://schemas.openxmlformats.org/officeDocument/2006/relationships/slideMaster" Target="slideMasters/slideMaster7.xml"/><Relationship Id="rId79" Type="http://schemas.openxmlformats.org/officeDocument/2006/relationships/slideMaster" Target="slideMasters/slideMaster78.xml"/><Relationship Id="rId78" Type="http://schemas.openxmlformats.org/officeDocument/2006/relationships/slideMaster" Target="slideMasters/slideMaster77.xml"/><Relationship Id="rId77" Type="http://schemas.openxmlformats.org/officeDocument/2006/relationships/slideMaster" Target="slideMasters/slideMaster76.xml"/><Relationship Id="rId76" Type="http://schemas.openxmlformats.org/officeDocument/2006/relationships/slideMaster" Target="slideMasters/slideMaster75.xml"/><Relationship Id="rId75" Type="http://schemas.openxmlformats.org/officeDocument/2006/relationships/slideMaster" Target="slideMasters/slideMaster74.xml"/><Relationship Id="rId74" Type="http://schemas.openxmlformats.org/officeDocument/2006/relationships/slideMaster" Target="slideMasters/slideMaster73.xml"/><Relationship Id="rId73" Type="http://schemas.openxmlformats.org/officeDocument/2006/relationships/slideMaster" Target="slideMasters/slideMaster72.xml"/><Relationship Id="rId72" Type="http://schemas.openxmlformats.org/officeDocument/2006/relationships/slideMaster" Target="slideMasters/slideMaster71.xml"/><Relationship Id="rId71" Type="http://schemas.openxmlformats.org/officeDocument/2006/relationships/slideMaster" Target="slideMasters/slideMaster70.xml"/><Relationship Id="rId70" Type="http://schemas.openxmlformats.org/officeDocument/2006/relationships/slideMaster" Target="slideMasters/slideMaster69.xml"/><Relationship Id="rId7" Type="http://schemas.openxmlformats.org/officeDocument/2006/relationships/slideMaster" Target="slideMasters/slideMaster6.xml"/><Relationship Id="rId69" Type="http://schemas.openxmlformats.org/officeDocument/2006/relationships/slideMaster" Target="slideMasters/slideMaster68.xml"/><Relationship Id="rId68" Type="http://schemas.openxmlformats.org/officeDocument/2006/relationships/slideMaster" Target="slideMasters/slideMaster67.xml"/><Relationship Id="rId67" Type="http://schemas.openxmlformats.org/officeDocument/2006/relationships/slideMaster" Target="slideMasters/slideMaster66.xml"/><Relationship Id="rId66" Type="http://schemas.openxmlformats.org/officeDocument/2006/relationships/slideMaster" Target="slideMasters/slideMaster65.xml"/><Relationship Id="rId65" Type="http://schemas.openxmlformats.org/officeDocument/2006/relationships/slideMaster" Target="slideMasters/slideMaster64.xml"/><Relationship Id="rId64" Type="http://schemas.openxmlformats.org/officeDocument/2006/relationships/slideMaster" Target="slideMasters/slideMaster63.xml"/><Relationship Id="rId63" Type="http://schemas.openxmlformats.org/officeDocument/2006/relationships/slideMaster" Target="slideMasters/slideMaster62.xml"/><Relationship Id="rId62" Type="http://schemas.openxmlformats.org/officeDocument/2006/relationships/slideMaster" Target="slideMasters/slideMaster61.xml"/><Relationship Id="rId61" Type="http://schemas.openxmlformats.org/officeDocument/2006/relationships/slideMaster" Target="slideMasters/slideMaster60.xml"/><Relationship Id="rId60" Type="http://schemas.openxmlformats.org/officeDocument/2006/relationships/slideMaster" Target="slideMasters/slideMaster59.xml"/><Relationship Id="rId6" Type="http://schemas.openxmlformats.org/officeDocument/2006/relationships/slideMaster" Target="slideMasters/slideMaster5.xml"/><Relationship Id="rId59" Type="http://schemas.openxmlformats.org/officeDocument/2006/relationships/slideMaster" Target="slideMasters/slideMaster58.xml"/><Relationship Id="rId58" Type="http://schemas.openxmlformats.org/officeDocument/2006/relationships/slideMaster" Target="slideMasters/slideMaster57.xml"/><Relationship Id="rId57" Type="http://schemas.openxmlformats.org/officeDocument/2006/relationships/slideMaster" Target="slideMasters/slideMaster56.xml"/><Relationship Id="rId56" Type="http://schemas.openxmlformats.org/officeDocument/2006/relationships/slideMaster" Target="slideMasters/slideMaster55.xml"/><Relationship Id="rId55" Type="http://schemas.openxmlformats.org/officeDocument/2006/relationships/slideMaster" Target="slideMasters/slideMaster54.xml"/><Relationship Id="rId54" Type="http://schemas.openxmlformats.org/officeDocument/2006/relationships/slideMaster" Target="slideMasters/slideMaster53.xml"/><Relationship Id="rId53" Type="http://schemas.openxmlformats.org/officeDocument/2006/relationships/slideMaster" Target="slideMasters/slideMaster52.xml"/><Relationship Id="rId52" Type="http://schemas.openxmlformats.org/officeDocument/2006/relationships/slideMaster" Target="slideMasters/slideMaster51.xml"/><Relationship Id="rId51" Type="http://schemas.openxmlformats.org/officeDocument/2006/relationships/slideMaster" Target="slideMasters/slideMaster50.xml"/><Relationship Id="rId50" Type="http://schemas.openxmlformats.org/officeDocument/2006/relationships/slideMaster" Target="slideMasters/slideMaster49.xml"/><Relationship Id="rId5" Type="http://schemas.openxmlformats.org/officeDocument/2006/relationships/slideMaster" Target="slideMasters/slideMaster4.xml"/><Relationship Id="rId49" Type="http://schemas.openxmlformats.org/officeDocument/2006/relationships/slideMaster" Target="slideMasters/slideMaster48.xml"/><Relationship Id="rId48" Type="http://schemas.openxmlformats.org/officeDocument/2006/relationships/slideMaster" Target="slideMasters/slideMaster47.xml"/><Relationship Id="rId47" Type="http://schemas.openxmlformats.org/officeDocument/2006/relationships/slideMaster" Target="slideMasters/slideMaster46.xml"/><Relationship Id="rId46" Type="http://schemas.openxmlformats.org/officeDocument/2006/relationships/slideMaster" Target="slideMasters/slideMaster45.xml"/><Relationship Id="rId45" Type="http://schemas.openxmlformats.org/officeDocument/2006/relationships/slideMaster" Target="slideMasters/slideMaster44.xml"/><Relationship Id="rId44" Type="http://schemas.openxmlformats.org/officeDocument/2006/relationships/slideMaster" Target="slideMasters/slideMaster43.xml"/><Relationship Id="rId43" Type="http://schemas.openxmlformats.org/officeDocument/2006/relationships/slideMaster" Target="slideMasters/slideMaster42.xml"/><Relationship Id="rId42" Type="http://schemas.openxmlformats.org/officeDocument/2006/relationships/slideMaster" Target="slideMasters/slideMaster41.xml"/><Relationship Id="rId41" Type="http://schemas.openxmlformats.org/officeDocument/2006/relationships/slideMaster" Target="slideMasters/slideMaster40.xml"/><Relationship Id="rId40" Type="http://schemas.openxmlformats.org/officeDocument/2006/relationships/slideMaster" Target="slideMasters/slideMaster39.xml"/><Relationship Id="rId4" Type="http://schemas.openxmlformats.org/officeDocument/2006/relationships/slideMaster" Target="slideMasters/slideMaster3.xml"/><Relationship Id="rId39" Type="http://schemas.openxmlformats.org/officeDocument/2006/relationships/slideMaster" Target="slideMasters/slideMaster38.xml"/><Relationship Id="rId38" Type="http://schemas.openxmlformats.org/officeDocument/2006/relationships/slideMaster" Target="slideMasters/slideMaster37.xml"/><Relationship Id="rId37" Type="http://schemas.openxmlformats.org/officeDocument/2006/relationships/slideMaster" Target="slideMasters/slideMaster36.xml"/><Relationship Id="rId36" Type="http://schemas.openxmlformats.org/officeDocument/2006/relationships/slideMaster" Target="slideMasters/slideMaster35.xml"/><Relationship Id="rId35" Type="http://schemas.openxmlformats.org/officeDocument/2006/relationships/slideMaster" Target="slideMasters/slideMaster34.xml"/><Relationship Id="rId34" Type="http://schemas.openxmlformats.org/officeDocument/2006/relationships/slideMaster" Target="slideMasters/slideMaster33.xml"/><Relationship Id="rId33" Type="http://schemas.openxmlformats.org/officeDocument/2006/relationships/slideMaster" Target="slideMasters/slideMaster32.xml"/><Relationship Id="rId32" Type="http://schemas.openxmlformats.org/officeDocument/2006/relationships/slideMaster" Target="slideMasters/slideMaster31.xml"/><Relationship Id="rId31" Type="http://schemas.openxmlformats.org/officeDocument/2006/relationships/slideMaster" Target="slideMasters/slideMaster30.xml"/><Relationship Id="rId30" Type="http://schemas.openxmlformats.org/officeDocument/2006/relationships/slideMaster" Target="slideMasters/slideMaster29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3" Type="http://schemas.openxmlformats.org/officeDocument/2006/relationships/tags" Target="tags/tag537.xml"/><Relationship Id="rId122" Type="http://schemas.openxmlformats.org/officeDocument/2006/relationships/font" Target="fonts/font1.fntdata"/><Relationship Id="rId121" Type="http://schemas.openxmlformats.org/officeDocument/2006/relationships/commentAuthors" Target="commentAuthors.xml"/><Relationship Id="rId120" Type="http://schemas.openxmlformats.org/officeDocument/2006/relationships/tableStyles" Target="tableStyles.xml"/><Relationship Id="rId12" Type="http://schemas.openxmlformats.org/officeDocument/2006/relationships/slideMaster" Target="slideMasters/slideMaster11.xml"/><Relationship Id="rId119" Type="http://schemas.openxmlformats.org/officeDocument/2006/relationships/viewProps" Target="viewProps.xml"/><Relationship Id="rId118" Type="http://schemas.openxmlformats.org/officeDocument/2006/relationships/presProps" Target="presProps.xml"/><Relationship Id="rId117" Type="http://schemas.openxmlformats.org/officeDocument/2006/relationships/slide" Target="slides/slide31.xml"/><Relationship Id="rId116" Type="http://schemas.openxmlformats.org/officeDocument/2006/relationships/slide" Target="slides/slide30.xml"/><Relationship Id="rId115" Type="http://schemas.openxmlformats.org/officeDocument/2006/relationships/slide" Target="slides/slide29.xml"/><Relationship Id="rId114" Type="http://schemas.openxmlformats.org/officeDocument/2006/relationships/slide" Target="slides/slide28.xml"/><Relationship Id="rId113" Type="http://schemas.openxmlformats.org/officeDocument/2006/relationships/slide" Target="slides/slide27.xml"/><Relationship Id="rId112" Type="http://schemas.openxmlformats.org/officeDocument/2006/relationships/slide" Target="slides/slide26.xml"/><Relationship Id="rId111" Type="http://schemas.openxmlformats.org/officeDocument/2006/relationships/slide" Target="slides/slide25.xml"/><Relationship Id="rId110" Type="http://schemas.openxmlformats.org/officeDocument/2006/relationships/slide" Target="slides/slide24.xml"/><Relationship Id="rId11" Type="http://schemas.openxmlformats.org/officeDocument/2006/relationships/slideMaster" Target="slideMasters/slideMaster10.xml"/><Relationship Id="rId109" Type="http://schemas.openxmlformats.org/officeDocument/2006/relationships/slide" Target="slides/slide23.xml"/><Relationship Id="rId108" Type="http://schemas.openxmlformats.org/officeDocument/2006/relationships/slide" Target="slides/slide22.xml"/><Relationship Id="rId107" Type="http://schemas.openxmlformats.org/officeDocument/2006/relationships/slide" Target="slides/slide21.xml"/><Relationship Id="rId106" Type="http://schemas.openxmlformats.org/officeDocument/2006/relationships/slide" Target="slides/slide20.xml"/><Relationship Id="rId105" Type="http://schemas.openxmlformats.org/officeDocument/2006/relationships/slide" Target="slides/slide19.xml"/><Relationship Id="rId104" Type="http://schemas.openxmlformats.org/officeDocument/2006/relationships/slide" Target="slides/slide18.xml"/><Relationship Id="rId103" Type="http://schemas.openxmlformats.org/officeDocument/2006/relationships/slide" Target="slides/slide17.xml"/><Relationship Id="rId102" Type="http://schemas.openxmlformats.org/officeDocument/2006/relationships/slide" Target="slides/slide16.xml"/><Relationship Id="rId101" Type="http://schemas.openxmlformats.org/officeDocument/2006/relationships/slide" Target="slides/slide15.xml"/><Relationship Id="rId100" Type="http://schemas.openxmlformats.org/officeDocument/2006/relationships/slide" Target="slides/slide14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21922-B392-49CB-98B2-D1506FCEE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82BF-40C1-4E6C-9085-1B48E30F0BD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23020B4-C4F0-47FB-9EF6-DA1D8CA35C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tags" Target="../tags/tag4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0" Type="http://schemas.openxmlformats.org/officeDocument/2006/relationships/theme" Target="../theme/theme10.xml"/><Relationship Id="rId1" Type="http://schemas.openxmlformats.org/officeDocument/2006/relationships/slideLayout" Target="../slideLayouts/slideLayout11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0" Type="http://schemas.openxmlformats.org/officeDocument/2006/relationships/theme" Target="../theme/theme11.xml"/><Relationship Id="rId1" Type="http://schemas.openxmlformats.org/officeDocument/2006/relationships/slideLayout" Target="../slideLayouts/slideLayout12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0" Type="http://schemas.openxmlformats.org/officeDocument/2006/relationships/theme" Target="../theme/theme12.xml"/><Relationship Id="rId1" Type="http://schemas.openxmlformats.org/officeDocument/2006/relationships/slideLayout" Target="../slideLayouts/slideLayout13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0" Type="http://schemas.openxmlformats.org/officeDocument/2006/relationships/theme" Target="../theme/theme13.xml"/><Relationship Id="rId1" Type="http://schemas.openxmlformats.org/officeDocument/2006/relationships/slideLayout" Target="../slideLayouts/slideLayout14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0" Type="http://schemas.openxmlformats.org/officeDocument/2006/relationships/theme" Target="../theme/theme14.xml"/><Relationship Id="rId1" Type="http://schemas.openxmlformats.org/officeDocument/2006/relationships/slideLayout" Target="../slideLayouts/slideLayout15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0" Type="http://schemas.openxmlformats.org/officeDocument/2006/relationships/theme" Target="../theme/theme15.xml"/><Relationship Id="rId1" Type="http://schemas.openxmlformats.org/officeDocument/2006/relationships/slideLayout" Target="../slideLayouts/slideLayout16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0" Type="http://schemas.openxmlformats.org/officeDocument/2006/relationships/theme" Target="../theme/theme16.xml"/><Relationship Id="rId1" Type="http://schemas.openxmlformats.org/officeDocument/2006/relationships/slideLayout" Target="../slideLayouts/slideLayout17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heme" Target="../theme/theme17.xml"/><Relationship Id="rId1" Type="http://schemas.openxmlformats.org/officeDocument/2006/relationships/slideLayout" Target="../slideLayouts/slideLayout18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0" Type="http://schemas.openxmlformats.org/officeDocument/2006/relationships/theme" Target="../theme/theme18.xml"/><Relationship Id="rId1" Type="http://schemas.openxmlformats.org/officeDocument/2006/relationships/slideLayout" Target="../slideLayouts/slideLayout19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0" Type="http://schemas.openxmlformats.org/officeDocument/2006/relationships/theme" Target="../theme/theme19.xml"/><Relationship Id="rId1" Type="http://schemas.openxmlformats.org/officeDocument/2006/relationships/slideLayout" Target="../slideLayouts/slideLayout2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tags" Target="../tags/tag8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0" Type="http://schemas.openxmlformats.org/officeDocument/2006/relationships/theme" Target="../theme/theme20.xml"/><Relationship Id="rId1" Type="http://schemas.openxmlformats.org/officeDocument/2006/relationships/slideLayout" Target="../slideLayouts/slideLayout21.xml"/></Relationships>
</file>

<file path=ppt/slideMasters/_rels/slideMaster21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0" Type="http://schemas.openxmlformats.org/officeDocument/2006/relationships/theme" Target="../theme/theme21.xml"/><Relationship Id="rId1" Type="http://schemas.openxmlformats.org/officeDocument/2006/relationships/slideLayout" Target="../slideLayouts/slideLayout22.xml"/></Relationships>
</file>

<file path=ppt/slideMasters/_rels/slideMaster22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0" Type="http://schemas.openxmlformats.org/officeDocument/2006/relationships/theme" Target="../theme/theme22.xml"/><Relationship Id="rId1" Type="http://schemas.openxmlformats.org/officeDocument/2006/relationships/slideLayout" Target="../slideLayouts/slideLayout23.xml"/></Relationships>
</file>

<file path=ppt/slideMasters/_rels/slideMaster23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0" Type="http://schemas.openxmlformats.org/officeDocument/2006/relationships/theme" Target="../theme/theme23.xml"/><Relationship Id="rId1" Type="http://schemas.openxmlformats.org/officeDocument/2006/relationships/slideLayout" Target="../slideLayouts/slideLayout24.xml"/></Relationships>
</file>

<file path=ppt/slideMasters/_rels/slideMaster24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0" Type="http://schemas.openxmlformats.org/officeDocument/2006/relationships/theme" Target="../theme/theme24.xml"/><Relationship Id="rId1" Type="http://schemas.openxmlformats.org/officeDocument/2006/relationships/slideLayout" Target="../slideLayouts/slideLayout25.xml"/></Relationships>
</file>

<file path=ppt/slideMasters/_rels/slideMaster25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0" Type="http://schemas.openxmlformats.org/officeDocument/2006/relationships/theme" Target="../theme/theme25.xml"/><Relationship Id="rId1" Type="http://schemas.openxmlformats.org/officeDocument/2006/relationships/slideLayout" Target="../slideLayouts/slideLayout26.xml"/></Relationships>
</file>

<file path=ppt/slideMasters/_rels/slideMaster26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0" Type="http://schemas.openxmlformats.org/officeDocument/2006/relationships/theme" Target="../theme/theme26.xml"/><Relationship Id="rId1" Type="http://schemas.openxmlformats.org/officeDocument/2006/relationships/slideLayout" Target="../slideLayouts/slideLayout27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theme" Target="../theme/theme27.xml"/><Relationship Id="rId7" Type="http://schemas.openxmlformats.org/officeDocument/2006/relationships/tags" Target="../tags/tag154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slideLayout" Target="../slideLayouts/slideLayout28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theme" Target="../theme/theme28.xml"/><Relationship Id="rId7" Type="http://schemas.openxmlformats.org/officeDocument/2006/relationships/tags" Target="../tags/tag158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slideLayout" Target="../slideLayouts/slideLayout29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theme" Target="../theme/theme29.xml"/><Relationship Id="rId7" Type="http://schemas.openxmlformats.org/officeDocument/2006/relationships/tags" Target="../tags/tag162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0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theme" Target="../theme/theme30.xml"/><Relationship Id="rId7" Type="http://schemas.openxmlformats.org/officeDocument/2006/relationships/tags" Target="../tags/tag166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slideLayout" Target="../slideLayouts/slideLayout31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theme" Target="../theme/theme31.xml"/><Relationship Id="rId7" Type="http://schemas.openxmlformats.org/officeDocument/2006/relationships/tags" Target="../tags/tag170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slideLayout" Target="../slideLayouts/slideLayout32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theme" Target="../theme/theme32.xml"/><Relationship Id="rId7" Type="http://schemas.openxmlformats.org/officeDocument/2006/relationships/tags" Target="../tags/tag174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slideLayout" Target="../slideLayouts/slideLayout33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3.xml"/><Relationship Id="rId7" Type="http://schemas.openxmlformats.org/officeDocument/2006/relationships/tags" Target="../tags/tag178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slideLayout" Target="../slideLayouts/slideLayout34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theme" Target="../theme/theme34.xml"/><Relationship Id="rId7" Type="http://schemas.openxmlformats.org/officeDocument/2006/relationships/tags" Target="../tags/tag182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slideLayout" Target="../slideLayouts/slideLayout35.xml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theme" Target="../theme/theme35.xml"/><Relationship Id="rId7" Type="http://schemas.openxmlformats.org/officeDocument/2006/relationships/tags" Target="../tags/tag186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slideLayout" Target="../slideLayouts/slideLayout36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theme" Target="../theme/theme36.xml"/><Relationship Id="rId7" Type="http://schemas.openxmlformats.org/officeDocument/2006/relationships/tags" Target="../tags/tag190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89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slideLayout" Target="../slideLayouts/slideLayout37.xml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theme" Target="../theme/theme37.xml"/><Relationship Id="rId7" Type="http://schemas.openxmlformats.org/officeDocument/2006/relationships/tags" Target="../tags/tag194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93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slideLayout" Target="../slideLayouts/slideLayout38.xml"/></Relationships>
</file>

<file path=ppt/slideMasters/_rels/slideMaster38.xml.rels><?xml version="1.0" encoding="UTF-8" standalone="yes"?>
<Relationships xmlns="http://schemas.openxmlformats.org/package/2006/relationships"><Relationship Id="rId8" Type="http://schemas.openxmlformats.org/officeDocument/2006/relationships/theme" Target="../theme/theme38.xml"/><Relationship Id="rId7" Type="http://schemas.openxmlformats.org/officeDocument/2006/relationships/tags" Target="../tags/tag198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slideLayout" Target="../slideLayouts/slideLayout39.xml"/></Relationships>
</file>

<file path=ppt/slideMasters/_rels/slideMaster39.xml.rels><?xml version="1.0" encoding="UTF-8" standalone="yes"?>
<Relationships xmlns="http://schemas.openxmlformats.org/package/2006/relationships"><Relationship Id="rId8" Type="http://schemas.openxmlformats.org/officeDocument/2006/relationships/theme" Target="../theme/theme39.xml"/><Relationship Id="rId7" Type="http://schemas.openxmlformats.org/officeDocument/2006/relationships/tags" Target="../tags/tag202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slideLayout" Target="../slideLayouts/slideLayout5.xml"/><Relationship Id="rId11" Type="http://schemas.openxmlformats.org/officeDocument/2006/relationships/theme" Target="../theme/theme4.xml"/><Relationship Id="rId10" Type="http://schemas.openxmlformats.org/officeDocument/2006/relationships/tags" Target="../tags/tag20.xml"/><Relationship Id="rId1" Type="http://schemas.openxmlformats.org/officeDocument/2006/relationships/slideLayout" Target="../slideLayouts/slideLayout4.xml"/></Relationships>
</file>

<file path=ppt/slideMasters/_rels/slideMaster40.xml.rels><?xml version="1.0" encoding="UTF-8" standalone="yes"?>
<Relationships xmlns="http://schemas.openxmlformats.org/package/2006/relationships"><Relationship Id="rId8" Type="http://schemas.openxmlformats.org/officeDocument/2006/relationships/theme" Target="../theme/theme40.xml"/><Relationship Id="rId7" Type="http://schemas.openxmlformats.org/officeDocument/2006/relationships/tags" Target="../tags/tag206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slideLayout" Target="../slideLayouts/slideLayout41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theme" Target="../theme/theme41.xml"/><Relationship Id="rId7" Type="http://schemas.openxmlformats.org/officeDocument/2006/relationships/tags" Target="../tags/tag210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" Type="http://schemas.openxmlformats.org/officeDocument/2006/relationships/slideLayout" Target="../slideLayouts/slideLayout42.xml"/></Relationships>
</file>

<file path=ppt/slideMasters/_rels/slideMaster42.xml.rels><?xml version="1.0" encoding="UTF-8" standalone="yes"?>
<Relationships xmlns="http://schemas.openxmlformats.org/package/2006/relationships"><Relationship Id="rId8" Type="http://schemas.openxmlformats.org/officeDocument/2006/relationships/theme" Target="../theme/theme42.xml"/><Relationship Id="rId7" Type="http://schemas.openxmlformats.org/officeDocument/2006/relationships/tags" Target="../tags/tag214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13.xml"/><Relationship Id="rId3" Type="http://schemas.openxmlformats.org/officeDocument/2006/relationships/tags" Target="../tags/tag212.xml"/><Relationship Id="rId2" Type="http://schemas.openxmlformats.org/officeDocument/2006/relationships/tags" Target="../tags/tag211.xml"/><Relationship Id="rId1" Type="http://schemas.openxmlformats.org/officeDocument/2006/relationships/slideLayout" Target="../slideLayouts/slideLayout43.xml"/></Relationships>
</file>

<file path=ppt/slideMasters/_rels/slideMaster43.xml.rels><?xml version="1.0" encoding="UTF-8" standalone="yes"?>
<Relationships xmlns="http://schemas.openxmlformats.org/package/2006/relationships"><Relationship Id="rId8" Type="http://schemas.openxmlformats.org/officeDocument/2006/relationships/theme" Target="../theme/theme43.xml"/><Relationship Id="rId7" Type="http://schemas.openxmlformats.org/officeDocument/2006/relationships/tags" Target="../tags/tag218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217.xml"/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" Type="http://schemas.openxmlformats.org/officeDocument/2006/relationships/slideLayout" Target="../slideLayouts/slideLayout44.xml"/></Relationships>
</file>

<file path=ppt/slideMasters/_rels/slideMaster4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4.xml"/><Relationship Id="rId7" Type="http://schemas.openxmlformats.org/officeDocument/2006/relationships/tags" Target="../tags/tag222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221.xml"/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" Type="http://schemas.openxmlformats.org/officeDocument/2006/relationships/slideLayout" Target="../slideLayouts/slideLayout45.xml"/></Relationships>
</file>

<file path=ppt/slideMasters/_rels/slideMaster45.xml.rels><?xml version="1.0" encoding="UTF-8" standalone="yes"?>
<Relationships xmlns="http://schemas.openxmlformats.org/package/2006/relationships"><Relationship Id="rId8" Type="http://schemas.openxmlformats.org/officeDocument/2006/relationships/theme" Target="../theme/theme45.xml"/><Relationship Id="rId7" Type="http://schemas.openxmlformats.org/officeDocument/2006/relationships/tags" Target="../tags/tag226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225.xml"/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" Type="http://schemas.openxmlformats.org/officeDocument/2006/relationships/slideLayout" Target="../slideLayouts/slideLayout46.xml"/></Relationships>
</file>

<file path=ppt/slideMasters/_rels/slideMaster46.xml.rels><?xml version="1.0" encoding="UTF-8" standalone="yes"?>
<Relationships xmlns="http://schemas.openxmlformats.org/package/2006/relationships"><Relationship Id="rId8" Type="http://schemas.openxmlformats.org/officeDocument/2006/relationships/theme" Target="../theme/theme46.xml"/><Relationship Id="rId7" Type="http://schemas.openxmlformats.org/officeDocument/2006/relationships/tags" Target="../tags/tag230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29.xml"/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" Type="http://schemas.openxmlformats.org/officeDocument/2006/relationships/slideLayout" Target="../slideLayouts/slideLayout47.xml"/></Relationships>
</file>

<file path=ppt/slideMasters/_rels/slideMaster47.xml.rels><?xml version="1.0" encoding="UTF-8" standalone="yes"?>
<Relationships xmlns="http://schemas.openxmlformats.org/package/2006/relationships"><Relationship Id="rId8" Type="http://schemas.openxmlformats.org/officeDocument/2006/relationships/theme" Target="../theme/theme47.xml"/><Relationship Id="rId7" Type="http://schemas.openxmlformats.org/officeDocument/2006/relationships/tags" Target="../tags/tag234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233.xml"/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slideLayout" Target="../slideLayouts/slideLayout48.xml"/></Relationships>
</file>

<file path=ppt/slideMasters/_rels/slideMaster48.xml.rels><?xml version="1.0" encoding="UTF-8" standalone="yes"?>
<Relationships xmlns="http://schemas.openxmlformats.org/package/2006/relationships"><Relationship Id="rId8" Type="http://schemas.openxmlformats.org/officeDocument/2006/relationships/theme" Target="../theme/theme48.xml"/><Relationship Id="rId7" Type="http://schemas.openxmlformats.org/officeDocument/2006/relationships/tags" Target="../tags/tag238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slideLayout" Target="../slideLayouts/slideLayout49.xml"/></Relationships>
</file>

<file path=ppt/slideMasters/_rels/slideMaster49.xml.rels><?xml version="1.0" encoding="UTF-8" standalone="yes"?>
<Relationships xmlns="http://schemas.openxmlformats.org/package/2006/relationships"><Relationship Id="rId8" Type="http://schemas.openxmlformats.org/officeDocument/2006/relationships/theme" Target="../theme/theme49.xml"/><Relationship Id="rId7" Type="http://schemas.openxmlformats.org/officeDocument/2006/relationships/tags" Target="../tags/tag242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7" Type="http://schemas.openxmlformats.org/officeDocument/2006/relationships/tags" Target="../tags/tag24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Layout" Target="../slideLayouts/slideLayout6.xml"/></Relationships>
</file>

<file path=ppt/slideMasters/_rels/slideMaster50.xml.rels><?xml version="1.0" encoding="UTF-8" standalone="yes"?>
<Relationships xmlns="http://schemas.openxmlformats.org/package/2006/relationships"><Relationship Id="rId8" Type="http://schemas.openxmlformats.org/officeDocument/2006/relationships/theme" Target="../theme/theme50.xml"/><Relationship Id="rId7" Type="http://schemas.openxmlformats.org/officeDocument/2006/relationships/tags" Target="../tags/tag246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245.xml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slideLayout" Target="../slideLayouts/slideLayout51.xml"/></Relationships>
</file>

<file path=ppt/slideMasters/_rels/slideMaster51.xml.rels><?xml version="1.0" encoding="UTF-8" standalone="yes"?>
<Relationships xmlns="http://schemas.openxmlformats.org/package/2006/relationships"><Relationship Id="rId8" Type="http://schemas.openxmlformats.org/officeDocument/2006/relationships/theme" Target="../theme/theme51.xml"/><Relationship Id="rId7" Type="http://schemas.openxmlformats.org/officeDocument/2006/relationships/tags" Target="../tags/tag250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slideLayout" Target="../slideLayouts/slideLayout52.xml"/></Relationships>
</file>

<file path=ppt/slideMasters/_rels/slideMaster52.xml.rels><?xml version="1.0" encoding="UTF-8" standalone="yes"?>
<Relationships xmlns="http://schemas.openxmlformats.org/package/2006/relationships"><Relationship Id="rId8" Type="http://schemas.openxmlformats.org/officeDocument/2006/relationships/theme" Target="../theme/theme52.xml"/><Relationship Id="rId7" Type="http://schemas.openxmlformats.org/officeDocument/2006/relationships/tags" Target="../tags/tag254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slideLayout" Target="../slideLayouts/slideLayout53.xml"/></Relationships>
</file>

<file path=ppt/slideMasters/_rels/slideMaster53.xml.rels><?xml version="1.0" encoding="UTF-8" standalone="yes"?>
<Relationships xmlns="http://schemas.openxmlformats.org/package/2006/relationships"><Relationship Id="rId8" Type="http://schemas.openxmlformats.org/officeDocument/2006/relationships/theme" Target="../theme/theme53.xml"/><Relationship Id="rId7" Type="http://schemas.openxmlformats.org/officeDocument/2006/relationships/tags" Target="../tags/tag258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257.xml"/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" Type="http://schemas.openxmlformats.org/officeDocument/2006/relationships/slideLayout" Target="../slideLayouts/slideLayout54.xml"/></Relationships>
</file>

<file path=ppt/slideMasters/_rels/slideMaster54.xml.rels><?xml version="1.0" encoding="UTF-8" standalone="yes"?>
<Relationships xmlns="http://schemas.openxmlformats.org/package/2006/relationships"><Relationship Id="rId8" Type="http://schemas.openxmlformats.org/officeDocument/2006/relationships/theme" Target="../theme/theme54.xml"/><Relationship Id="rId7" Type="http://schemas.openxmlformats.org/officeDocument/2006/relationships/tags" Target="../tags/tag262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61.xml"/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slideLayout" Target="../slideLayouts/slideLayout55.xml"/></Relationships>
</file>

<file path=ppt/slideMasters/_rels/slideMaster5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5.xml"/><Relationship Id="rId7" Type="http://schemas.openxmlformats.org/officeDocument/2006/relationships/tags" Target="../tags/tag266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65.xml"/><Relationship Id="rId3" Type="http://schemas.openxmlformats.org/officeDocument/2006/relationships/tags" Target="../tags/tag264.xml"/><Relationship Id="rId2" Type="http://schemas.openxmlformats.org/officeDocument/2006/relationships/tags" Target="../tags/tag263.xml"/><Relationship Id="rId1" Type="http://schemas.openxmlformats.org/officeDocument/2006/relationships/slideLayout" Target="../slideLayouts/slideLayout56.xml"/></Relationships>
</file>

<file path=ppt/slideMasters/_rels/slideMaster56.xml.rels><?xml version="1.0" encoding="UTF-8" standalone="yes"?>
<Relationships xmlns="http://schemas.openxmlformats.org/package/2006/relationships"><Relationship Id="rId8" Type="http://schemas.openxmlformats.org/officeDocument/2006/relationships/theme" Target="../theme/theme56.xml"/><Relationship Id="rId7" Type="http://schemas.openxmlformats.org/officeDocument/2006/relationships/tags" Target="../tags/tag270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69.xml"/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" Type="http://schemas.openxmlformats.org/officeDocument/2006/relationships/slideLayout" Target="../slideLayouts/slideLayout57.xml"/></Relationships>
</file>

<file path=ppt/slideMasters/_rels/slideMaster57.xml.rels><?xml version="1.0" encoding="UTF-8" standalone="yes"?>
<Relationships xmlns="http://schemas.openxmlformats.org/package/2006/relationships"><Relationship Id="rId9" Type="http://schemas.openxmlformats.org/officeDocument/2006/relationships/tags" Target="../tags/tag276.xml"/><Relationship Id="rId8" Type="http://schemas.openxmlformats.org/officeDocument/2006/relationships/tags" Target="../tags/tag275.xml"/><Relationship Id="rId7" Type="http://schemas.openxmlformats.org/officeDocument/2006/relationships/tags" Target="../tags/tag274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273.xml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0" Type="http://schemas.openxmlformats.org/officeDocument/2006/relationships/theme" Target="../theme/theme57.xml"/><Relationship Id="rId1" Type="http://schemas.openxmlformats.org/officeDocument/2006/relationships/slideLayout" Target="../slideLayouts/slideLayout58.xml"/></Relationships>
</file>

<file path=ppt/slideMasters/_rels/slideMaster58.xml.rels><?xml version="1.0" encoding="UTF-8" standalone="yes"?>
<Relationships xmlns="http://schemas.openxmlformats.org/package/2006/relationships"><Relationship Id="rId9" Type="http://schemas.openxmlformats.org/officeDocument/2006/relationships/tags" Target="../tags/tag282.xml"/><Relationship Id="rId8" Type="http://schemas.openxmlformats.org/officeDocument/2006/relationships/tags" Target="../tags/tag281.xml"/><Relationship Id="rId7" Type="http://schemas.openxmlformats.org/officeDocument/2006/relationships/tags" Target="../tags/tag280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279.xml"/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0" Type="http://schemas.openxmlformats.org/officeDocument/2006/relationships/theme" Target="../theme/theme58.xml"/><Relationship Id="rId1" Type="http://schemas.openxmlformats.org/officeDocument/2006/relationships/slideLayout" Target="../slideLayouts/slideLayout59.xml"/></Relationships>
</file>

<file path=ppt/slideMasters/_rels/slideMaster59.xml.rels><?xml version="1.0" encoding="UTF-8" standalone="yes"?>
<Relationships xmlns="http://schemas.openxmlformats.org/package/2006/relationships"><Relationship Id="rId9" Type="http://schemas.openxmlformats.org/officeDocument/2006/relationships/tags" Target="../tags/tag288.xml"/><Relationship Id="rId8" Type="http://schemas.openxmlformats.org/officeDocument/2006/relationships/tags" Target="../tags/tag287.xml"/><Relationship Id="rId7" Type="http://schemas.openxmlformats.org/officeDocument/2006/relationships/tags" Target="../tags/tag286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285.xml"/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0" Type="http://schemas.openxmlformats.org/officeDocument/2006/relationships/theme" Target="../theme/theme59.xml"/><Relationship Id="rId1" Type="http://schemas.openxmlformats.org/officeDocument/2006/relationships/slideLayout" Target="../slideLayouts/slideLayout60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0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60.xml.rels><?xml version="1.0" encoding="UTF-8" standalone="yes"?>
<Relationships xmlns="http://schemas.openxmlformats.org/package/2006/relationships"><Relationship Id="rId9" Type="http://schemas.openxmlformats.org/officeDocument/2006/relationships/tags" Target="../tags/tag294.xml"/><Relationship Id="rId8" Type="http://schemas.openxmlformats.org/officeDocument/2006/relationships/tags" Target="../tags/tag293.xml"/><Relationship Id="rId7" Type="http://schemas.openxmlformats.org/officeDocument/2006/relationships/tags" Target="../tags/tag292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291.xml"/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0" Type="http://schemas.openxmlformats.org/officeDocument/2006/relationships/theme" Target="../theme/theme60.xml"/><Relationship Id="rId1" Type="http://schemas.openxmlformats.org/officeDocument/2006/relationships/slideLayout" Target="../slideLayouts/slideLayout61.xml"/></Relationships>
</file>

<file path=ppt/slideMasters/_rels/slideMaster61.xml.rels><?xml version="1.0" encoding="UTF-8" standalone="yes"?>
<Relationships xmlns="http://schemas.openxmlformats.org/package/2006/relationships"><Relationship Id="rId8" Type="http://schemas.openxmlformats.org/officeDocument/2006/relationships/theme" Target="../theme/theme61.xml"/><Relationship Id="rId7" Type="http://schemas.openxmlformats.org/officeDocument/2006/relationships/tags" Target="../tags/tag298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slideLayout" Target="../slideLayouts/slideLayout62.xml"/></Relationships>
</file>

<file path=ppt/slideMasters/_rels/slideMaster62.xml.rels><?xml version="1.0" encoding="UTF-8" standalone="yes"?>
<Relationships xmlns="http://schemas.openxmlformats.org/package/2006/relationships"><Relationship Id="rId8" Type="http://schemas.openxmlformats.org/officeDocument/2006/relationships/theme" Target="../theme/theme62.xml"/><Relationship Id="rId7" Type="http://schemas.openxmlformats.org/officeDocument/2006/relationships/tags" Target="../tags/tag302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301.xml"/><Relationship Id="rId3" Type="http://schemas.openxmlformats.org/officeDocument/2006/relationships/tags" Target="../tags/tag300.xml"/><Relationship Id="rId2" Type="http://schemas.openxmlformats.org/officeDocument/2006/relationships/tags" Target="../tags/tag299.xml"/><Relationship Id="rId1" Type="http://schemas.openxmlformats.org/officeDocument/2006/relationships/slideLayout" Target="../slideLayouts/slideLayout63.xml"/></Relationships>
</file>

<file path=ppt/slideMasters/_rels/slideMaster63.xml.rels><?xml version="1.0" encoding="UTF-8" standalone="yes"?>
<Relationships xmlns="http://schemas.openxmlformats.org/package/2006/relationships"><Relationship Id="rId8" Type="http://schemas.openxmlformats.org/officeDocument/2006/relationships/theme" Target="../theme/theme63.xml"/><Relationship Id="rId7" Type="http://schemas.openxmlformats.org/officeDocument/2006/relationships/tags" Target="../tags/tag306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305.xml"/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" Type="http://schemas.openxmlformats.org/officeDocument/2006/relationships/slideLayout" Target="../slideLayouts/slideLayout64.xml"/></Relationships>
</file>

<file path=ppt/slideMasters/_rels/slideMaster64.xml.rels><?xml version="1.0" encoding="UTF-8" standalone="yes"?>
<Relationships xmlns="http://schemas.openxmlformats.org/package/2006/relationships"><Relationship Id="rId8" Type="http://schemas.openxmlformats.org/officeDocument/2006/relationships/theme" Target="../theme/theme64.xml"/><Relationship Id="rId7" Type="http://schemas.openxmlformats.org/officeDocument/2006/relationships/tags" Target="../tags/tag310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309.xml"/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slideLayout" Target="../slideLayouts/slideLayout65.xml"/></Relationships>
</file>

<file path=ppt/slideMasters/_rels/slideMaster65.xml.rels><?xml version="1.0" encoding="UTF-8" standalone="yes"?>
<Relationships xmlns="http://schemas.openxmlformats.org/package/2006/relationships"><Relationship Id="rId8" Type="http://schemas.openxmlformats.org/officeDocument/2006/relationships/theme" Target="../theme/theme65.xml"/><Relationship Id="rId7" Type="http://schemas.openxmlformats.org/officeDocument/2006/relationships/tags" Target="../tags/tag314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313.xml"/><Relationship Id="rId3" Type="http://schemas.openxmlformats.org/officeDocument/2006/relationships/tags" Target="../tags/tag312.xml"/><Relationship Id="rId2" Type="http://schemas.openxmlformats.org/officeDocument/2006/relationships/tags" Target="../tags/tag311.xml"/><Relationship Id="rId1" Type="http://schemas.openxmlformats.org/officeDocument/2006/relationships/slideLayout" Target="../slideLayouts/slideLayout66.xml"/></Relationships>
</file>

<file path=ppt/slideMasters/_rels/slideMaster6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6.xml"/><Relationship Id="rId7" Type="http://schemas.openxmlformats.org/officeDocument/2006/relationships/tags" Target="../tags/tag318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317.xml"/><Relationship Id="rId3" Type="http://schemas.openxmlformats.org/officeDocument/2006/relationships/tags" Target="../tags/tag316.xml"/><Relationship Id="rId2" Type="http://schemas.openxmlformats.org/officeDocument/2006/relationships/tags" Target="../tags/tag315.xml"/><Relationship Id="rId1" Type="http://schemas.openxmlformats.org/officeDocument/2006/relationships/slideLayout" Target="../slideLayouts/slideLayout67.xml"/></Relationships>
</file>

<file path=ppt/slideMasters/_rels/slideMaster67.xml.rels><?xml version="1.0" encoding="UTF-8" standalone="yes"?>
<Relationships xmlns="http://schemas.openxmlformats.org/package/2006/relationships"><Relationship Id="rId8" Type="http://schemas.openxmlformats.org/officeDocument/2006/relationships/theme" Target="../theme/theme67.xml"/><Relationship Id="rId7" Type="http://schemas.openxmlformats.org/officeDocument/2006/relationships/tags" Target="../tags/tag322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321.xml"/><Relationship Id="rId3" Type="http://schemas.openxmlformats.org/officeDocument/2006/relationships/tags" Target="../tags/tag320.xml"/><Relationship Id="rId2" Type="http://schemas.openxmlformats.org/officeDocument/2006/relationships/tags" Target="../tags/tag319.xml"/><Relationship Id="rId1" Type="http://schemas.openxmlformats.org/officeDocument/2006/relationships/slideLayout" Target="../slideLayouts/slideLayout68.xml"/></Relationships>
</file>

<file path=ppt/slideMasters/_rels/slideMaster68.xml.rels><?xml version="1.0" encoding="UTF-8" standalone="yes"?>
<Relationships xmlns="http://schemas.openxmlformats.org/package/2006/relationships"><Relationship Id="rId8" Type="http://schemas.openxmlformats.org/officeDocument/2006/relationships/theme" Target="../theme/theme68.xml"/><Relationship Id="rId7" Type="http://schemas.openxmlformats.org/officeDocument/2006/relationships/tags" Target="../tags/tag326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325.xml"/><Relationship Id="rId3" Type="http://schemas.openxmlformats.org/officeDocument/2006/relationships/tags" Target="../tags/tag324.xml"/><Relationship Id="rId2" Type="http://schemas.openxmlformats.org/officeDocument/2006/relationships/tags" Target="../tags/tag323.xml"/><Relationship Id="rId1" Type="http://schemas.openxmlformats.org/officeDocument/2006/relationships/slideLayout" Target="../slideLayouts/slideLayout69.xml"/></Relationships>
</file>

<file path=ppt/slideMasters/_rels/slideMaster69.xml.rels><?xml version="1.0" encoding="UTF-8" standalone="yes"?>
<Relationships xmlns="http://schemas.openxmlformats.org/package/2006/relationships"><Relationship Id="rId8" Type="http://schemas.openxmlformats.org/officeDocument/2006/relationships/theme" Target="../theme/theme69.xml"/><Relationship Id="rId7" Type="http://schemas.openxmlformats.org/officeDocument/2006/relationships/tags" Target="../tags/tag330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329.xml"/><Relationship Id="rId3" Type="http://schemas.openxmlformats.org/officeDocument/2006/relationships/tags" Target="../tags/tag328.xml"/><Relationship Id="rId2" Type="http://schemas.openxmlformats.org/officeDocument/2006/relationships/tags" Target="../tags/tag327.xml"/><Relationship Id="rId1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0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70.xml.rels><?xml version="1.0" encoding="UTF-8" standalone="yes"?>
<Relationships xmlns="http://schemas.openxmlformats.org/package/2006/relationships"><Relationship Id="rId8" Type="http://schemas.openxmlformats.org/officeDocument/2006/relationships/theme" Target="../theme/theme70.xml"/><Relationship Id="rId7" Type="http://schemas.openxmlformats.org/officeDocument/2006/relationships/tags" Target="../tags/tag334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333.xml"/><Relationship Id="rId3" Type="http://schemas.openxmlformats.org/officeDocument/2006/relationships/tags" Target="../tags/tag332.xml"/><Relationship Id="rId2" Type="http://schemas.openxmlformats.org/officeDocument/2006/relationships/tags" Target="../tags/tag331.xml"/><Relationship Id="rId1" Type="http://schemas.openxmlformats.org/officeDocument/2006/relationships/slideLayout" Target="../slideLayouts/slideLayout71.xml"/></Relationships>
</file>

<file path=ppt/slideMasters/_rels/slideMaster71.xml.rels><?xml version="1.0" encoding="UTF-8" standalone="yes"?>
<Relationships xmlns="http://schemas.openxmlformats.org/package/2006/relationships"><Relationship Id="rId8" Type="http://schemas.openxmlformats.org/officeDocument/2006/relationships/theme" Target="../theme/theme71.xml"/><Relationship Id="rId7" Type="http://schemas.openxmlformats.org/officeDocument/2006/relationships/tags" Target="../tags/tag338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337.xml"/><Relationship Id="rId3" Type="http://schemas.openxmlformats.org/officeDocument/2006/relationships/tags" Target="../tags/tag336.xml"/><Relationship Id="rId2" Type="http://schemas.openxmlformats.org/officeDocument/2006/relationships/tags" Target="../tags/tag335.xml"/><Relationship Id="rId1" Type="http://schemas.openxmlformats.org/officeDocument/2006/relationships/slideLayout" Target="../slideLayouts/slideLayout72.xml"/></Relationships>
</file>

<file path=ppt/slideMasters/_rels/slideMaster72.xml.rels><?xml version="1.0" encoding="UTF-8" standalone="yes"?>
<Relationships xmlns="http://schemas.openxmlformats.org/package/2006/relationships"><Relationship Id="rId8" Type="http://schemas.openxmlformats.org/officeDocument/2006/relationships/theme" Target="../theme/theme72.xml"/><Relationship Id="rId7" Type="http://schemas.openxmlformats.org/officeDocument/2006/relationships/tags" Target="../tags/tag342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" Type="http://schemas.openxmlformats.org/officeDocument/2006/relationships/tags" Target="../tags/tag339.xml"/><Relationship Id="rId1" Type="http://schemas.openxmlformats.org/officeDocument/2006/relationships/slideLayout" Target="../slideLayouts/slideLayout73.xml"/></Relationships>
</file>

<file path=ppt/slideMasters/_rels/slideMaster73.xml.rels><?xml version="1.0" encoding="UTF-8" standalone="yes"?>
<Relationships xmlns="http://schemas.openxmlformats.org/package/2006/relationships"><Relationship Id="rId8" Type="http://schemas.openxmlformats.org/officeDocument/2006/relationships/theme" Target="../theme/theme73.xml"/><Relationship Id="rId7" Type="http://schemas.openxmlformats.org/officeDocument/2006/relationships/tags" Target="../tags/tag346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345.xml"/><Relationship Id="rId3" Type="http://schemas.openxmlformats.org/officeDocument/2006/relationships/tags" Target="../tags/tag344.xml"/><Relationship Id="rId2" Type="http://schemas.openxmlformats.org/officeDocument/2006/relationships/tags" Target="../tags/tag343.xml"/><Relationship Id="rId1" Type="http://schemas.openxmlformats.org/officeDocument/2006/relationships/slideLayout" Target="../slideLayouts/slideLayout74.xml"/></Relationships>
</file>

<file path=ppt/slideMasters/_rels/slideMaster74.xml.rels><?xml version="1.0" encoding="UTF-8" standalone="yes"?>
<Relationships xmlns="http://schemas.openxmlformats.org/package/2006/relationships"><Relationship Id="rId8" Type="http://schemas.openxmlformats.org/officeDocument/2006/relationships/theme" Target="../theme/theme74.xml"/><Relationship Id="rId7" Type="http://schemas.openxmlformats.org/officeDocument/2006/relationships/tags" Target="../tags/tag350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349.xml"/><Relationship Id="rId3" Type="http://schemas.openxmlformats.org/officeDocument/2006/relationships/tags" Target="../tags/tag348.xml"/><Relationship Id="rId2" Type="http://schemas.openxmlformats.org/officeDocument/2006/relationships/tags" Target="../tags/tag347.xml"/><Relationship Id="rId1" Type="http://schemas.openxmlformats.org/officeDocument/2006/relationships/slideLayout" Target="../slideLayouts/slideLayout75.xml"/></Relationships>
</file>

<file path=ppt/slideMasters/_rels/slideMaster75.xml.rels><?xml version="1.0" encoding="UTF-8" standalone="yes"?>
<Relationships xmlns="http://schemas.openxmlformats.org/package/2006/relationships"><Relationship Id="rId8" Type="http://schemas.openxmlformats.org/officeDocument/2006/relationships/theme" Target="../theme/theme75.xml"/><Relationship Id="rId7" Type="http://schemas.openxmlformats.org/officeDocument/2006/relationships/tags" Target="../tags/tag354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353.xml"/><Relationship Id="rId3" Type="http://schemas.openxmlformats.org/officeDocument/2006/relationships/tags" Target="../tags/tag352.xml"/><Relationship Id="rId2" Type="http://schemas.openxmlformats.org/officeDocument/2006/relationships/tags" Target="../tags/tag351.xml"/><Relationship Id="rId1" Type="http://schemas.openxmlformats.org/officeDocument/2006/relationships/slideLayout" Target="../slideLayouts/slideLayout76.xml"/></Relationships>
</file>

<file path=ppt/slideMasters/_rels/slideMaster76.xml.rels><?xml version="1.0" encoding="UTF-8" standalone="yes"?>
<Relationships xmlns="http://schemas.openxmlformats.org/package/2006/relationships"><Relationship Id="rId8" Type="http://schemas.openxmlformats.org/officeDocument/2006/relationships/theme" Target="../theme/theme76.xml"/><Relationship Id="rId7" Type="http://schemas.openxmlformats.org/officeDocument/2006/relationships/tags" Target="../tags/tag358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357.xml"/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" Type="http://schemas.openxmlformats.org/officeDocument/2006/relationships/slideLayout" Target="../slideLayouts/slideLayout77.xml"/></Relationships>
</file>

<file path=ppt/slideMasters/_rels/slideMaster7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7.xml"/><Relationship Id="rId7" Type="http://schemas.openxmlformats.org/officeDocument/2006/relationships/tags" Target="../tags/tag362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361.xml"/><Relationship Id="rId3" Type="http://schemas.openxmlformats.org/officeDocument/2006/relationships/tags" Target="../tags/tag360.xml"/><Relationship Id="rId2" Type="http://schemas.openxmlformats.org/officeDocument/2006/relationships/tags" Target="../tags/tag359.xml"/><Relationship Id="rId1" Type="http://schemas.openxmlformats.org/officeDocument/2006/relationships/slideLayout" Target="../slideLayouts/slideLayout78.xml"/></Relationships>
</file>

<file path=ppt/slideMasters/_rels/slideMaster78.xml.rels><?xml version="1.0" encoding="UTF-8" standalone="yes"?>
<Relationships xmlns="http://schemas.openxmlformats.org/package/2006/relationships"><Relationship Id="rId8" Type="http://schemas.openxmlformats.org/officeDocument/2006/relationships/theme" Target="../theme/theme78.xml"/><Relationship Id="rId7" Type="http://schemas.openxmlformats.org/officeDocument/2006/relationships/tags" Target="../tags/tag366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365.xml"/><Relationship Id="rId3" Type="http://schemas.openxmlformats.org/officeDocument/2006/relationships/tags" Target="../tags/tag364.xml"/><Relationship Id="rId2" Type="http://schemas.openxmlformats.org/officeDocument/2006/relationships/tags" Target="../tags/tag363.xml"/><Relationship Id="rId1" Type="http://schemas.openxmlformats.org/officeDocument/2006/relationships/slideLayout" Target="../slideLayouts/slideLayout79.xml"/></Relationships>
</file>

<file path=ppt/slideMasters/_rels/slideMaster79.xml.rels><?xml version="1.0" encoding="UTF-8" standalone="yes"?>
<Relationships xmlns="http://schemas.openxmlformats.org/package/2006/relationships"><Relationship Id="rId8" Type="http://schemas.openxmlformats.org/officeDocument/2006/relationships/theme" Target="../theme/theme79.xml"/><Relationship Id="rId7" Type="http://schemas.openxmlformats.org/officeDocument/2006/relationships/tags" Target="../tags/tag370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369.xml"/><Relationship Id="rId3" Type="http://schemas.openxmlformats.org/officeDocument/2006/relationships/tags" Target="../tags/tag368.xml"/><Relationship Id="rId2" Type="http://schemas.openxmlformats.org/officeDocument/2006/relationships/tags" Target="../tags/tag367.xml"/><Relationship Id="rId1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0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_rels/slideMaster80.xml.rels><?xml version="1.0" encoding="UTF-8" standalone="yes"?>
<Relationships xmlns="http://schemas.openxmlformats.org/package/2006/relationships"><Relationship Id="rId8" Type="http://schemas.openxmlformats.org/officeDocument/2006/relationships/theme" Target="../theme/theme80.xml"/><Relationship Id="rId7" Type="http://schemas.openxmlformats.org/officeDocument/2006/relationships/tags" Target="../tags/tag374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373.xml"/><Relationship Id="rId3" Type="http://schemas.openxmlformats.org/officeDocument/2006/relationships/tags" Target="../tags/tag372.xml"/><Relationship Id="rId2" Type="http://schemas.openxmlformats.org/officeDocument/2006/relationships/tags" Target="../tags/tag371.xml"/><Relationship Id="rId1" Type="http://schemas.openxmlformats.org/officeDocument/2006/relationships/slideLayout" Target="../slideLayouts/slideLayout81.xml"/></Relationships>
</file>

<file path=ppt/slideMasters/_rels/slideMaster81.xml.rels><?xml version="1.0" encoding="UTF-8" standalone="yes"?>
<Relationships xmlns="http://schemas.openxmlformats.org/package/2006/relationships"><Relationship Id="rId8" Type="http://schemas.openxmlformats.org/officeDocument/2006/relationships/theme" Target="../theme/theme81.xml"/><Relationship Id="rId7" Type="http://schemas.openxmlformats.org/officeDocument/2006/relationships/tags" Target="../tags/tag378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377.xml"/><Relationship Id="rId3" Type="http://schemas.openxmlformats.org/officeDocument/2006/relationships/tags" Target="../tags/tag376.xml"/><Relationship Id="rId2" Type="http://schemas.openxmlformats.org/officeDocument/2006/relationships/tags" Target="../tags/tag375.xml"/><Relationship Id="rId1" Type="http://schemas.openxmlformats.org/officeDocument/2006/relationships/slideLayout" Target="../slideLayouts/slideLayout82.xml"/></Relationships>
</file>

<file path=ppt/slideMasters/_rels/slideMaster82.xml.rels><?xml version="1.0" encoding="UTF-8" standalone="yes"?>
<Relationships xmlns="http://schemas.openxmlformats.org/package/2006/relationships"><Relationship Id="rId8" Type="http://schemas.openxmlformats.org/officeDocument/2006/relationships/theme" Target="../theme/theme82.xml"/><Relationship Id="rId7" Type="http://schemas.openxmlformats.org/officeDocument/2006/relationships/tags" Target="../tags/tag382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381.xml"/><Relationship Id="rId3" Type="http://schemas.openxmlformats.org/officeDocument/2006/relationships/tags" Target="../tags/tag380.xml"/><Relationship Id="rId2" Type="http://schemas.openxmlformats.org/officeDocument/2006/relationships/tags" Target="../tags/tag379.xml"/><Relationship Id="rId1" Type="http://schemas.openxmlformats.org/officeDocument/2006/relationships/slideLayout" Target="../slideLayouts/slideLayout83.xml"/></Relationships>
</file>

<file path=ppt/slideMasters/_rels/slideMaster83.xml.rels><?xml version="1.0" encoding="UTF-8" standalone="yes"?>
<Relationships xmlns="http://schemas.openxmlformats.org/package/2006/relationships"><Relationship Id="rId8" Type="http://schemas.openxmlformats.org/officeDocument/2006/relationships/theme" Target="../theme/theme83.xml"/><Relationship Id="rId7" Type="http://schemas.openxmlformats.org/officeDocument/2006/relationships/tags" Target="../tags/tag386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385.xml"/><Relationship Id="rId3" Type="http://schemas.openxmlformats.org/officeDocument/2006/relationships/tags" Target="../tags/tag384.xml"/><Relationship Id="rId2" Type="http://schemas.openxmlformats.org/officeDocument/2006/relationships/tags" Target="../tags/tag383.xml"/><Relationship Id="rId1" Type="http://schemas.openxmlformats.org/officeDocument/2006/relationships/slideLayout" Target="../slideLayouts/slideLayout84.xml"/></Relationships>
</file>

<file path=ppt/slideMasters/_rels/slideMaster84.xml.rels><?xml version="1.0" encoding="UTF-8" standalone="yes"?>
<Relationships xmlns="http://schemas.openxmlformats.org/package/2006/relationships"><Relationship Id="rId8" Type="http://schemas.openxmlformats.org/officeDocument/2006/relationships/theme" Target="../theme/theme84.xml"/><Relationship Id="rId7" Type="http://schemas.openxmlformats.org/officeDocument/2006/relationships/tags" Target="../tags/tag390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389.xml"/><Relationship Id="rId3" Type="http://schemas.openxmlformats.org/officeDocument/2006/relationships/tags" Target="../tags/tag388.xml"/><Relationship Id="rId2" Type="http://schemas.openxmlformats.org/officeDocument/2006/relationships/tags" Target="../tags/tag387.xml"/><Relationship Id="rId1" Type="http://schemas.openxmlformats.org/officeDocument/2006/relationships/slideLayout" Target="../slideLayouts/slideLayout85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0" Type="http://schemas.openxmlformats.org/officeDocument/2006/relationships/theme" Target="../theme/theme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8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9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395.xml"/><Relationship Id="rId6" Type="http://schemas.openxmlformats.org/officeDocument/2006/relationships/tags" Target="../tags/tag394.xml"/><Relationship Id="rId5" Type="http://schemas.openxmlformats.org/officeDocument/2006/relationships/tags" Target="../tags/tag393.xml"/><Relationship Id="rId4" Type="http://schemas.openxmlformats.org/officeDocument/2006/relationships/image" Target="../media/image5.png"/><Relationship Id="rId3" Type="http://schemas.openxmlformats.org/officeDocument/2006/relationships/tags" Target="../tags/tag392.xml"/><Relationship Id="rId2" Type="http://schemas.openxmlformats.org/officeDocument/2006/relationships/tags" Target="../tags/tag39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49.xml"/><Relationship Id="rId5" Type="http://schemas.openxmlformats.org/officeDocument/2006/relationships/tags" Target="../tags/tag439.xml"/><Relationship Id="rId4" Type="http://schemas.openxmlformats.org/officeDocument/2006/relationships/tags" Target="../tags/tag438.xml"/><Relationship Id="rId3" Type="http://schemas.openxmlformats.org/officeDocument/2006/relationships/image" Target="../media/image10.png"/><Relationship Id="rId2" Type="http://schemas.openxmlformats.org/officeDocument/2006/relationships/tags" Target="../tags/tag437.xml"/><Relationship Id="rId1" Type="http://schemas.openxmlformats.org/officeDocument/2006/relationships/tags" Target="../tags/tag436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50.xml"/><Relationship Id="rId4" Type="http://schemas.openxmlformats.org/officeDocument/2006/relationships/tags" Target="../tags/tag442.xml"/><Relationship Id="rId3" Type="http://schemas.openxmlformats.org/officeDocument/2006/relationships/image" Target="../media/image10.png"/><Relationship Id="rId2" Type="http://schemas.openxmlformats.org/officeDocument/2006/relationships/tags" Target="../tags/tag441.xml"/><Relationship Id="rId1" Type="http://schemas.openxmlformats.org/officeDocument/2006/relationships/tags" Target="../tags/tag440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51.xml"/><Relationship Id="rId4" Type="http://schemas.openxmlformats.org/officeDocument/2006/relationships/image" Target="../media/image10.png"/><Relationship Id="rId3" Type="http://schemas.openxmlformats.org/officeDocument/2006/relationships/tags" Target="../tags/tag445.xml"/><Relationship Id="rId2" Type="http://schemas.openxmlformats.org/officeDocument/2006/relationships/tags" Target="../tags/tag444.xml"/><Relationship Id="rId1" Type="http://schemas.openxmlformats.org/officeDocument/2006/relationships/tags" Target="../tags/tag44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2.xml"/><Relationship Id="rId8" Type="http://schemas.openxmlformats.org/officeDocument/2006/relationships/tags" Target="../tags/tag450.xml"/><Relationship Id="rId7" Type="http://schemas.openxmlformats.org/officeDocument/2006/relationships/tags" Target="../tags/tag449.xml"/><Relationship Id="rId6" Type="http://schemas.openxmlformats.org/officeDocument/2006/relationships/image" Target="../media/image10.png"/><Relationship Id="rId5" Type="http://schemas.openxmlformats.org/officeDocument/2006/relationships/tags" Target="../tags/tag448.xml"/><Relationship Id="rId4" Type="http://schemas.openxmlformats.org/officeDocument/2006/relationships/image" Target="../media/image4.svg"/><Relationship Id="rId3" Type="http://schemas.openxmlformats.org/officeDocument/2006/relationships/image" Target="../media/image12.png"/><Relationship Id="rId2" Type="http://schemas.openxmlformats.org/officeDocument/2006/relationships/tags" Target="../tags/tag447.xml"/><Relationship Id="rId10" Type="http://schemas.openxmlformats.org/officeDocument/2006/relationships/notesSlide" Target="../notesSlides/notesSlide11.xml"/><Relationship Id="rId1" Type="http://schemas.openxmlformats.org/officeDocument/2006/relationships/tags" Target="../tags/tag446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53.xml"/><Relationship Id="rId7" Type="http://schemas.openxmlformats.org/officeDocument/2006/relationships/tags" Target="../tags/tag456.xml"/><Relationship Id="rId6" Type="http://schemas.openxmlformats.org/officeDocument/2006/relationships/tags" Target="../tags/tag455.xml"/><Relationship Id="rId5" Type="http://schemas.openxmlformats.org/officeDocument/2006/relationships/tags" Target="../tags/tag454.xml"/><Relationship Id="rId4" Type="http://schemas.openxmlformats.org/officeDocument/2006/relationships/tags" Target="../tags/tag453.xml"/><Relationship Id="rId3" Type="http://schemas.openxmlformats.org/officeDocument/2006/relationships/image" Target="../media/image10.png"/><Relationship Id="rId2" Type="http://schemas.openxmlformats.org/officeDocument/2006/relationships/tags" Target="../tags/tag452.xml"/><Relationship Id="rId1" Type="http://schemas.openxmlformats.org/officeDocument/2006/relationships/tags" Target="../tags/tag451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54.xml"/><Relationship Id="rId7" Type="http://schemas.openxmlformats.org/officeDocument/2006/relationships/tags" Target="../tags/tag462.xml"/><Relationship Id="rId6" Type="http://schemas.openxmlformats.org/officeDocument/2006/relationships/tags" Target="../tags/tag461.xml"/><Relationship Id="rId5" Type="http://schemas.openxmlformats.org/officeDocument/2006/relationships/tags" Target="../tags/tag460.xml"/><Relationship Id="rId4" Type="http://schemas.openxmlformats.org/officeDocument/2006/relationships/tags" Target="../tags/tag459.xml"/><Relationship Id="rId3" Type="http://schemas.openxmlformats.org/officeDocument/2006/relationships/image" Target="../media/image10.png"/><Relationship Id="rId2" Type="http://schemas.openxmlformats.org/officeDocument/2006/relationships/tags" Target="../tags/tag458.xml"/><Relationship Id="rId1" Type="http://schemas.openxmlformats.org/officeDocument/2006/relationships/tags" Target="../tags/tag457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62.xml"/><Relationship Id="rId5" Type="http://schemas.openxmlformats.org/officeDocument/2006/relationships/tags" Target="../tags/tag466.xml"/><Relationship Id="rId4" Type="http://schemas.openxmlformats.org/officeDocument/2006/relationships/tags" Target="../tags/tag465.xml"/><Relationship Id="rId3" Type="http://schemas.openxmlformats.org/officeDocument/2006/relationships/image" Target="../media/image10.png"/><Relationship Id="rId2" Type="http://schemas.openxmlformats.org/officeDocument/2006/relationships/tags" Target="../tags/tag464.xml"/><Relationship Id="rId1" Type="http://schemas.openxmlformats.org/officeDocument/2006/relationships/tags" Target="../tags/tag463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63.xml"/><Relationship Id="rId5" Type="http://schemas.openxmlformats.org/officeDocument/2006/relationships/tags" Target="../tags/tag470.xml"/><Relationship Id="rId4" Type="http://schemas.openxmlformats.org/officeDocument/2006/relationships/tags" Target="../tags/tag469.xml"/><Relationship Id="rId3" Type="http://schemas.openxmlformats.org/officeDocument/2006/relationships/image" Target="../media/image10.png"/><Relationship Id="rId2" Type="http://schemas.openxmlformats.org/officeDocument/2006/relationships/tags" Target="../tags/tag468.xml"/><Relationship Id="rId1" Type="http://schemas.openxmlformats.org/officeDocument/2006/relationships/tags" Target="../tags/tag46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tags" Target="../tags/tag477.xml"/><Relationship Id="rId7" Type="http://schemas.openxmlformats.org/officeDocument/2006/relationships/tags" Target="../tags/tag476.xml"/><Relationship Id="rId6" Type="http://schemas.openxmlformats.org/officeDocument/2006/relationships/tags" Target="../tags/tag475.xml"/><Relationship Id="rId5" Type="http://schemas.openxmlformats.org/officeDocument/2006/relationships/tags" Target="../tags/tag474.xml"/><Relationship Id="rId4" Type="http://schemas.openxmlformats.org/officeDocument/2006/relationships/tags" Target="../tags/tag473.xml"/><Relationship Id="rId3" Type="http://schemas.openxmlformats.org/officeDocument/2006/relationships/image" Target="../media/image10.png"/><Relationship Id="rId2" Type="http://schemas.openxmlformats.org/officeDocument/2006/relationships/tags" Target="../tags/tag472.xml"/><Relationship Id="rId10" Type="http://schemas.openxmlformats.org/officeDocument/2006/relationships/notesSlide" Target="../notesSlides/notesSlide16.xml"/><Relationship Id="rId1" Type="http://schemas.openxmlformats.org/officeDocument/2006/relationships/tags" Target="../tags/tag471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65.xml"/><Relationship Id="rId5" Type="http://schemas.openxmlformats.org/officeDocument/2006/relationships/tags" Target="../tags/tag481.xml"/><Relationship Id="rId4" Type="http://schemas.openxmlformats.org/officeDocument/2006/relationships/tags" Target="../tags/tag480.xml"/><Relationship Id="rId3" Type="http://schemas.openxmlformats.org/officeDocument/2006/relationships/image" Target="../media/image10.png"/><Relationship Id="rId2" Type="http://schemas.openxmlformats.org/officeDocument/2006/relationships/tags" Target="../tags/tag479.xml"/><Relationship Id="rId1" Type="http://schemas.openxmlformats.org/officeDocument/2006/relationships/tags" Target="../tags/tag47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03.xml"/><Relationship Id="rId8" Type="http://schemas.openxmlformats.org/officeDocument/2006/relationships/tags" Target="../tags/tag402.xml"/><Relationship Id="rId7" Type="http://schemas.openxmlformats.org/officeDocument/2006/relationships/tags" Target="../tags/tag401.xml"/><Relationship Id="rId6" Type="http://schemas.openxmlformats.org/officeDocument/2006/relationships/tags" Target="../tags/tag400.xml"/><Relationship Id="rId5" Type="http://schemas.openxmlformats.org/officeDocument/2006/relationships/tags" Target="../tags/tag399.xml"/><Relationship Id="rId4" Type="http://schemas.openxmlformats.org/officeDocument/2006/relationships/tags" Target="../tags/tag398.xml"/><Relationship Id="rId3" Type="http://schemas.openxmlformats.org/officeDocument/2006/relationships/tags" Target="../tags/tag397.xml"/><Relationship Id="rId2" Type="http://schemas.openxmlformats.org/officeDocument/2006/relationships/tags" Target="../tags/tag396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405.xml"/><Relationship Id="rId10" Type="http://schemas.openxmlformats.org/officeDocument/2006/relationships/tags" Target="../tags/tag404.xml"/><Relationship Id="rId1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66.xml"/><Relationship Id="rId4" Type="http://schemas.openxmlformats.org/officeDocument/2006/relationships/tags" Target="../tags/tag485.xml"/><Relationship Id="rId3" Type="http://schemas.openxmlformats.org/officeDocument/2006/relationships/tags" Target="../tags/tag484.xml"/><Relationship Id="rId2" Type="http://schemas.openxmlformats.org/officeDocument/2006/relationships/tags" Target="../tags/tag483.xml"/><Relationship Id="rId1" Type="http://schemas.openxmlformats.org/officeDocument/2006/relationships/tags" Target="../tags/tag482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67.xml"/><Relationship Id="rId4" Type="http://schemas.openxmlformats.org/officeDocument/2006/relationships/tags" Target="../tags/tag488.xml"/><Relationship Id="rId3" Type="http://schemas.openxmlformats.org/officeDocument/2006/relationships/image" Target="../media/image10.png"/><Relationship Id="rId2" Type="http://schemas.openxmlformats.org/officeDocument/2006/relationships/tags" Target="../tags/tag487.xml"/><Relationship Id="rId1" Type="http://schemas.openxmlformats.org/officeDocument/2006/relationships/tags" Target="../tags/tag486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8.xml"/><Relationship Id="rId8" Type="http://schemas.openxmlformats.org/officeDocument/2006/relationships/tags" Target="../tags/tag495.xml"/><Relationship Id="rId7" Type="http://schemas.openxmlformats.org/officeDocument/2006/relationships/tags" Target="../tags/tag494.xml"/><Relationship Id="rId6" Type="http://schemas.openxmlformats.org/officeDocument/2006/relationships/tags" Target="../tags/tag493.xml"/><Relationship Id="rId5" Type="http://schemas.openxmlformats.org/officeDocument/2006/relationships/tags" Target="../tags/tag492.xml"/><Relationship Id="rId4" Type="http://schemas.openxmlformats.org/officeDocument/2006/relationships/tags" Target="../tags/tag491.xml"/><Relationship Id="rId3" Type="http://schemas.openxmlformats.org/officeDocument/2006/relationships/image" Target="../media/image10.png"/><Relationship Id="rId2" Type="http://schemas.openxmlformats.org/officeDocument/2006/relationships/tags" Target="../tags/tag490.xml"/><Relationship Id="rId10" Type="http://schemas.openxmlformats.org/officeDocument/2006/relationships/notesSlide" Target="../notesSlides/notesSlide20.xml"/><Relationship Id="rId1" Type="http://schemas.openxmlformats.org/officeDocument/2006/relationships/tags" Target="../tags/tag489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78.xml"/><Relationship Id="rId5" Type="http://schemas.openxmlformats.org/officeDocument/2006/relationships/tags" Target="../tags/tag500.xml"/><Relationship Id="rId4" Type="http://schemas.openxmlformats.org/officeDocument/2006/relationships/tags" Target="../tags/tag499.xml"/><Relationship Id="rId3" Type="http://schemas.openxmlformats.org/officeDocument/2006/relationships/tags" Target="../tags/tag498.xml"/><Relationship Id="rId2" Type="http://schemas.openxmlformats.org/officeDocument/2006/relationships/tags" Target="../tags/tag497.xml"/><Relationship Id="rId1" Type="http://schemas.openxmlformats.org/officeDocument/2006/relationships/tags" Target="../tags/tag496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79.xml"/><Relationship Id="rId5" Type="http://schemas.openxmlformats.org/officeDocument/2006/relationships/image" Target="../media/image8.jpeg"/><Relationship Id="rId4" Type="http://schemas.openxmlformats.org/officeDocument/2006/relationships/tags" Target="../tags/tag503.xml"/><Relationship Id="rId3" Type="http://schemas.openxmlformats.org/officeDocument/2006/relationships/image" Target="../media/image10.png"/><Relationship Id="rId2" Type="http://schemas.openxmlformats.org/officeDocument/2006/relationships/tags" Target="../tags/tag502.xml"/><Relationship Id="rId1" Type="http://schemas.openxmlformats.org/officeDocument/2006/relationships/tags" Target="../tags/tag501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80.xml"/><Relationship Id="rId4" Type="http://schemas.openxmlformats.org/officeDocument/2006/relationships/tags" Target="../tags/tag507.xml"/><Relationship Id="rId3" Type="http://schemas.openxmlformats.org/officeDocument/2006/relationships/tags" Target="../tags/tag506.xml"/><Relationship Id="rId2" Type="http://schemas.openxmlformats.org/officeDocument/2006/relationships/tags" Target="../tags/tag505.xml"/><Relationship Id="rId1" Type="http://schemas.openxmlformats.org/officeDocument/2006/relationships/tags" Target="../tags/tag504.xml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81.xml"/><Relationship Id="rId5" Type="http://schemas.openxmlformats.org/officeDocument/2006/relationships/image" Target="../media/image13.png"/><Relationship Id="rId4" Type="http://schemas.openxmlformats.org/officeDocument/2006/relationships/tags" Target="../tags/tag510.xml"/><Relationship Id="rId3" Type="http://schemas.openxmlformats.org/officeDocument/2006/relationships/image" Target="../media/image10.png"/><Relationship Id="rId2" Type="http://schemas.openxmlformats.org/officeDocument/2006/relationships/tags" Target="../tags/tag509.xml"/><Relationship Id="rId1" Type="http://schemas.openxmlformats.org/officeDocument/2006/relationships/tags" Target="../tags/tag508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82.xml"/><Relationship Id="rId3" Type="http://schemas.openxmlformats.org/officeDocument/2006/relationships/tags" Target="../tags/tag513.xml"/><Relationship Id="rId2" Type="http://schemas.openxmlformats.org/officeDocument/2006/relationships/tags" Target="../tags/tag512.xml"/><Relationship Id="rId1" Type="http://schemas.openxmlformats.org/officeDocument/2006/relationships/tags" Target="../tags/tag511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83.xml"/><Relationship Id="rId4" Type="http://schemas.openxmlformats.org/officeDocument/2006/relationships/tags" Target="../tags/tag516.xml"/><Relationship Id="rId3" Type="http://schemas.openxmlformats.org/officeDocument/2006/relationships/image" Target="../media/image10.png"/><Relationship Id="rId2" Type="http://schemas.openxmlformats.org/officeDocument/2006/relationships/tags" Target="../tags/tag515.xml"/><Relationship Id="rId1" Type="http://schemas.openxmlformats.org/officeDocument/2006/relationships/tags" Target="../tags/tag51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7.xml"/><Relationship Id="rId7" Type="http://schemas.openxmlformats.org/officeDocument/2006/relationships/slideLayout" Target="../slideLayouts/slideLayout84.xml"/><Relationship Id="rId6" Type="http://schemas.openxmlformats.org/officeDocument/2006/relationships/tags" Target="../tags/tag521.xml"/><Relationship Id="rId5" Type="http://schemas.openxmlformats.org/officeDocument/2006/relationships/tags" Target="../tags/tag520.xml"/><Relationship Id="rId4" Type="http://schemas.openxmlformats.org/officeDocument/2006/relationships/tags" Target="../tags/tag519.xml"/><Relationship Id="rId3" Type="http://schemas.openxmlformats.org/officeDocument/2006/relationships/image" Target="../media/image10.png"/><Relationship Id="rId2" Type="http://schemas.openxmlformats.org/officeDocument/2006/relationships/tags" Target="../tags/tag518.xml"/><Relationship Id="rId1" Type="http://schemas.openxmlformats.org/officeDocument/2006/relationships/tags" Target="../tags/tag51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tags" Target="../tags/tag407.xml"/><Relationship Id="rId1" Type="http://schemas.openxmlformats.org/officeDocument/2006/relationships/tags" Target="../tags/tag406.xm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85.xml"/><Relationship Id="rId5" Type="http://schemas.openxmlformats.org/officeDocument/2006/relationships/tags" Target="../tags/tag525.xml"/><Relationship Id="rId4" Type="http://schemas.openxmlformats.org/officeDocument/2006/relationships/tags" Target="../tags/tag524.xml"/><Relationship Id="rId3" Type="http://schemas.openxmlformats.org/officeDocument/2006/relationships/image" Target="../media/image10.png"/><Relationship Id="rId2" Type="http://schemas.openxmlformats.org/officeDocument/2006/relationships/tags" Target="../tags/tag523.xml"/><Relationship Id="rId1" Type="http://schemas.openxmlformats.org/officeDocument/2006/relationships/tags" Target="../tags/tag522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533.xml"/><Relationship Id="rId8" Type="http://schemas.openxmlformats.org/officeDocument/2006/relationships/tags" Target="../tags/tag532.xml"/><Relationship Id="rId7" Type="http://schemas.openxmlformats.org/officeDocument/2006/relationships/tags" Target="../tags/tag531.xml"/><Relationship Id="rId6" Type="http://schemas.openxmlformats.org/officeDocument/2006/relationships/tags" Target="../tags/tag530.xml"/><Relationship Id="rId5" Type="http://schemas.openxmlformats.org/officeDocument/2006/relationships/tags" Target="../tags/tag529.xml"/><Relationship Id="rId4" Type="http://schemas.openxmlformats.org/officeDocument/2006/relationships/tags" Target="../tags/tag528.xml"/><Relationship Id="rId3" Type="http://schemas.openxmlformats.org/officeDocument/2006/relationships/tags" Target="../tags/tag527.xml"/><Relationship Id="rId2" Type="http://schemas.openxmlformats.org/officeDocument/2006/relationships/tags" Target="../tags/tag526.xml"/><Relationship Id="rId15" Type="http://schemas.openxmlformats.org/officeDocument/2006/relationships/notesSlide" Target="../notesSlides/notesSlide29.xml"/><Relationship Id="rId14" Type="http://schemas.openxmlformats.org/officeDocument/2006/relationships/slideLayout" Target="../slideLayouts/slideLayout5.xml"/><Relationship Id="rId13" Type="http://schemas.openxmlformats.org/officeDocument/2006/relationships/tags" Target="../tags/tag536.xml"/><Relationship Id="rId12" Type="http://schemas.openxmlformats.org/officeDocument/2006/relationships/image" Target="../media/image5.png"/><Relationship Id="rId11" Type="http://schemas.openxmlformats.org/officeDocument/2006/relationships/tags" Target="../tags/tag535.xml"/><Relationship Id="rId10" Type="http://schemas.openxmlformats.org/officeDocument/2006/relationships/tags" Target="../tags/tag534.xml"/><Relationship Id="rId1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tags" Target="../tags/tag410.xml"/><Relationship Id="rId3" Type="http://schemas.openxmlformats.org/officeDocument/2006/relationships/image" Target="../media/image8.jpeg"/><Relationship Id="rId2" Type="http://schemas.openxmlformats.org/officeDocument/2006/relationships/tags" Target="../tags/tag409.xml"/><Relationship Id="rId1" Type="http://schemas.openxmlformats.org/officeDocument/2006/relationships/tags" Target="../tags/tag40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19.xml"/><Relationship Id="rId8" Type="http://schemas.openxmlformats.org/officeDocument/2006/relationships/tags" Target="../tags/tag418.xml"/><Relationship Id="rId7" Type="http://schemas.openxmlformats.org/officeDocument/2006/relationships/tags" Target="../tags/tag417.xml"/><Relationship Id="rId6" Type="http://schemas.openxmlformats.org/officeDocument/2006/relationships/tags" Target="../tags/tag416.xml"/><Relationship Id="rId5" Type="http://schemas.openxmlformats.org/officeDocument/2006/relationships/tags" Target="../tags/tag415.xml"/><Relationship Id="rId4" Type="http://schemas.openxmlformats.org/officeDocument/2006/relationships/tags" Target="../tags/tag414.xml"/><Relationship Id="rId3" Type="http://schemas.openxmlformats.org/officeDocument/2006/relationships/tags" Target="../tags/tag413.xml"/><Relationship Id="rId2" Type="http://schemas.openxmlformats.org/officeDocument/2006/relationships/tags" Target="../tags/tag412.xml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44.xml"/><Relationship Id="rId13" Type="http://schemas.openxmlformats.org/officeDocument/2006/relationships/tags" Target="../tags/tag423.xml"/><Relationship Id="rId12" Type="http://schemas.openxmlformats.org/officeDocument/2006/relationships/tags" Target="../tags/tag422.xml"/><Relationship Id="rId11" Type="http://schemas.openxmlformats.org/officeDocument/2006/relationships/tags" Target="../tags/tag421.xml"/><Relationship Id="rId10" Type="http://schemas.openxmlformats.org/officeDocument/2006/relationships/tags" Target="../tags/tag420.xml"/><Relationship Id="rId1" Type="http://schemas.openxmlformats.org/officeDocument/2006/relationships/tags" Target="../tags/tag41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5.xml"/><Relationship Id="rId3" Type="http://schemas.openxmlformats.org/officeDocument/2006/relationships/image" Target="../media/image7.png"/><Relationship Id="rId2" Type="http://schemas.openxmlformats.org/officeDocument/2006/relationships/tags" Target="../tags/tag425.xml"/><Relationship Id="rId1" Type="http://schemas.openxmlformats.org/officeDocument/2006/relationships/tags" Target="../tags/tag42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8.xml"/><Relationship Id="rId3" Type="http://schemas.openxmlformats.org/officeDocument/2006/relationships/image" Target="../media/image7.png"/><Relationship Id="rId2" Type="http://schemas.openxmlformats.org/officeDocument/2006/relationships/tags" Target="../tags/tag427.xml"/><Relationship Id="rId1" Type="http://schemas.openxmlformats.org/officeDocument/2006/relationships/tags" Target="../tags/tag42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46.xml"/><Relationship Id="rId6" Type="http://schemas.openxmlformats.org/officeDocument/2006/relationships/image" Target="../media/image9.png"/><Relationship Id="rId5" Type="http://schemas.openxmlformats.org/officeDocument/2006/relationships/tags" Target="../tags/tag432.xml"/><Relationship Id="rId4" Type="http://schemas.openxmlformats.org/officeDocument/2006/relationships/tags" Target="../tags/tag431.xml"/><Relationship Id="rId3" Type="http://schemas.openxmlformats.org/officeDocument/2006/relationships/tags" Target="../tags/tag430.xml"/><Relationship Id="rId2" Type="http://schemas.openxmlformats.org/officeDocument/2006/relationships/tags" Target="../tags/tag429.xml"/><Relationship Id="rId1" Type="http://schemas.openxmlformats.org/officeDocument/2006/relationships/tags" Target="../tags/tag428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48.xml"/><Relationship Id="rId5" Type="http://schemas.openxmlformats.org/officeDocument/2006/relationships/image" Target="../media/image11.png"/><Relationship Id="rId4" Type="http://schemas.openxmlformats.org/officeDocument/2006/relationships/tags" Target="../tags/tag435.xml"/><Relationship Id="rId3" Type="http://schemas.openxmlformats.org/officeDocument/2006/relationships/image" Target="../media/image10.png"/><Relationship Id="rId2" Type="http://schemas.openxmlformats.org/officeDocument/2006/relationships/tags" Target="../tags/tag434.xml"/><Relationship Id="rId1" Type="http://schemas.openxmlformats.org/officeDocument/2006/relationships/tags" Target="../tags/tag4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56;p15"/>
          <p:cNvGrpSpPr/>
          <p:nvPr/>
        </p:nvGrpSpPr>
        <p:grpSpPr>
          <a:xfrm flipH="1">
            <a:off x="10504805" y="4194810"/>
            <a:ext cx="2939415" cy="4041775"/>
            <a:chOff x="-1006072" y="1271750"/>
            <a:chExt cx="4357952" cy="5991287"/>
          </a:xfrm>
        </p:grpSpPr>
        <p:sp>
          <p:nvSpPr>
            <p:cNvPr id="90" name="Google Shape;57;p15"/>
            <p:cNvSpPr/>
            <p:nvPr/>
          </p:nvSpPr>
          <p:spPr>
            <a:xfrm>
              <a:off x="1068003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1" name="Google Shape;58;p15"/>
            <p:cNvSpPr/>
            <p:nvPr/>
          </p:nvSpPr>
          <p:spPr>
            <a:xfrm>
              <a:off x="136840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2" name="Google Shape;59;p15"/>
            <p:cNvSpPr/>
            <p:nvPr/>
          </p:nvSpPr>
          <p:spPr>
            <a:xfrm>
              <a:off x="166885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3" name="Google Shape;60;p15"/>
            <p:cNvSpPr/>
            <p:nvPr/>
          </p:nvSpPr>
          <p:spPr>
            <a:xfrm>
              <a:off x="1968814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4" name="Google Shape;61;p15"/>
            <p:cNvSpPr/>
            <p:nvPr/>
          </p:nvSpPr>
          <p:spPr>
            <a:xfrm>
              <a:off x="2269261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5" name="Google Shape;62;p15"/>
            <p:cNvSpPr/>
            <p:nvPr/>
          </p:nvSpPr>
          <p:spPr>
            <a:xfrm>
              <a:off x="2569708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6" name="Google Shape;63;p15"/>
            <p:cNvSpPr/>
            <p:nvPr/>
          </p:nvSpPr>
          <p:spPr>
            <a:xfrm>
              <a:off x="2866777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7" name="Google Shape;64;p15"/>
            <p:cNvSpPr/>
            <p:nvPr/>
          </p:nvSpPr>
          <p:spPr>
            <a:xfrm>
              <a:off x="1055875" y="4208223"/>
              <a:ext cx="502564" cy="182865"/>
            </a:xfrm>
            <a:custGeom>
              <a:avLst/>
              <a:gdLst/>
              <a:ahLst/>
              <a:cxnLst/>
              <a:rect l="l" t="t" r="r" b="b"/>
              <a:pathLst>
                <a:path w="12348" h="4493" extrusionOk="0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8" name="Google Shape;65;p15"/>
            <p:cNvSpPr/>
            <p:nvPr/>
          </p:nvSpPr>
          <p:spPr>
            <a:xfrm>
              <a:off x="1063608" y="241097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9" name="Google Shape;66;p15"/>
            <p:cNvSpPr/>
            <p:nvPr/>
          </p:nvSpPr>
          <p:spPr>
            <a:xfrm>
              <a:off x="1063608" y="227772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0" name="Google Shape;67;p15"/>
            <p:cNvSpPr/>
            <p:nvPr/>
          </p:nvSpPr>
          <p:spPr>
            <a:xfrm>
              <a:off x="1069916" y="1822700"/>
              <a:ext cx="914936" cy="110053"/>
            </a:xfrm>
            <a:custGeom>
              <a:avLst/>
              <a:gdLst/>
              <a:ahLst/>
              <a:cxnLst/>
              <a:rect l="l" t="t" r="r" b="b"/>
              <a:pathLst>
                <a:path w="22480" h="2704" extrusionOk="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1" name="Google Shape;68;p15"/>
            <p:cNvSpPr/>
            <p:nvPr/>
          </p:nvSpPr>
          <p:spPr>
            <a:xfrm>
              <a:off x="1069916" y="1981143"/>
              <a:ext cx="745828" cy="54335"/>
            </a:xfrm>
            <a:custGeom>
              <a:avLst/>
              <a:gdLst/>
              <a:ahLst/>
              <a:cxnLst/>
              <a:rect l="l" t="t" r="r" b="b"/>
              <a:pathLst>
                <a:path w="18325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2" name="Google Shape;69;p15"/>
            <p:cNvSpPr/>
            <p:nvPr/>
          </p:nvSpPr>
          <p:spPr>
            <a:xfrm>
              <a:off x="1069916" y="2069828"/>
              <a:ext cx="745828" cy="54823"/>
            </a:xfrm>
            <a:custGeom>
              <a:avLst/>
              <a:gdLst/>
              <a:ahLst/>
              <a:cxnLst/>
              <a:rect l="l" t="t" r="r" b="b"/>
              <a:pathLst>
                <a:path w="18325" h="1347" extrusionOk="0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3" name="Google Shape;70;p15"/>
            <p:cNvSpPr/>
            <p:nvPr/>
          </p:nvSpPr>
          <p:spPr>
            <a:xfrm>
              <a:off x="1069916" y="2158512"/>
              <a:ext cx="489947" cy="54335"/>
            </a:xfrm>
            <a:custGeom>
              <a:avLst/>
              <a:gdLst/>
              <a:ahLst/>
              <a:cxnLst/>
              <a:rect l="l" t="t" r="r" b="b"/>
              <a:pathLst>
                <a:path w="1203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4" name="Google Shape;71;p15"/>
            <p:cNvSpPr/>
            <p:nvPr/>
          </p:nvSpPr>
          <p:spPr>
            <a:xfrm>
              <a:off x="1130966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5" name="Google Shape;72;p15"/>
            <p:cNvSpPr/>
            <p:nvPr/>
          </p:nvSpPr>
          <p:spPr>
            <a:xfrm>
              <a:off x="1267636" y="5001539"/>
              <a:ext cx="219536" cy="194831"/>
            </a:xfrm>
            <a:custGeom>
              <a:avLst/>
              <a:gdLst/>
              <a:ahLst/>
              <a:cxnLst/>
              <a:rect l="l" t="t" r="r" b="b"/>
              <a:pathLst>
                <a:path w="5394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6" name="Google Shape;73;p15"/>
            <p:cNvSpPr/>
            <p:nvPr/>
          </p:nvSpPr>
          <p:spPr>
            <a:xfrm>
              <a:off x="1403330" y="5001539"/>
              <a:ext cx="220513" cy="194831"/>
            </a:xfrm>
            <a:custGeom>
              <a:avLst/>
              <a:gdLst/>
              <a:ahLst/>
              <a:cxnLst/>
              <a:rect l="l" t="t" r="r" b="b"/>
              <a:pathLst>
                <a:path w="5418" h="4787" extrusionOk="0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7" name="Google Shape;74;p15"/>
            <p:cNvSpPr/>
            <p:nvPr/>
          </p:nvSpPr>
          <p:spPr>
            <a:xfrm>
              <a:off x="1539471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8" name="Google Shape;75;p15"/>
            <p:cNvSpPr/>
            <p:nvPr/>
          </p:nvSpPr>
          <p:spPr>
            <a:xfrm>
              <a:off x="1675653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9" name="Google Shape;76;p15"/>
            <p:cNvSpPr/>
            <p:nvPr/>
          </p:nvSpPr>
          <p:spPr>
            <a:xfrm>
              <a:off x="1811835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0" name="Google Shape;77;p15"/>
            <p:cNvSpPr/>
            <p:nvPr/>
          </p:nvSpPr>
          <p:spPr>
            <a:xfrm>
              <a:off x="1598120" y="4774272"/>
              <a:ext cx="1247862" cy="2488764"/>
            </a:xfrm>
            <a:custGeom>
              <a:avLst/>
              <a:gdLst/>
              <a:ahLst/>
              <a:cxnLst/>
              <a:rect l="l" t="t" r="r" b="b"/>
              <a:pathLst>
                <a:path w="30660" h="61149" extrusionOk="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1" name="Google Shape;78;p15"/>
            <p:cNvSpPr/>
            <p:nvPr/>
          </p:nvSpPr>
          <p:spPr>
            <a:xfrm>
              <a:off x="1615091" y="4944844"/>
              <a:ext cx="1192103" cy="155596"/>
            </a:xfrm>
            <a:custGeom>
              <a:avLst/>
              <a:gdLst/>
              <a:ahLst/>
              <a:cxnLst/>
              <a:rect l="l" t="t" r="r" b="b"/>
              <a:pathLst>
                <a:path w="29290" h="3823" extrusionOk="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2" name="Google Shape;79;p15"/>
            <p:cNvSpPr/>
            <p:nvPr/>
          </p:nvSpPr>
          <p:spPr>
            <a:xfrm>
              <a:off x="1944598" y="1693805"/>
              <a:ext cx="632885" cy="1078224"/>
            </a:xfrm>
            <a:custGeom>
              <a:avLst/>
              <a:gdLst/>
              <a:ahLst/>
              <a:cxnLst/>
              <a:rect l="l" t="t" r="r" b="b"/>
              <a:pathLst>
                <a:path w="15550" h="26492" extrusionOk="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3" name="Google Shape;80;p15"/>
            <p:cNvSpPr/>
            <p:nvPr/>
          </p:nvSpPr>
          <p:spPr>
            <a:xfrm>
              <a:off x="2657416" y="3209578"/>
              <a:ext cx="399348" cy="940170"/>
            </a:xfrm>
            <a:custGeom>
              <a:avLst/>
              <a:gdLst/>
              <a:ahLst/>
              <a:cxnLst/>
              <a:rect l="l" t="t" r="r" b="b"/>
              <a:pathLst>
                <a:path w="9812" h="23100" extrusionOk="0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4" name="Google Shape;81;p15"/>
            <p:cNvSpPr/>
            <p:nvPr/>
          </p:nvSpPr>
          <p:spPr>
            <a:xfrm>
              <a:off x="1425104" y="3226997"/>
              <a:ext cx="400814" cy="942124"/>
            </a:xfrm>
            <a:custGeom>
              <a:avLst/>
              <a:gdLst/>
              <a:ahLst/>
              <a:cxnLst/>
              <a:rect l="l" t="t" r="r" b="b"/>
              <a:pathLst>
                <a:path w="9848" h="23148" extrusionOk="0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5" name="Google Shape;82;p15"/>
            <p:cNvSpPr/>
            <p:nvPr/>
          </p:nvSpPr>
          <p:spPr>
            <a:xfrm>
              <a:off x="1367473" y="2660053"/>
              <a:ext cx="1682009" cy="2371589"/>
            </a:xfrm>
            <a:custGeom>
              <a:avLst/>
              <a:gdLst/>
              <a:ahLst/>
              <a:cxnLst/>
              <a:rect l="l" t="t" r="r" b="b"/>
              <a:pathLst>
                <a:path w="41327" h="58270" extrusionOk="0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6" name="Google Shape;83;p15"/>
            <p:cNvSpPr/>
            <p:nvPr/>
          </p:nvSpPr>
          <p:spPr>
            <a:xfrm>
              <a:off x="2053022" y="2400797"/>
              <a:ext cx="384615" cy="318925"/>
            </a:xfrm>
            <a:custGeom>
              <a:avLst/>
              <a:gdLst/>
              <a:ahLst/>
              <a:cxnLst/>
              <a:rect l="l" t="t" r="r" b="b"/>
              <a:pathLst>
                <a:path w="9450" h="7836" extrusionOk="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7" name="Google Shape;84;p15"/>
            <p:cNvSpPr/>
            <p:nvPr/>
          </p:nvSpPr>
          <p:spPr>
            <a:xfrm>
              <a:off x="2076873" y="2363963"/>
              <a:ext cx="343142" cy="217135"/>
            </a:xfrm>
            <a:custGeom>
              <a:avLst/>
              <a:gdLst/>
              <a:ahLst/>
              <a:cxnLst/>
              <a:rect l="l" t="t" r="r" b="b"/>
              <a:pathLst>
                <a:path w="8431" h="5335" extrusionOk="0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8" name="Google Shape;85;p15"/>
            <p:cNvSpPr/>
            <p:nvPr/>
          </p:nvSpPr>
          <p:spPr>
            <a:xfrm>
              <a:off x="2493640" y="1956032"/>
              <a:ext cx="179528" cy="223443"/>
            </a:xfrm>
            <a:custGeom>
              <a:avLst/>
              <a:gdLst/>
              <a:ahLst/>
              <a:cxnLst/>
              <a:rect l="l" t="t" r="r" b="b"/>
              <a:pathLst>
                <a:path w="4411" h="5490" extrusionOk="0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9" name="Google Shape;86;p15"/>
            <p:cNvSpPr/>
            <p:nvPr/>
          </p:nvSpPr>
          <p:spPr>
            <a:xfrm>
              <a:off x="2572150" y="1956113"/>
              <a:ext cx="78999" cy="49817"/>
            </a:xfrm>
            <a:custGeom>
              <a:avLst/>
              <a:gdLst/>
              <a:ahLst/>
              <a:cxnLst/>
              <a:rect l="l" t="t" r="r" b="b"/>
              <a:pathLst>
                <a:path w="1941" h="1224" extrusionOk="0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0" name="Google Shape;87;p15"/>
            <p:cNvSpPr/>
            <p:nvPr/>
          </p:nvSpPr>
          <p:spPr>
            <a:xfrm>
              <a:off x="1852779" y="1956520"/>
              <a:ext cx="179080" cy="223443"/>
            </a:xfrm>
            <a:custGeom>
              <a:avLst/>
              <a:gdLst/>
              <a:ahLst/>
              <a:cxnLst/>
              <a:rect l="l" t="t" r="r" b="b"/>
              <a:pathLst>
                <a:path w="4400" h="5490" extrusionOk="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1" name="Google Shape;88;p15"/>
            <p:cNvSpPr/>
            <p:nvPr/>
          </p:nvSpPr>
          <p:spPr>
            <a:xfrm>
              <a:off x="1874798" y="1956764"/>
              <a:ext cx="79039" cy="49613"/>
            </a:xfrm>
            <a:custGeom>
              <a:avLst/>
              <a:gdLst/>
              <a:ahLst/>
              <a:cxnLst/>
              <a:rect l="l" t="t" r="r" b="b"/>
              <a:pathLst>
                <a:path w="1942" h="1219" extrusionOk="0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2" name="Google Shape;89;p15"/>
            <p:cNvSpPr/>
            <p:nvPr/>
          </p:nvSpPr>
          <p:spPr>
            <a:xfrm>
              <a:off x="1948953" y="1581881"/>
              <a:ext cx="628530" cy="659544"/>
            </a:xfrm>
            <a:custGeom>
              <a:avLst/>
              <a:gdLst/>
              <a:ahLst/>
              <a:cxnLst/>
              <a:rect l="l" t="t" r="r" b="b"/>
              <a:pathLst>
                <a:path w="15443" h="16205" extrusionOk="0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3" name="Google Shape;90;p15"/>
            <p:cNvSpPr/>
            <p:nvPr/>
          </p:nvSpPr>
          <p:spPr>
            <a:xfrm>
              <a:off x="1947976" y="1926891"/>
              <a:ext cx="629507" cy="577777"/>
            </a:xfrm>
            <a:custGeom>
              <a:avLst/>
              <a:gdLst/>
              <a:ahLst/>
              <a:cxnLst/>
              <a:rect l="l" t="t" r="r" b="b"/>
              <a:pathLst>
                <a:path w="15467" h="14196" extrusionOk="0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4" name="Google Shape;91;p15"/>
            <p:cNvSpPr/>
            <p:nvPr/>
          </p:nvSpPr>
          <p:spPr>
            <a:xfrm>
              <a:off x="2346794" y="2016511"/>
              <a:ext cx="137647" cy="28287"/>
            </a:xfrm>
            <a:custGeom>
              <a:avLst/>
              <a:gdLst/>
              <a:ahLst/>
              <a:cxnLst/>
              <a:rect l="l" t="t" r="r" b="b"/>
              <a:pathLst>
                <a:path w="3382" h="695" extrusionOk="0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5" name="Google Shape;92;p15"/>
            <p:cNvSpPr/>
            <p:nvPr/>
          </p:nvSpPr>
          <p:spPr>
            <a:xfrm>
              <a:off x="2023596" y="2020541"/>
              <a:ext cx="137159" cy="19780"/>
            </a:xfrm>
            <a:custGeom>
              <a:avLst/>
              <a:gdLst/>
              <a:ahLst/>
              <a:cxnLst/>
              <a:rect l="l" t="t" r="r" b="b"/>
              <a:pathLst>
                <a:path w="3370" h="486" extrusionOk="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6" name="Google Shape;93;p15"/>
            <p:cNvSpPr/>
            <p:nvPr/>
          </p:nvSpPr>
          <p:spPr>
            <a:xfrm>
              <a:off x="2191728" y="2273977"/>
              <a:ext cx="142979" cy="31909"/>
            </a:xfrm>
            <a:custGeom>
              <a:avLst/>
              <a:gdLst/>
              <a:ahLst/>
              <a:cxnLst/>
              <a:rect l="l" t="t" r="r" b="b"/>
              <a:pathLst>
                <a:path w="3513" h="784" extrusionOk="0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7" name="Google Shape;94;p15"/>
            <p:cNvSpPr/>
            <p:nvPr/>
          </p:nvSpPr>
          <p:spPr>
            <a:xfrm>
              <a:off x="2206258" y="2424565"/>
              <a:ext cx="115385" cy="10216"/>
            </a:xfrm>
            <a:custGeom>
              <a:avLst/>
              <a:gdLst/>
              <a:ahLst/>
              <a:cxnLst/>
              <a:rect l="l" t="t" r="r" b="b"/>
              <a:pathLst>
                <a:path w="2835" h="251" extrusionOk="0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8" name="Google Shape;95;p15"/>
            <p:cNvSpPr/>
            <p:nvPr/>
          </p:nvSpPr>
          <p:spPr>
            <a:xfrm>
              <a:off x="2151028" y="2349067"/>
              <a:ext cx="225844" cy="30077"/>
            </a:xfrm>
            <a:custGeom>
              <a:avLst/>
              <a:gdLst/>
              <a:ahLst/>
              <a:cxnLst/>
              <a:rect l="l" t="t" r="r" b="b"/>
              <a:pathLst>
                <a:path w="5549" h="739" extrusionOk="0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9" name="Google Shape;96;p15"/>
            <p:cNvSpPr/>
            <p:nvPr/>
          </p:nvSpPr>
          <p:spPr>
            <a:xfrm>
              <a:off x="2164093" y="2364940"/>
              <a:ext cx="202116" cy="38258"/>
            </a:xfrm>
            <a:custGeom>
              <a:avLst/>
              <a:gdLst/>
              <a:ahLst/>
              <a:cxnLst/>
              <a:rect l="l" t="t" r="r" b="b"/>
              <a:pathLst>
                <a:path w="4966" h="940" extrusionOk="0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0" name="Google Shape;97;p15"/>
            <p:cNvSpPr/>
            <p:nvPr/>
          </p:nvSpPr>
          <p:spPr>
            <a:xfrm>
              <a:off x="2202880" y="2371737"/>
              <a:ext cx="114408" cy="12658"/>
            </a:xfrm>
            <a:custGeom>
              <a:avLst/>
              <a:gdLst/>
              <a:ahLst/>
              <a:cxnLst/>
              <a:rect l="l" t="t" r="r" b="b"/>
              <a:pathLst>
                <a:path w="2811" h="311" extrusionOk="0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1" name="Google Shape;98;p15"/>
            <p:cNvSpPr/>
            <p:nvPr/>
          </p:nvSpPr>
          <p:spPr>
            <a:xfrm>
              <a:off x="2625914" y="3196473"/>
              <a:ext cx="88238" cy="491900"/>
            </a:xfrm>
            <a:custGeom>
              <a:avLst/>
              <a:gdLst/>
              <a:ahLst/>
              <a:cxnLst/>
              <a:rect l="l" t="t" r="r" b="b"/>
              <a:pathLst>
                <a:path w="2168" h="12086" extrusionOk="0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2" name="Google Shape;99;p15"/>
            <p:cNvSpPr/>
            <p:nvPr/>
          </p:nvSpPr>
          <p:spPr>
            <a:xfrm>
              <a:off x="1769181" y="3196473"/>
              <a:ext cx="114408" cy="573300"/>
            </a:xfrm>
            <a:custGeom>
              <a:avLst/>
              <a:gdLst/>
              <a:ahLst/>
              <a:cxnLst/>
              <a:rect l="l" t="t" r="r" b="b"/>
              <a:pathLst>
                <a:path w="2811" h="14086" extrusionOk="0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3" name="Google Shape;100;p15"/>
            <p:cNvSpPr/>
            <p:nvPr/>
          </p:nvSpPr>
          <p:spPr>
            <a:xfrm>
              <a:off x="2563888" y="2040768"/>
              <a:ext cx="37851" cy="96947"/>
            </a:xfrm>
            <a:custGeom>
              <a:avLst/>
              <a:gdLst/>
              <a:ahLst/>
              <a:cxnLst/>
              <a:rect l="l" t="t" r="r" b="b"/>
              <a:pathLst>
                <a:path w="930" h="2382" extrusionOk="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4" name="Google Shape;101;p15"/>
            <p:cNvSpPr/>
            <p:nvPr/>
          </p:nvSpPr>
          <p:spPr>
            <a:xfrm>
              <a:off x="1301539" y="4483026"/>
              <a:ext cx="1885590" cy="50427"/>
            </a:xfrm>
            <a:custGeom>
              <a:avLst/>
              <a:gdLst/>
              <a:ahLst/>
              <a:cxnLst/>
              <a:rect l="l" t="t" r="r" b="b"/>
              <a:pathLst>
                <a:path w="46329" h="1239" extrusionOk="0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5" name="Google Shape;102;p15"/>
            <p:cNvSpPr/>
            <p:nvPr/>
          </p:nvSpPr>
          <p:spPr>
            <a:xfrm>
              <a:off x="2077361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6" name="Google Shape;103;p15"/>
            <p:cNvSpPr/>
            <p:nvPr/>
          </p:nvSpPr>
          <p:spPr>
            <a:xfrm>
              <a:off x="2366168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7" name="Google Shape;104;p15"/>
            <p:cNvSpPr/>
            <p:nvPr/>
          </p:nvSpPr>
          <p:spPr>
            <a:xfrm>
              <a:off x="1929742" y="2140726"/>
              <a:ext cx="654537" cy="389499"/>
            </a:xfrm>
            <a:custGeom>
              <a:avLst/>
              <a:gdLst/>
              <a:ahLst/>
              <a:cxnLst/>
              <a:rect l="l" t="t" r="r" b="b"/>
              <a:pathLst>
                <a:path w="16082" h="9570" extrusionOk="0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8" name="Google Shape;105;p15"/>
            <p:cNvSpPr/>
            <p:nvPr/>
          </p:nvSpPr>
          <p:spPr>
            <a:xfrm>
              <a:off x="2004183" y="2745807"/>
              <a:ext cx="51404" cy="251567"/>
            </a:xfrm>
            <a:custGeom>
              <a:avLst/>
              <a:gdLst/>
              <a:ahLst/>
              <a:cxnLst/>
              <a:rect l="l" t="t" r="r" b="b"/>
              <a:pathLst>
                <a:path w="1263" h="6181" fill="none" extrusionOk="0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9" name="Google Shape;106;p15"/>
            <p:cNvSpPr/>
            <p:nvPr/>
          </p:nvSpPr>
          <p:spPr>
            <a:xfrm>
              <a:off x="2428683" y="2748249"/>
              <a:ext cx="83394" cy="379446"/>
            </a:xfrm>
            <a:custGeom>
              <a:avLst/>
              <a:gdLst/>
              <a:ahLst/>
              <a:cxnLst/>
              <a:rect l="l" t="t" r="r" b="b"/>
              <a:pathLst>
                <a:path w="2049" h="9323" fill="none" extrusionOk="0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0" name="Google Shape;107;p15"/>
            <p:cNvSpPr/>
            <p:nvPr/>
          </p:nvSpPr>
          <p:spPr>
            <a:xfrm>
              <a:off x="2445166" y="3074374"/>
              <a:ext cx="10704" cy="53317"/>
            </a:xfrm>
            <a:custGeom>
              <a:avLst/>
              <a:gdLst/>
              <a:ahLst/>
              <a:cxnLst/>
              <a:rect l="l" t="t" r="r" b="b"/>
              <a:pathLst>
                <a:path w="263" h="1310" fill="none" extrusionOk="0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1" name="Google Shape;108;p15"/>
            <p:cNvSpPr/>
            <p:nvPr/>
          </p:nvSpPr>
          <p:spPr>
            <a:xfrm>
              <a:off x="1893723" y="1701334"/>
              <a:ext cx="707040" cy="741188"/>
            </a:xfrm>
            <a:custGeom>
              <a:avLst/>
              <a:gdLst/>
              <a:ahLst/>
              <a:cxnLst/>
              <a:rect l="l" t="t" r="r" b="b"/>
              <a:pathLst>
                <a:path w="17372" h="18211" extrusionOk="0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2" name="Google Shape;109;p15"/>
            <p:cNvSpPr/>
            <p:nvPr/>
          </p:nvSpPr>
          <p:spPr>
            <a:xfrm>
              <a:off x="1790996" y="1390959"/>
              <a:ext cx="944973" cy="1381073"/>
            </a:xfrm>
            <a:custGeom>
              <a:avLst/>
              <a:gdLst/>
              <a:ahLst/>
              <a:cxnLst/>
              <a:rect l="l" t="t" r="r" b="b"/>
              <a:pathLst>
                <a:path w="23218" h="33933" extrusionOk="0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3" name="Google Shape;110;p15"/>
            <p:cNvSpPr/>
            <p:nvPr/>
          </p:nvSpPr>
          <p:spPr>
            <a:xfrm>
              <a:off x="1301539" y="3226997"/>
              <a:ext cx="1885590" cy="1256083"/>
            </a:xfrm>
            <a:custGeom>
              <a:avLst/>
              <a:gdLst/>
              <a:ahLst/>
              <a:cxnLst/>
              <a:rect l="l" t="t" r="r" b="b"/>
              <a:pathLst>
                <a:path w="46329" h="30862" extrusionOk="0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rgbClr val="D120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4" name="Google Shape;111;p15"/>
            <p:cNvSpPr/>
            <p:nvPr/>
          </p:nvSpPr>
          <p:spPr>
            <a:xfrm>
              <a:off x="1092220" y="3508638"/>
              <a:ext cx="330525" cy="521367"/>
            </a:xfrm>
            <a:custGeom>
              <a:avLst/>
              <a:gdLst/>
              <a:ahLst/>
              <a:cxnLst/>
              <a:rect l="l" t="t" r="r" b="b"/>
              <a:pathLst>
                <a:path w="8121" h="12810" extrusionOk="0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5" name="Google Shape;112;p15"/>
            <p:cNvSpPr/>
            <p:nvPr/>
          </p:nvSpPr>
          <p:spPr>
            <a:xfrm>
              <a:off x="1215296" y="3585520"/>
              <a:ext cx="92104" cy="15629"/>
            </a:xfrm>
            <a:custGeom>
              <a:avLst/>
              <a:gdLst/>
              <a:ahLst/>
              <a:cxnLst/>
              <a:rect l="l" t="t" r="r" b="b"/>
              <a:pathLst>
                <a:path w="2263" h="384" extrusionOk="0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6" name="Google Shape;113;p15"/>
            <p:cNvSpPr/>
            <p:nvPr/>
          </p:nvSpPr>
          <p:spPr>
            <a:xfrm>
              <a:off x="1192993" y="3686821"/>
              <a:ext cx="138665" cy="15100"/>
            </a:xfrm>
            <a:custGeom>
              <a:avLst/>
              <a:gdLst/>
              <a:ahLst/>
              <a:cxnLst/>
              <a:rect l="l" t="t" r="r" b="b"/>
              <a:pathLst>
                <a:path w="3407" h="371" extrusionOk="0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7" name="Google Shape;114;p15"/>
            <p:cNvSpPr/>
            <p:nvPr/>
          </p:nvSpPr>
          <p:spPr>
            <a:xfrm>
              <a:off x="1178951" y="3781610"/>
              <a:ext cx="146886" cy="8018"/>
            </a:xfrm>
            <a:custGeom>
              <a:avLst/>
              <a:gdLst/>
              <a:ahLst/>
              <a:cxnLst/>
              <a:rect l="l" t="t" r="r" b="b"/>
              <a:pathLst>
                <a:path w="3609" h="197" extrusionOk="0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8" name="Google Shape;115;p15"/>
            <p:cNvSpPr/>
            <p:nvPr/>
          </p:nvSpPr>
          <p:spPr>
            <a:xfrm>
              <a:off x="1164910" y="3863742"/>
              <a:ext cx="135734" cy="15873"/>
            </a:xfrm>
            <a:custGeom>
              <a:avLst/>
              <a:gdLst/>
              <a:ahLst/>
              <a:cxnLst/>
              <a:rect l="l" t="t" r="r" b="b"/>
              <a:pathLst>
                <a:path w="3335" h="390" extrusionOk="0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9" name="Google Shape;116;p15"/>
            <p:cNvSpPr/>
            <p:nvPr/>
          </p:nvSpPr>
          <p:spPr>
            <a:xfrm>
              <a:off x="2600721" y="4533413"/>
              <a:ext cx="364428" cy="137485"/>
            </a:xfrm>
            <a:custGeom>
              <a:avLst/>
              <a:gdLst/>
              <a:ahLst/>
              <a:cxnLst/>
              <a:rect l="l" t="t" r="r" b="b"/>
              <a:pathLst>
                <a:path w="8954" h="3378" extrusionOk="0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0" name="Google Shape;117;p15"/>
            <p:cNvSpPr/>
            <p:nvPr/>
          </p:nvSpPr>
          <p:spPr>
            <a:xfrm>
              <a:off x="2649683" y="4533413"/>
              <a:ext cx="474928" cy="92877"/>
            </a:xfrm>
            <a:custGeom>
              <a:avLst/>
              <a:gdLst/>
              <a:ahLst/>
              <a:cxnLst/>
              <a:rect l="l" t="t" r="r" b="b"/>
              <a:pathLst>
                <a:path w="11669" h="2282" extrusionOk="0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1" name="Google Shape;118;p15"/>
            <p:cNvSpPr/>
            <p:nvPr/>
          </p:nvSpPr>
          <p:spPr>
            <a:xfrm>
              <a:off x="2043946" y="2952235"/>
              <a:ext cx="11640" cy="45625"/>
            </a:xfrm>
            <a:custGeom>
              <a:avLst/>
              <a:gdLst/>
              <a:ahLst/>
              <a:cxnLst/>
              <a:rect l="l" t="t" r="r" b="b"/>
              <a:pathLst>
                <a:path w="286" h="1121" fill="none" extrusionOk="0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2" name="Google Shape;119;p15"/>
            <p:cNvSpPr/>
            <p:nvPr/>
          </p:nvSpPr>
          <p:spPr>
            <a:xfrm>
              <a:off x="1964459" y="3547873"/>
              <a:ext cx="589784" cy="661416"/>
            </a:xfrm>
            <a:custGeom>
              <a:avLst/>
              <a:gdLst/>
              <a:ahLst/>
              <a:cxnLst/>
              <a:rect l="l" t="t" r="r" b="b"/>
              <a:pathLst>
                <a:path w="14491" h="16251" extrusionOk="0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3" name="Google Shape;120;p15"/>
            <p:cNvSpPr/>
            <p:nvPr/>
          </p:nvSpPr>
          <p:spPr>
            <a:xfrm>
              <a:off x="2223718" y="3729027"/>
              <a:ext cx="79528" cy="306797"/>
            </a:xfrm>
            <a:custGeom>
              <a:avLst/>
              <a:gdLst/>
              <a:ahLst/>
              <a:cxnLst/>
              <a:rect l="l" t="t" r="r" b="b"/>
              <a:pathLst>
                <a:path w="1954" h="7538" extrusionOk="0">
                  <a:moveTo>
                    <a:pt x="120" y="1"/>
                  </a:moveTo>
                  <a:lnTo>
                    <a:pt x="477" y="4799"/>
                  </a:lnTo>
                  <a:lnTo>
                    <a:pt x="1548" y="4799"/>
                  </a:lnTo>
                  <a:lnTo>
                    <a:pt x="1905" y="1"/>
                  </a:lnTo>
                  <a:close/>
                  <a:moveTo>
                    <a:pt x="1001" y="5585"/>
                  </a:moveTo>
                  <a:cubicBezTo>
                    <a:pt x="453" y="5585"/>
                    <a:pt x="0" y="6025"/>
                    <a:pt x="0" y="6537"/>
                  </a:cubicBezTo>
                  <a:cubicBezTo>
                    <a:pt x="0" y="7078"/>
                    <a:pt x="430" y="7537"/>
                    <a:pt x="980" y="7537"/>
                  </a:cubicBezTo>
                  <a:cubicBezTo>
                    <a:pt x="987" y="7537"/>
                    <a:pt x="994" y="7537"/>
                    <a:pt x="1001" y="7537"/>
                  </a:cubicBezTo>
                  <a:cubicBezTo>
                    <a:pt x="1524" y="7537"/>
                    <a:pt x="1953" y="7085"/>
                    <a:pt x="1953" y="6537"/>
                  </a:cubicBezTo>
                  <a:cubicBezTo>
                    <a:pt x="1953" y="6025"/>
                    <a:pt x="1524" y="5585"/>
                    <a:pt x="1001" y="5585"/>
                  </a:cubicBezTo>
                  <a:close/>
                </a:path>
              </a:pathLst>
            </a:custGeom>
            <a:solidFill>
              <a:srgbClr val="D120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4" name="Google Shape;121;p15"/>
            <p:cNvSpPr/>
            <p:nvPr/>
          </p:nvSpPr>
          <p:spPr>
            <a:xfrm>
              <a:off x="2632711" y="2657611"/>
              <a:ext cx="401750" cy="366422"/>
            </a:xfrm>
            <a:custGeom>
              <a:avLst/>
              <a:gdLst/>
              <a:ahLst/>
              <a:cxnLst/>
              <a:rect l="l" t="t" r="r" b="b"/>
              <a:pathLst>
                <a:path w="9871" h="9003" extrusionOk="0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5" name="Google Shape;122;p15"/>
            <p:cNvSpPr/>
            <p:nvPr/>
          </p:nvSpPr>
          <p:spPr>
            <a:xfrm>
              <a:off x="2264418" y="4879399"/>
              <a:ext cx="914936" cy="109564"/>
            </a:xfrm>
            <a:custGeom>
              <a:avLst/>
              <a:gdLst/>
              <a:ahLst/>
              <a:cxnLst/>
              <a:rect l="l" t="t" r="r" b="b"/>
              <a:pathLst>
                <a:path w="22480" h="2692" extrusionOk="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6" name="Google Shape;123;p15"/>
            <p:cNvSpPr/>
            <p:nvPr/>
          </p:nvSpPr>
          <p:spPr>
            <a:xfrm>
              <a:off x="2434014" y="5036907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7" name="Google Shape;124;p15"/>
            <p:cNvSpPr/>
            <p:nvPr/>
          </p:nvSpPr>
          <p:spPr>
            <a:xfrm>
              <a:off x="2434014" y="5126079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8" name="Google Shape;125;p15"/>
            <p:cNvSpPr/>
            <p:nvPr/>
          </p:nvSpPr>
          <p:spPr>
            <a:xfrm>
              <a:off x="2689895" y="5214764"/>
              <a:ext cx="489947" cy="54782"/>
            </a:xfrm>
            <a:custGeom>
              <a:avLst/>
              <a:gdLst/>
              <a:ahLst/>
              <a:cxnLst/>
              <a:rect l="l" t="t" r="r" b="b"/>
              <a:pathLst>
                <a:path w="12038" h="1346" extrusionOk="0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9" name="Google Shape;126;p15"/>
            <p:cNvSpPr/>
            <p:nvPr/>
          </p:nvSpPr>
          <p:spPr>
            <a:xfrm>
              <a:off x="2894859" y="2508365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0" name="Google Shape;127;p15"/>
            <p:cNvSpPr/>
            <p:nvPr/>
          </p:nvSpPr>
          <p:spPr>
            <a:xfrm>
              <a:off x="-1006072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1" name="Google Shape;128;p15"/>
            <p:cNvSpPr/>
            <p:nvPr/>
          </p:nvSpPr>
          <p:spPr>
            <a:xfrm>
              <a:off x="-70566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2" name="Google Shape;129;p15"/>
            <p:cNvSpPr/>
            <p:nvPr/>
          </p:nvSpPr>
          <p:spPr>
            <a:xfrm>
              <a:off x="-40521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3" name="Google Shape;130;p15"/>
            <p:cNvSpPr/>
            <p:nvPr/>
          </p:nvSpPr>
          <p:spPr>
            <a:xfrm>
              <a:off x="-105261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4" name="Google Shape;131;p15"/>
            <p:cNvSpPr/>
            <p:nvPr/>
          </p:nvSpPr>
          <p:spPr>
            <a:xfrm>
              <a:off x="195186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5" name="Google Shape;132;p15"/>
            <p:cNvSpPr/>
            <p:nvPr/>
          </p:nvSpPr>
          <p:spPr>
            <a:xfrm>
              <a:off x="495633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6" name="Google Shape;133;p15"/>
            <p:cNvSpPr/>
            <p:nvPr/>
          </p:nvSpPr>
          <p:spPr>
            <a:xfrm>
              <a:off x="792702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7571" y="6016506"/>
            <a:ext cx="247650" cy="390525"/>
          </a:xfrm>
          <a:prstGeom prst="rect">
            <a:avLst/>
          </a:prstGeom>
        </p:spPr>
      </p:pic>
      <p:sp>
        <p:nvSpPr>
          <p:cNvPr id="2" name="Google Shape;54;p15"/>
          <p:cNvSpPr txBox="1"/>
          <p:nvPr>
            <p:custDataLst>
              <p:tags r:id="rId2"/>
            </p:custDataLst>
          </p:nvPr>
        </p:nvSpPr>
        <p:spPr>
          <a:xfrm>
            <a:off x="2731135" y="1773555"/>
            <a:ext cx="6729730" cy="209804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/>
            </a:pPr>
            <a:r>
              <a:rPr kumimoji="0" sz="6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charset="0"/>
                <a:cs typeface="Arial Black" panose="020B0A04020102020204" charset="0"/>
                <a:sym typeface="Arial" panose="020B0604020202020204"/>
              </a:rPr>
              <a:t>Malicious Code Analysis</a:t>
            </a:r>
            <a:endParaRPr kumimoji="0" sz="6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charset="0"/>
              <a:cs typeface="Arial Black" panose="020B0A04020102020204" charset="0"/>
              <a:sym typeface="Arial" panose="020B0604020202020204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9085" y="109855"/>
            <a:ext cx="1848142" cy="129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Google Shape;55;p15"/>
          <p:cNvSpPr txBox="1"/>
          <p:nvPr>
            <p:custDataLst>
              <p:tags r:id="rId5"/>
            </p:custDataLst>
          </p:nvPr>
        </p:nvSpPr>
        <p:spPr>
          <a:xfrm>
            <a:off x="4536123" y="4035425"/>
            <a:ext cx="3119755" cy="74993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/>
            </a:pPr>
            <a:r>
              <a:rPr kumimoji="0" lang="en-US" altLang="en-GB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anose="02040502050505030304" charset="0"/>
                <a:cs typeface="Palatino Linotype" panose="02040502050505030304" charset="0"/>
                <a:sym typeface="Arial" panose="020B0604020202020204"/>
              </a:rPr>
              <a:t>Fangtian Zhong</a:t>
            </a:r>
            <a:endParaRPr kumimoji="0" lang="en-US" altLang="en-GB" sz="2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charset="0"/>
              <a:cs typeface="Palatino Linotype" panose="02040502050505030304" charset="0"/>
              <a:sym typeface="Arial" panose="020B06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/>
            </a:pPr>
            <a:r>
              <a:rPr kumimoji="0" lang="en-US" altLang="en-GB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anose="02040502050505030304" charset="0"/>
                <a:cs typeface="Palatino Linotype" panose="02040502050505030304" charset="0"/>
                <a:sym typeface="Arial" panose="020B0604020202020204"/>
              </a:rPr>
              <a:t>CSCI 591</a:t>
            </a:r>
            <a:endParaRPr kumimoji="0" lang="en-US" altLang="en-GB" sz="2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charset="0"/>
              <a:cs typeface="Palatino Linotype" panose="02040502050505030304" charset="0"/>
              <a:sym typeface="Arial" panose="020B0604020202020204"/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2886710" y="5492115"/>
            <a:ext cx="6418580" cy="11398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Microsoft YaHei" panose="020B0503020204020204" pitchFamily="34" charset="-122"/>
                <a:cs typeface="Palatino Linotype" panose="02040502050505030304" charset="0"/>
              </a:rPr>
              <a:t>Gianforte School of Computing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Microsoft YaHei" panose="020B0503020204020204" pitchFamily="34" charset="-122"/>
              <a:cs typeface="Palatino Linotype" panose="0204050205050503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anose="02040502050505030304" charset="0"/>
                <a:ea typeface="+mn-ea"/>
                <a:cs typeface="Palatino Linotype" panose="02040502050505030304" charset="0"/>
                <a:sym typeface="+mn-ea"/>
              </a:rPr>
              <a:t>Norm Asbjornson College of Engineering</a:t>
            </a:r>
            <a:endParaRPr kumimoji="0" lang="en-US" alt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charset="0"/>
              <a:ea typeface="+mn-ea"/>
              <a:cs typeface="Palatino Linotype" panose="02040502050505030304" charset="0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Microsoft YaHei" panose="020B0503020204020204" pitchFamily="34" charset="-122"/>
                <a:cs typeface="Palatino Linotype" panose="02040502050505030304" charset="0"/>
              </a:rPr>
              <a:t>E-mail: fangtian.zhong@montana.edu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Microsoft YaHei" panose="020B0503020204020204" pitchFamily="34" charset="-122"/>
              <a:cs typeface="Palatino Linotype" panose="0204050205050503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Microsoft YaHei" panose="020B0503020204020204" pitchFamily="34" charset="-122"/>
              <a:cs typeface="Palatino Linotype" panose="02040502050505030304" charset="0"/>
            </a:endParaRPr>
          </a:p>
        </p:txBody>
      </p:sp>
      <p:sp>
        <p:nvSpPr>
          <p:cNvPr id="173" name="矩形 172"/>
          <p:cNvSpPr/>
          <p:nvPr>
            <p:custDataLst>
              <p:tags r:id="rId7"/>
            </p:custDataLst>
          </p:nvPr>
        </p:nvSpPr>
        <p:spPr>
          <a:xfrm>
            <a:off x="9970770" y="109855"/>
            <a:ext cx="1960245" cy="55308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2023.11.02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angr’s Loader: CLE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7505" y="1153795"/>
            <a:ext cx="11282045" cy="222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Before analyzing a program, it is necessary to load it into memory and parse it.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The CLE module is responsible for loading a program into the analysis framework. 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975360" y="3529330"/>
            <a:ext cx="3470910" cy="17614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71500" indent="-533400" algn="l" fontAlgn="auto">
              <a:lnSpc>
                <a:spcPts val="2800"/>
              </a:lnSpc>
              <a:spcAft>
                <a:spcPts val="5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ELF</a:t>
            </a:r>
            <a:endParaRPr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533400" algn="l" fontAlgn="auto">
              <a:lnSpc>
                <a:spcPts val="2800"/>
              </a:lnSpc>
              <a:spcAft>
                <a:spcPts val="5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PE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533400" algn="l" fontAlgn="auto">
              <a:lnSpc>
                <a:spcPts val="2800"/>
              </a:lnSpc>
              <a:spcAft>
                <a:spcPts val="5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IDA Pro binaries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533400" algn="l" fontAlgn="auto">
              <a:lnSpc>
                <a:spcPts val="2800"/>
              </a:lnSpc>
              <a:spcAft>
                <a:spcPts val="5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Blobs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57505" y="5353050"/>
            <a:ext cx="11282045" cy="67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All the information is accessible from the Project object.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angr’s IR: VEX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7505" y="1153795"/>
            <a:ext cx="11282045" cy="174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2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Binaries are lifted into VEX (Valgrind’s IR).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2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An intermediate representation allows for the abstraction of architecture-dependent features.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847090" y="3135630"/>
            <a:ext cx="10664825" cy="27095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71500" indent="-533400" algn="l" fontAlgn="auto">
              <a:lnSpc>
                <a:spcPts val="2800"/>
              </a:lnSpc>
              <a:spcAft>
                <a:spcPts val="10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Register names: The quantity and names of registers differ between architectures, but modern CPU designs hold to a common theme: each CPU contains several general purpose registers, a register to hold the stack pointer, a set of registers to store condition flags, etc.</a:t>
            </a:r>
            <a:endParaRPr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533400" algn="l" fontAlgn="auto">
              <a:lnSpc>
                <a:spcPts val="2800"/>
              </a:lnSpc>
              <a:spcAft>
                <a:spcPts val="10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Memory access: Different architectures access memory in different ways. For example, ARM can access memory in both little-endian and big-endian mode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angr’s IR: VEX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47090" y="1215390"/>
            <a:ext cx="10664825" cy="37636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71500" indent="-533400" algn="l" fontAlgn="auto">
              <a:lnSpc>
                <a:spcPts val="2800"/>
              </a:lnSpc>
              <a:spcAft>
                <a:spcPts val="10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Memory segmentation: Some architectures, such as x86, support memory segmentation through the use of special segment registers. The IR understands such memory access mechanisms and abstracts them away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533400" algn="l" fontAlgn="auto">
              <a:lnSpc>
                <a:spcPts val="2800"/>
              </a:lnSpc>
              <a:spcAft>
                <a:spcPts val="10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Instruction side-effects: Most instructions have side-effects. For example, most operations in Thumb mode on ARM update the condition flags, and stack push/pop instructions update the stack pointer. Tracking these side-effects in an ad hoc manner in the analysis would be challenging. The IR makes these side effects explicit.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7505" y="5136515"/>
            <a:ext cx="11282045" cy="1047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2000"/>
              </a:spcAft>
              <a:buClrTx/>
              <a:buSzPct val="150000"/>
              <a:buFontTx/>
              <a:buBlip>
                <a:blip r:embed="rId4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The VEX representation is accessed using the PyVEX module.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angr’s Project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8" name="图片 7" descr="templates\docerresourceshop\icons\\32313534313139303b32313534313137383bc3e6b0fcbbfa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130" y="5459730"/>
            <a:ext cx="1080000" cy="1080000"/>
          </a:xfrm>
          <a:prstGeom prst="rect">
            <a:avLst/>
          </a:prstGeom>
        </p:spPr>
      </p:pic>
      <p:sp>
        <p:nvSpPr>
          <p:cNvPr id="3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57505" y="1153795"/>
            <a:ext cx="11282045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2000"/>
              </a:spcAft>
              <a:buClrTx/>
              <a:buSzPct val="150000"/>
              <a:buFontTx/>
              <a:buBlip>
                <a:blip r:embed="rId6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The basic object that represent the current analysis.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2000"/>
              </a:spcAft>
              <a:buClrTx/>
              <a:buSzPct val="150000"/>
              <a:buFontTx/>
              <a:buBlip>
                <a:blip r:embed="rId6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Provides access everything else, such as the loader and the analysis backends.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727960" y="3264535"/>
            <a:ext cx="6736080" cy="2892425"/>
            <a:chOff x="1270" y="5141"/>
            <a:chExt cx="16158" cy="4555"/>
          </a:xfrm>
        </p:grpSpPr>
        <p:sp>
          <p:nvSpPr>
            <p:cNvPr id="5" name="矩形 4"/>
            <p:cNvSpPr/>
            <p:nvPr>
              <p:custDataLst>
                <p:tags r:id="rId7"/>
              </p:custDataLst>
            </p:nvPr>
          </p:nvSpPr>
          <p:spPr>
            <a:xfrm>
              <a:off x="1270" y="5188"/>
              <a:ext cx="16158" cy="4509"/>
            </a:xfrm>
            <a:prstGeom prst="rect">
              <a:avLst/>
            </a:prstGeom>
            <a:solidFill>
              <a:srgbClr val="D1202F">
                <a:alpha val="10000"/>
              </a:srgbClr>
            </a:solidFill>
            <a:ln>
              <a:solidFill>
                <a:srgbClr val="D12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ntent Placeholder 2"/>
            <p:cNvSpPr>
              <a:spLocks noGrp="1"/>
            </p:cNvSpPr>
            <p:nvPr>
              <p:custDataLst>
                <p:tags r:id="rId8"/>
              </p:custDataLst>
            </p:nvPr>
          </p:nvSpPr>
          <p:spPr>
            <a:xfrm>
              <a:off x="1497" y="5141"/>
              <a:ext cx="15806" cy="452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9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16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4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1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ts val="36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print(proj.arch)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6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&lt;Arch X86 (LE)&gt;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6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print(proj.filename)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6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CIH.exe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6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print(</a:t>
              </a:r>
              <a:r>
                <a:rPr lang="en-US" dirty="0" err="1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proj.loader.main_object</a:t>
              </a:r>
              <a:r>
                <a:rPr lang="en-US" dirty="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)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6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&lt;PE Object CIH.exe, maps [0x1020000:0x10263ff]&gt;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project.factory-blocks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7505" y="1153795"/>
            <a:ext cx="11282045" cy="1162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2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project.factory provides constructors for common objects, such as basic blocks.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4410" y="2430780"/>
            <a:ext cx="4896485" cy="3980180"/>
            <a:chOff x="1381" y="3568"/>
            <a:chExt cx="7711" cy="6268"/>
          </a:xfrm>
        </p:grpSpPr>
        <p:sp>
          <p:nvSpPr>
            <p:cNvPr id="2" name="矩形 1"/>
            <p:cNvSpPr/>
            <p:nvPr>
              <p:custDataLst>
                <p:tags r:id="rId4"/>
              </p:custDataLst>
            </p:nvPr>
          </p:nvSpPr>
          <p:spPr>
            <a:xfrm>
              <a:off x="1381" y="3568"/>
              <a:ext cx="7711" cy="6268"/>
            </a:xfrm>
            <a:prstGeom prst="rect">
              <a:avLst/>
            </a:prstGeom>
            <a:solidFill>
              <a:srgbClr val="D1202F">
                <a:alpha val="10000"/>
              </a:srgbClr>
            </a:solidFill>
            <a:ln>
              <a:solidFill>
                <a:srgbClr val="D12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ntent Placeholder 2"/>
            <p:cNvSpPr>
              <a:spLocks noGrp="1"/>
            </p:cNvSpPr>
            <p:nvPr>
              <p:custDataLst>
                <p:tags r:id="rId5"/>
              </p:custDataLst>
            </p:nvPr>
          </p:nvSpPr>
          <p:spPr>
            <a:xfrm>
              <a:off x="1536" y="3688"/>
              <a:ext cx="7555" cy="614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9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16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4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1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ts val="2500"/>
                </a:lnSpc>
                <a:spcBef>
                  <a:spcPts val="0"/>
                </a:spcBef>
                <a:buNone/>
              </a:pP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&gt;&gt; block =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p.factory.block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(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proj.entry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)</a:t>
              </a: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2500"/>
                </a:lnSpc>
                <a:spcBef>
                  <a:spcPts val="0"/>
                </a:spcBef>
                <a:buNone/>
              </a:pP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&gt;&gt;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block.pp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()</a:t>
              </a: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2500"/>
                </a:lnSpc>
                <a:spcBef>
                  <a:spcPts val="0"/>
                </a:spcBef>
                <a:buNone/>
              </a:pP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1023750  mov    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eax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,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dword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ptr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  fs:[0x0]</a:t>
              </a: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2500"/>
                </a:lnSpc>
                <a:spcBef>
                  <a:spcPts val="0"/>
                </a:spcBef>
                <a:buNone/>
              </a:pP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1023756  push   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ebp</a:t>
              </a: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2500"/>
                </a:lnSpc>
                <a:spcBef>
                  <a:spcPts val="0"/>
                </a:spcBef>
                <a:buNone/>
              </a:pP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1023757  mov    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ebp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,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esp</a:t>
              </a: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2500"/>
                </a:lnSpc>
                <a:spcBef>
                  <a:spcPts val="0"/>
                </a:spcBef>
                <a:buNone/>
              </a:pP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1023759  push    -0x1</a:t>
              </a: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2500"/>
                </a:lnSpc>
                <a:spcBef>
                  <a:spcPts val="0"/>
                </a:spcBef>
                <a:buNone/>
              </a:pP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102375b  push    0x10210f8</a:t>
              </a: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2500"/>
                </a:lnSpc>
                <a:spcBef>
                  <a:spcPts val="0"/>
                </a:spcBef>
                <a:buNone/>
              </a:pP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1023760  push    0x1023878</a:t>
              </a: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2500"/>
                </a:lnSpc>
                <a:spcBef>
                  <a:spcPts val="0"/>
                </a:spcBef>
                <a:buNone/>
              </a:pP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1023765  push   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eax</a:t>
              </a: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2500"/>
                </a:lnSpc>
                <a:spcBef>
                  <a:spcPts val="0"/>
                </a:spcBef>
                <a:buNone/>
              </a:pP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1023766  mov    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eax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,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dword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ptr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 [0x10249bc]</a:t>
              </a: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2500"/>
                </a:lnSpc>
                <a:spcBef>
                  <a:spcPts val="0"/>
                </a:spcBef>
                <a:buNone/>
              </a:pP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102376b  mov    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dword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ptr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  fs:[0x0],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esp</a:t>
              </a: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>
                <a:buNone/>
              </a:pP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82690" y="2430780"/>
            <a:ext cx="4915535" cy="3979545"/>
            <a:chOff x="9709" y="3568"/>
            <a:chExt cx="7741" cy="6267"/>
          </a:xfrm>
        </p:grpSpPr>
        <p:sp>
          <p:nvSpPr>
            <p:cNvPr id="11" name="矩形 10"/>
            <p:cNvSpPr/>
            <p:nvPr>
              <p:custDataLst>
                <p:tags r:id="rId6"/>
              </p:custDataLst>
            </p:nvPr>
          </p:nvSpPr>
          <p:spPr>
            <a:xfrm>
              <a:off x="9709" y="3568"/>
              <a:ext cx="7741" cy="6267"/>
            </a:xfrm>
            <a:prstGeom prst="rect">
              <a:avLst/>
            </a:prstGeom>
            <a:solidFill>
              <a:srgbClr val="D1202F">
                <a:alpha val="10000"/>
              </a:srgbClr>
            </a:solidFill>
            <a:ln>
              <a:solidFill>
                <a:srgbClr val="D12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Content Placeholder 2"/>
            <p:cNvSpPr>
              <a:spLocks noGrp="1"/>
            </p:cNvSpPr>
            <p:nvPr>
              <p:custDataLst>
                <p:tags r:id="rId7"/>
              </p:custDataLst>
            </p:nvPr>
          </p:nvSpPr>
          <p:spPr>
            <a:xfrm>
              <a:off x="9808" y="3688"/>
              <a:ext cx="7602" cy="614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9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16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4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1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ts val="2500"/>
                </a:lnSpc>
                <a:spcBef>
                  <a:spcPts val="0"/>
                </a:spcBef>
                <a:buNone/>
              </a:pP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1023772  mov    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ecx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,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dword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ptr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 [0x1021008]</a:t>
              </a: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2500"/>
                </a:lnSpc>
                <a:spcBef>
                  <a:spcPts val="0"/>
                </a:spcBef>
                <a:buNone/>
              </a:pP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1023778  sub    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esp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, 0x1c</a:t>
              </a: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2500"/>
                </a:lnSpc>
                <a:spcBef>
                  <a:spcPts val="0"/>
                </a:spcBef>
                <a:buNone/>
              </a:pP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102377b  mov    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dword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ptr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 [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ecx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],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eax</a:t>
              </a: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2500"/>
                </a:lnSpc>
                <a:spcBef>
                  <a:spcPts val="0"/>
                </a:spcBef>
                <a:buNone/>
              </a:pP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102377d  mov    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edx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,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dword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ptr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 [0x10249b8]</a:t>
              </a: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2500"/>
                </a:lnSpc>
                <a:spcBef>
                  <a:spcPts val="0"/>
                </a:spcBef>
                <a:buNone/>
              </a:pP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1023783  mov    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eax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,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dword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ptr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 [0x1021050]</a:t>
              </a: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2500"/>
                </a:lnSpc>
                <a:spcBef>
                  <a:spcPts val="0"/>
                </a:spcBef>
                <a:buNone/>
              </a:pP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1023788  push   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ebx</a:t>
              </a: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2500"/>
                </a:lnSpc>
                <a:spcBef>
                  <a:spcPts val="0"/>
                </a:spcBef>
                <a:buNone/>
              </a:pP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1023789  push   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esi</a:t>
              </a: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2500"/>
                </a:lnSpc>
                <a:spcBef>
                  <a:spcPts val="0"/>
                </a:spcBef>
                <a:buNone/>
              </a:pP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102378a  push   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edi</a:t>
              </a: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2500"/>
                </a:lnSpc>
                <a:spcBef>
                  <a:spcPts val="0"/>
                </a:spcBef>
                <a:buNone/>
              </a:pP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102378b  mov    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dword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ptr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 [ebp-0x18],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esp</a:t>
              </a: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2500"/>
                </a:lnSpc>
                <a:spcBef>
                  <a:spcPts val="0"/>
                </a:spcBef>
                <a:buNone/>
              </a:pP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102378e  mov    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dword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ptr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 [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eax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],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edx</a:t>
              </a: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2500"/>
                </a:lnSpc>
                <a:spcBef>
                  <a:spcPts val="0"/>
                </a:spcBef>
                <a:buNone/>
              </a:pP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1023790  call    0x102386c</a:t>
              </a: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project.factory-States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7505" y="1153795"/>
            <a:ext cx="11282045" cy="592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2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A SimState contains a snapshot of the program state.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847090" y="1814830"/>
            <a:ext cx="3832860" cy="19475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71500" indent="-533400" algn="l" fontAlgn="auto">
              <a:lnSpc>
                <a:spcPts val="2800"/>
              </a:lnSpc>
              <a:spcAft>
                <a:spcPts val="10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Memory (state.mem)</a:t>
            </a:r>
            <a:endParaRPr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533400" algn="l" fontAlgn="auto">
              <a:lnSpc>
                <a:spcPts val="2800"/>
              </a:lnSpc>
              <a:spcAft>
                <a:spcPts val="10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Registers (state.regs)</a:t>
            </a:r>
            <a:endParaRPr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533400" algn="l" fontAlgn="auto">
              <a:lnSpc>
                <a:spcPts val="2800"/>
              </a:lnSpc>
              <a:spcAft>
                <a:spcPts val="10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Filesystem</a:t>
            </a:r>
            <a:endParaRPr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533400" algn="l" fontAlgn="auto">
              <a:lnSpc>
                <a:spcPts val="2800"/>
              </a:lnSpc>
              <a:spcAft>
                <a:spcPts val="10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...</a:t>
            </a:r>
            <a:endParaRPr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553075" y="2226310"/>
            <a:ext cx="5558790" cy="2920365"/>
            <a:chOff x="8326" y="3787"/>
            <a:chExt cx="8754" cy="4599"/>
          </a:xfrm>
        </p:grpSpPr>
        <p:sp>
          <p:nvSpPr>
            <p:cNvPr id="8" name="矩形 7"/>
            <p:cNvSpPr/>
            <p:nvPr>
              <p:custDataLst>
                <p:tags r:id="rId5"/>
              </p:custDataLst>
            </p:nvPr>
          </p:nvSpPr>
          <p:spPr>
            <a:xfrm>
              <a:off x="8326" y="3787"/>
              <a:ext cx="8754" cy="4599"/>
            </a:xfrm>
            <a:prstGeom prst="rect">
              <a:avLst/>
            </a:prstGeom>
            <a:solidFill>
              <a:srgbClr val="D1202F">
                <a:alpha val="10000"/>
              </a:srgbClr>
            </a:solidFill>
            <a:ln>
              <a:solidFill>
                <a:srgbClr val="D12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ntent Placeholder 2"/>
            <p:cNvSpPr>
              <a:spLocks noGrp="1"/>
            </p:cNvSpPr>
            <p:nvPr>
              <p:custDataLst>
                <p:tags r:id="rId6"/>
              </p:custDataLst>
            </p:nvPr>
          </p:nvSpPr>
          <p:spPr>
            <a:xfrm>
              <a:off x="8500" y="3954"/>
              <a:ext cx="8579" cy="420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9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16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4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1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ts val="4000"/>
                </a:lnSpc>
                <a:spcBef>
                  <a:spcPts val="0"/>
                </a:spcBef>
                <a:buNone/>
              </a:pPr>
              <a:r>
                <a:rPr lang="en-US" sz="2500" dirty="0">
                  <a:latin typeface="Times New Roman" panose="02020603050405020304" charset="0"/>
                  <a:cs typeface="Times New Roman" panose="02020603050405020304" charset="0"/>
                </a:rPr>
                <a:t>&gt;&gt; state = </a:t>
              </a:r>
              <a:r>
                <a:rPr lang="en-US" sz="2500" dirty="0" err="1">
                  <a:latin typeface="Times New Roman" panose="02020603050405020304" charset="0"/>
                  <a:cs typeface="Times New Roman" panose="02020603050405020304" charset="0"/>
                </a:rPr>
                <a:t>proj.factory.entry_state</a:t>
              </a:r>
              <a:r>
                <a:rPr lang="en-US" sz="2500" dirty="0">
                  <a:latin typeface="Times New Roman" panose="02020603050405020304" charset="0"/>
                  <a:cs typeface="Times New Roman" panose="02020603050405020304" charset="0"/>
                </a:rPr>
                <a:t>()</a:t>
              </a:r>
              <a:endParaRPr lang="en-US" sz="25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4000"/>
                </a:lnSpc>
                <a:spcBef>
                  <a:spcPts val="0"/>
                </a:spcBef>
                <a:buNone/>
              </a:pPr>
              <a:r>
                <a:rPr lang="en-US" sz="2500" dirty="0">
                  <a:latin typeface="Times New Roman" panose="02020603050405020304" charset="0"/>
                  <a:cs typeface="Times New Roman" panose="02020603050405020304" charset="0"/>
                </a:rPr>
                <a:t>&gt;&gt; </a:t>
              </a:r>
              <a:r>
                <a:rPr lang="en-US" sz="2500" dirty="0" err="1">
                  <a:latin typeface="Times New Roman" panose="02020603050405020304" charset="0"/>
                  <a:cs typeface="Times New Roman" panose="02020603050405020304" charset="0"/>
                </a:rPr>
                <a:t>state.regs.esp</a:t>
              </a:r>
              <a:endParaRPr lang="en-US" sz="25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4000"/>
                </a:lnSpc>
                <a:spcBef>
                  <a:spcPts val="0"/>
                </a:spcBef>
                <a:buNone/>
              </a:pPr>
              <a:r>
                <a:rPr lang="en-US" sz="2500" dirty="0">
                  <a:latin typeface="Times New Roman" panose="02020603050405020304" charset="0"/>
                  <a:cs typeface="Times New Roman" panose="02020603050405020304" charset="0"/>
                </a:rPr>
                <a:t>&lt;BV32 0xfffefef8&gt;</a:t>
              </a:r>
              <a:endParaRPr lang="en-US" sz="25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4000"/>
                </a:lnSpc>
                <a:spcBef>
                  <a:spcPts val="0"/>
                </a:spcBef>
                <a:buNone/>
              </a:pPr>
              <a:r>
                <a:rPr lang="en-US" sz="2500" dirty="0">
                  <a:latin typeface="Times New Roman" panose="02020603050405020304" charset="0"/>
                  <a:cs typeface="Times New Roman" panose="02020603050405020304" charset="0"/>
                </a:rPr>
                <a:t>&gt;&gt; </a:t>
              </a:r>
              <a:r>
                <a:rPr lang="en-US" sz="2500" dirty="0" err="1">
                  <a:latin typeface="Times New Roman" panose="02020603050405020304" charset="0"/>
                  <a:cs typeface="Times New Roman" panose="02020603050405020304" charset="0"/>
                </a:rPr>
                <a:t>state.mem</a:t>
              </a:r>
              <a:r>
                <a:rPr lang="en-US" sz="2500" dirty="0">
                  <a:latin typeface="Times New Roman" panose="02020603050405020304" charset="0"/>
                  <a:cs typeface="Times New Roman" panose="02020603050405020304" charset="0"/>
                </a:rPr>
                <a:t>[</a:t>
              </a:r>
              <a:r>
                <a:rPr lang="en-US" sz="2500" dirty="0" err="1">
                  <a:latin typeface="Times New Roman" panose="02020603050405020304" charset="0"/>
                  <a:cs typeface="Times New Roman" panose="02020603050405020304" charset="0"/>
                </a:rPr>
                <a:t>proj.entry</a:t>
              </a:r>
              <a:r>
                <a:rPr lang="en-US" sz="2500" dirty="0">
                  <a:latin typeface="Times New Roman" panose="02020603050405020304" charset="0"/>
                  <a:cs typeface="Times New Roman" panose="02020603050405020304" charset="0"/>
                </a:rPr>
                <a:t>].</a:t>
              </a:r>
              <a:r>
                <a:rPr lang="en-US" sz="2500" dirty="0" err="1">
                  <a:latin typeface="Times New Roman" panose="02020603050405020304" charset="0"/>
                  <a:cs typeface="Times New Roman" panose="02020603050405020304" charset="0"/>
                </a:rPr>
                <a:t>int.resolved</a:t>
              </a:r>
              <a:endParaRPr lang="en-US" sz="25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4000"/>
                </a:lnSpc>
                <a:spcBef>
                  <a:spcPts val="0"/>
                </a:spcBef>
                <a:buNone/>
              </a:pPr>
              <a:r>
                <a:rPr lang="en-US" sz="2500" dirty="0">
                  <a:latin typeface="Times New Roman" panose="02020603050405020304" charset="0"/>
                  <a:cs typeface="Times New Roman" panose="02020603050405020304" charset="0"/>
                </a:rPr>
                <a:t>&lt;BV32 0x1af1e9&gt;</a:t>
              </a:r>
              <a:endParaRPr lang="en-US" sz="25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11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57505" y="5146675"/>
            <a:ext cx="5361940" cy="592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2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SimStates are immutable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Bitvectors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7505" y="1153795"/>
            <a:ext cx="10761980" cy="113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2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Bitvectors are used to represent integers in a way that is consistent with how the architecture represents them.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608070" y="2684780"/>
            <a:ext cx="5445760" cy="2919730"/>
            <a:chOff x="1765" y="3826"/>
            <a:chExt cx="7836" cy="4598"/>
          </a:xfrm>
        </p:grpSpPr>
        <p:sp>
          <p:nvSpPr>
            <p:cNvPr id="6" name="矩形 5"/>
            <p:cNvSpPr/>
            <p:nvPr>
              <p:custDataLst>
                <p:tags r:id="rId4"/>
              </p:custDataLst>
            </p:nvPr>
          </p:nvSpPr>
          <p:spPr>
            <a:xfrm>
              <a:off x="1765" y="3826"/>
              <a:ext cx="7836" cy="4599"/>
            </a:xfrm>
            <a:prstGeom prst="rect">
              <a:avLst/>
            </a:prstGeom>
            <a:solidFill>
              <a:srgbClr val="D1202F">
                <a:alpha val="10000"/>
              </a:srgbClr>
            </a:solidFill>
            <a:ln>
              <a:solidFill>
                <a:srgbClr val="D12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ntent Placeholder 2"/>
            <p:cNvSpPr>
              <a:spLocks noGrp="1"/>
            </p:cNvSpPr>
            <p:nvPr>
              <p:custDataLst>
                <p:tags r:id="rId5"/>
              </p:custDataLst>
            </p:nvPr>
          </p:nvSpPr>
          <p:spPr>
            <a:xfrm>
              <a:off x="1939" y="3993"/>
              <a:ext cx="7402" cy="420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9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16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4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1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ts val="40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&gt;&gt; bv = state.solver.BVV(0xFF, 16)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40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&gt;&gt; print(bv)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40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&lt;BV16 0xff&gt;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40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&gt;&gt; state.solver.eval(bv)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40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0xff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  <a:p>
              <a:endParaRPr lang="en-US" sz="25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Bitvectors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7505" y="1153795"/>
            <a:ext cx="10989945" cy="153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2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Bitvectors can be stored in memory directly, however if a Python integer is used, it is automatically translated into a bitvector.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33725" y="2803525"/>
            <a:ext cx="5924550" cy="3326130"/>
            <a:chOff x="5682" y="4228"/>
            <a:chExt cx="9330" cy="5238"/>
          </a:xfrm>
        </p:grpSpPr>
        <p:sp>
          <p:nvSpPr>
            <p:cNvPr id="6" name="矩形 5"/>
            <p:cNvSpPr/>
            <p:nvPr>
              <p:custDataLst>
                <p:tags r:id="rId4"/>
              </p:custDataLst>
            </p:nvPr>
          </p:nvSpPr>
          <p:spPr>
            <a:xfrm>
              <a:off x="5682" y="4228"/>
              <a:ext cx="9331" cy="5239"/>
            </a:xfrm>
            <a:prstGeom prst="rect">
              <a:avLst/>
            </a:prstGeom>
            <a:solidFill>
              <a:srgbClr val="D1202F">
                <a:alpha val="10000"/>
              </a:srgbClr>
            </a:solidFill>
            <a:ln>
              <a:solidFill>
                <a:srgbClr val="D12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ntent Placeholder 2"/>
            <p:cNvSpPr>
              <a:spLocks noGrp="1"/>
            </p:cNvSpPr>
            <p:nvPr>
              <p:custDataLst>
                <p:tags r:id="rId5"/>
              </p:custDataLst>
            </p:nvPr>
          </p:nvSpPr>
          <p:spPr>
            <a:xfrm>
              <a:off x="5936" y="4415"/>
              <a:ext cx="8996" cy="49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9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16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4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1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ts val="40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&gt;&gt; state.regs.eax = state.solver.BVV(3, 32)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40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&gt;&gt; state.regs.eax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40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&lt;BV32 0x3&gt;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40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&gt;&gt; state.regs.eax = 4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40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&gt;&gt;state.regs.eax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40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&lt;BV32 0x4&gt;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  <a:p>
              <a:endParaRPr lang="en-US" sz="25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Memory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7505" y="1153795"/>
            <a:ext cx="10989945" cy="1238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The SimState’s memory is accessed like an array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Access to a location need to be qualified by type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098675" y="2443480"/>
            <a:ext cx="7843520" cy="939800"/>
            <a:chOff x="3305" y="3768"/>
            <a:chExt cx="12352" cy="1480"/>
          </a:xfrm>
        </p:grpSpPr>
        <p:sp>
          <p:nvSpPr>
            <p:cNvPr id="6" name="矩形 5"/>
            <p:cNvSpPr/>
            <p:nvPr>
              <p:custDataLst>
                <p:tags r:id="rId4"/>
              </p:custDataLst>
            </p:nvPr>
          </p:nvSpPr>
          <p:spPr>
            <a:xfrm>
              <a:off x="3305" y="3768"/>
              <a:ext cx="12352" cy="1480"/>
            </a:xfrm>
            <a:prstGeom prst="rect">
              <a:avLst/>
            </a:prstGeom>
            <a:solidFill>
              <a:srgbClr val="D1202F">
                <a:alpha val="10000"/>
              </a:srgbClr>
            </a:solidFill>
            <a:ln>
              <a:solidFill>
                <a:srgbClr val="D12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ntent Placeholder 2"/>
            <p:cNvSpPr>
              <a:spLocks noGrp="1"/>
            </p:cNvSpPr>
            <p:nvPr>
              <p:custDataLst>
                <p:tags r:id="rId5"/>
              </p:custDataLst>
            </p:nvPr>
          </p:nvSpPr>
          <p:spPr>
            <a:xfrm>
              <a:off x="3493" y="3841"/>
              <a:ext cx="12097" cy="12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9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16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4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1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ts val="30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&gt;&gt; state.mem[100000].uint8_t = 0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0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&gt;&gt; state.mem[100000].uint32_t = state.solver.BVV(3, 32)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8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7505" y="3440430"/>
            <a:ext cx="10989945" cy="1162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Values in memory can be retrieved using the .resolved (bitvector) and .concrete (Python int)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272790" y="4710430"/>
            <a:ext cx="5646420" cy="1770380"/>
            <a:chOff x="3041" y="7638"/>
            <a:chExt cx="8892" cy="2788"/>
          </a:xfrm>
        </p:grpSpPr>
        <p:sp>
          <p:nvSpPr>
            <p:cNvPr id="5" name="矩形 4"/>
            <p:cNvSpPr/>
            <p:nvPr>
              <p:custDataLst>
                <p:tags r:id="rId7"/>
              </p:custDataLst>
            </p:nvPr>
          </p:nvSpPr>
          <p:spPr>
            <a:xfrm>
              <a:off x="3041" y="7638"/>
              <a:ext cx="8892" cy="2529"/>
            </a:xfrm>
            <a:prstGeom prst="rect">
              <a:avLst/>
            </a:prstGeom>
            <a:solidFill>
              <a:srgbClr val="D1202F">
                <a:alpha val="10000"/>
              </a:srgbClr>
            </a:solidFill>
            <a:ln>
              <a:solidFill>
                <a:srgbClr val="D12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Content Placeholder 2"/>
            <p:cNvSpPr>
              <a:spLocks noGrp="1"/>
            </p:cNvSpPr>
            <p:nvPr>
              <p:custDataLst>
                <p:tags r:id="rId8"/>
              </p:custDataLst>
            </p:nvPr>
          </p:nvSpPr>
          <p:spPr>
            <a:xfrm>
              <a:off x="3248" y="7638"/>
              <a:ext cx="8478" cy="278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9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16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4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1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ts val="30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&gt;&gt; state.mem[100000].uint32_t.resolved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0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&lt;BV32 0x3&gt;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0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&gt;&gt; state.mem[100000].uint32_t.concrete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0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0x3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Simulation Managers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7505" y="1153795"/>
            <a:ext cx="11282045" cy="174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Simulation Managers are responsible for producing new SimStates given an initial set of SimStates.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SimStates are organized in stashes.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847090" y="2970530"/>
            <a:ext cx="10119360" cy="24301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71500" indent="-533400" algn="l" fontAlgn="auto">
              <a:lnSpc>
                <a:spcPts val="2800"/>
              </a:lnSpc>
              <a:spcAft>
                <a:spcPts val="5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active: SimStates being executed</a:t>
            </a:r>
            <a:endParaRPr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533400" algn="l" fontAlgn="auto">
              <a:lnSpc>
                <a:spcPts val="2800"/>
              </a:lnSpc>
              <a:spcAft>
                <a:spcPts val="5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deadended: SimStates that cannot progress</a:t>
            </a:r>
            <a:endParaRPr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533400" algn="l" fontAlgn="auto">
              <a:lnSpc>
                <a:spcPts val="2800"/>
              </a:lnSpc>
              <a:spcAft>
                <a:spcPts val="5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unconstrained: SimStates in which the instruction pointer can be controlled (e.g., it has a symbolic value)</a:t>
            </a:r>
            <a:endParaRPr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533400" algn="l" fontAlgn="auto">
              <a:lnSpc>
                <a:spcPts val="2800"/>
              </a:lnSpc>
              <a:spcAft>
                <a:spcPts val="5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unsat: SimStates whose constraints are unsatisfiable</a:t>
            </a:r>
            <a:endParaRPr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533400" algn="l" fontAlgn="auto">
              <a:lnSpc>
                <a:spcPts val="2800"/>
              </a:lnSpc>
              <a:spcAft>
                <a:spcPts val="5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&lt;custom&gt; </a:t>
            </a:r>
            <a:endParaRPr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57505" y="5502275"/>
            <a:ext cx="11282045" cy="744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step() executes a basic block of the active SimStates.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矩形 14"/>
          <p:cNvSpPr/>
          <p:nvPr/>
        </p:nvSpPr>
        <p:spPr>
          <a:xfrm>
            <a:off x="0" y="-2"/>
            <a:ext cx="12191998" cy="6858002"/>
          </a:xfrm>
          <a:prstGeom prst="rect">
            <a:avLst/>
          </a:prstGeom>
          <a:solidFill>
            <a:schemeClr val="bg1">
              <a:alpha val="91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60850" y="2934653"/>
            <a:ext cx="7908925" cy="98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7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5500" b="0" i="0" u="none" strike="noStrike" kern="1200" cap="none" spc="0" normalizeH="0" baseline="0" noProof="0" dirty="0">
                <a:ln>
                  <a:noFill/>
                </a:ln>
                <a:solidFill>
                  <a:srgbClr val="BF191A"/>
                </a:solidFill>
                <a:effectLst/>
                <a:uLnTx/>
                <a:uFillTx/>
                <a:latin typeface="Arial Black" panose="020B0A04020102020204" charset="0"/>
                <a:ea typeface="微软雅黑 Light" panose="020B0502040204020203" charset="-122"/>
                <a:cs typeface="Arial Black" panose="020B0A04020102020204" charset="0"/>
                <a:sym typeface="+mn-lt"/>
              </a:rPr>
              <a:t>angr</a:t>
            </a:r>
            <a:endParaRPr kumimoji="0" sz="5500" b="0" i="0" u="none" strike="noStrike" kern="1200" cap="none" spc="0" normalizeH="0" baseline="0" noProof="0" dirty="0">
              <a:ln>
                <a:noFill/>
              </a:ln>
              <a:solidFill>
                <a:srgbClr val="BF191A"/>
              </a:solidFill>
              <a:effectLst/>
              <a:uLnTx/>
              <a:uFillTx/>
              <a:latin typeface="Arial Black" panose="020B0A04020102020204" charset="0"/>
              <a:ea typeface="微软雅黑 Light" panose="020B0502040204020203" charset="-122"/>
              <a:cs typeface="Arial Black" panose="020B0A04020102020204" charset="0"/>
              <a:sym typeface="+mn-lt"/>
            </a:endParaRPr>
          </a:p>
        </p:txBody>
      </p:sp>
      <p:sp>
        <p:nvSpPr>
          <p:cNvPr id="17" name="日期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4E7442A-BA00-4274-AC47-95D95C23D1C8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18" name="矩形 17"/>
          <p:cNvSpPr/>
          <p:nvPr>
            <p:custDataLst>
              <p:tags r:id="rId3"/>
            </p:custDataLst>
          </p:nvPr>
        </p:nvSpPr>
        <p:spPr>
          <a:xfrm>
            <a:off x="707653" y="-2"/>
            <a:ext cx="3391877" cy="6858002"/>
          </a:xfrm>
          <a:prstGeom prst="rect">
            <a:avLst/>
          </a:prstGeom>
          <a:solidFill>
            <a:srgbClr val="E1374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19" name="文本占位符 3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89843" y="3127425"/>
            <a:ext cx="2157413" cy="16954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rPr>
              <a:t>01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20" name="文本占位符 3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289843" y="2729084"/>
            <a:ext cx="2157413" cy="523631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rPr>
              <a:t>Part One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952199" y="2121506"/>
            <a:ext cx="658709" cy="199812"/>
            <a:chOff x="4510429" y="6007426"/>
            <a:chExt cx="658709" cy="199812"/>
          </a:xfrm>
        </p:grpSpPr>
        <p:sp>
          <p:nvSpPr>
            <p:cNvPr id="22" name="L 形 21"/>
            <p:cNvSpPr/>
            <p:nvPr userDrawn="1">
              <p:custDataLst>
                <p:tags r:id="rId6"/>
              </p:custDataLst>
            </p:nvPr>
          </p:nvSpPr>
          <p:spPr>
            <a:xfrm rot="13500000">
              <a:off x="4663956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23" name="L 形 22"/>
            <p:cNvSpPr/>
            <p:nvPr userDrawn="1">
              <p:custDataLst>
                <p:tags r:id="rId7"/>
              </p:custDataLst>
            </p:nvPr>
          </p:nvSpPr>
          <p:spPr>
            <a:xfrm rot="13500000">
              <a:off x="4818077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24" name="L 形 23"/>
            <p:cNvSpPr/>
            <p:nvPr userDrawn="1">
              <p:custDataLst>
                <p:tags r:id="rId8"/>
              </p:custDataLst>
            </p:nvPr>
          </p:nvSpPr>
          <p:spPr>
            <a:xfrm rot="13500000">
              <a:off x="4972199" y="6008864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25" name="直角三角形 24"/>
            <p:cNvSpPr/>
            <p:nvPr userDrawn="1">
              <p:custDataLst>
                <p:tags r:id="rId9"/>
              </p:custDataLst>
            </p:nvPr>
          </p:nvSpPr>
          <p:spPr>
            <a:xfrm rot="13500000">
              <a:off x="4510429" y="6007426"/>
              <a:ext cx="199812" cy="199812"/>
            </a:xfrm>
            <a:prstGeom prst="rtTriangle">
              <a:avLst/>
            </a:prstGeom>
            <a:solidFill>
              <a:srgbClr val="D1202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</p:grpSp>
      <p:sp>
        <p:nvSpPr>
          <p:cNvPr id="26" name="矩形 25"/>
          <p:cNvSpPr/>
          <p:nvPr>
            <p:custDataLst>
              <p:tags r:id="rId10"/>
            </p:custDataLst>
          </p:nvPr>
        </p:nvSpPr>
        <p:spPr>
          <a:xfrm>
            <a:off x="545426" y="-2"/>
            <a:ext cx="101886" cy="6858002"/>
          </a:xfrm>
          <a:prstGeom prst="rect">
            <a:avLst/>
          </a:prstGeom>
          <a:gradFill>
            <a:gsLst>
              <a:gs pos="80000">
                <a:srgbClr val="E13747"/>
              </a:gs>
              <a:gs pos="0">
                <a:srgbClr val="E13747">
                  <a:alpha val="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27" name="矩形 26"/>
          <p:cNvSpPr/>
          <p:nvPr>
            <p:custDataLst>
              <p:tags r:id="rId11"/>
            </p:custDataLst>
          </p:nvPr>
        </p:nvSpPr>
        <p:spPr>
          <a:xfrm flipV="1">
            <a:off x="4158103" y="-2"/>
            <a:ext cx="101886" cy="6858002"/>
          </a:xfrm>
          <a:prstGeom prst="rect">
            <a:avLst/>
          </a:prstGeom>
          <a:gradFill>
            <a:gsLst>
              <a:gs pos="80000">
                <a:srgbClr val="E13747"/>
              </a:gs>
              <a:gs pos="0">
                <a:srgbClr val="E13747">
                  <a:alpha val="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Simulation Managers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17445" y="1264920"/>
            <a:ext cx="7357110" cy="5003158"/>
            <a:chOff x="4307" y="2152"/>
            <a:chExt cx="11586" cy="7879"/>
          </a:xfrm>
        </p:grpSpPr>
        <p:grpSp>
          <p:nvGrpSpPr>
            <p:cNvPr id="4" name="组合 3"/>
            <p:cNvGrpSpPr/>
            <p:nvPr/>
          </p:nvGrpSpPr>
          <p:grpSpPr>
            <a:xfrm>
              <a:off x="4307" y="2152"/>
              <a:ext cx="11586" cy="7879"/>
              <a:chOff x="11627" y="2452"/>
              <a:chExt cx="11586" cy="7092"/>
            </a:xfrm>
          </p:grpSpPr>
          <p:sp>
            <p:nvSpPr>
              <p:cNvPr id="12" name="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11907" y="2712"/>
                <a:ext cx="11306" cy="6832"/>
              </a:xfrm>
              <a:prstGeom prst="rect">
                <a:avLst/>
              </a:prstGeom>
              <a:solidFill>
                <a:srgbClr val="D1202F"/>
              </a:solidFill>
              <a:ln>
                <a:solidFill>
                  <a:srgbClr val="D120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>
                <p:custDataLst>
                  <p:tags r:id="rId3"/>
                </p:custDataLst>
              </p:nvPr>
            </p:nvSpPr>
            <p:spPr>
              <a:xfrm>
                <a:off x="11627" y="2452"/>
                <a:ext cx="11409" cy="67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120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" name="Content Placeholder 2"/>
            <p:cNvSpPr>
              <a:spLocks noGrp="1"/>
            </p:cNvSpPr>
            <p:nvPr>
              <p:custDataLst>
                <p:tags r:id="rId4"/>
              </p:custDataLst>
            </p:nvPr>
          </p:nvSpPr>
          <p:spPr>
            <a:xfrm>
              <a:off x="5371" y="2346"/>
              <a:ext cx="9851" cy="707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9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16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4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1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ts val="32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&gt;&gt; </a:t>
              </a:r>
              <a:r>
                <a:rPr lang="en-US" dirty="0" err="1">
                  <a:latin typeface="Times New Roman" panose="02020603050405020304" charset="0"/>
                  <a:cs typeface="Times New Roman" panose="02020603050405020304" charset="0"/>
                </a:rPr>
                <a:t>sm</a:t>
              </a: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 = </a:t>
              </a:r>
              <a:r>
                <a:rPr lang="en-US" dirty="0" err="1">
                  <a:latin typeface="Times New Roman" panose="02020603050405020304" charset="0"/>
                  <a:cs typeface="Times New Roman" panose="02020603050405020304" charset="0"/>
                </a:rPr>
                <a:t>proj.factory.simulation_manager</a:t>
              </a: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(state)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2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&gt;&gt; </a:t>
              </a:r>
              <a:r>
                <a:rPr lang="en-US" dirty="0" err="1">
                  <a:latin typeface="Times New Roman" panose="02020603050405020304" charset="0"/>
                  <a:cs typeface="Times New Roman" panose="02020603050405020304" charset="0"/>
                </a:rPr>
                <a:t>sm.active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2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>
                  <a:latin typeface="Times New Roman" panose="02020603050405020304" charset="0"/>
                  <a:cs typeface="Times New Roman" panose="02020603050405020304" charset="0"/>
                </a:rPr>
                <a:t>[&lt;SimState @ 0x14001128a&gt;]</a:t>
              </a:r>
              <a:endParaRPr lang="en-US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2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&gt;&gt; </a:t>
              </a:r>
              <a:r>
                <a:rPr lang="en-US" dirty="0" err="1">
                  <a:latin typeface="Times New Roman" panose="02020603050405020304" charset="0"/>
                  <a:cs typeface="Times New Roman" panose="02020603050405020304" charset="0"/>
                </a:rPr>
                <a:t>sm.step</a:t>
              </a: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()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2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&lt;</a:t>
              </a:r>
              <a:r>
                <a:rPr lang="en-US" dirty="0" err="1">
                  <a:latin typeface="Times New Roman" panose="02020603050405020304" charset="0"/>
                  <a:cs typeface="Times New Roman" panose="02020603050405020304" charset="0"/>
                </a:rPr>
                <a:t>SimulationManager</a:t>
              </a: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 with 1 active&gt;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2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…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2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&gt;&gt; </a:t>
              </a:r>
              <a:r>
                <a:rPr lang="en-US" dirty="0" err="1">
                  <a:latin typeface="Times New Roman" panose="02020603050405020304" charset="0"/>
                  <a:cs typeface="Times New Roman" panose="02020603050405020304" charset="0"/>
                </a:rPr>
                <a:t>sm.step</a:t>
              </a: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()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2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&lt;</a:t>
              </a:r>
              <a:r>
                <a:rPr lang="en-US" dirty="0" err="1">
                  <a:latin typeface="Times New Roman" panose="02020603050405020304" charset="0"/>
                  <a:cs typeface="Times New Roman" panose="02020603050405020304" charset="0"/>
                </a:rPr>
                <a:t>SimulationManager</a:t>
              </a: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 with 2 active&gt;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2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…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2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&gt;&gt; </a:t>
              </a:r>
              <a:r>
                <a:rPr lang="en-US" dirty="0" err="1">
                  <a:latin typeface="Times New Roman" panose="02020603050405020304" charset="0"/>
                  <a:cs typeface="Times New Roman" panose="02020603050405020304" charset="0"/>
                </a:rPr>
                <a:t>sm.step</a:t>
              </a: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()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2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&lt;</a:t>
              </a:r>
              <a:r>
                <a:rPr lang="en-US" dirty="0" err="1">
                  <a:latin typeface="Times New Roman" panose="02020603050405020304" charset="0"/>
                  <a:cs typeface="Times New Roman" panose="02020603050405020304" charset="0"/>
                </a:rPr>
                <a:t>SimulationManager</a:t>
              </a: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 with 4 active&gt;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>
                <a:buNone/>
              </a:pP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History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7505" y="1153795"/>
            <a:ext cx="11282045" cy="1125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state.history allows one to access the historical execution path up to the current state.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847090" y="2411730"/>
            <a:ext cx="10119360" cy="28238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71500" indent="-533400" algn="l" fontAlgn="auto">
              <a:lnSpc>
                <a:spcPts val="3800"/>
              </a:lnSpc>
              <a:spcAft>
                <a:spcPts val="5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state.history.parent: The parent state</a:t>
            </a:r>
            <a:endParaRPr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533400" algn="l" fontAlgn="auto">
              <a:lnSpc>
                <a:spcPts val="3800"/>
              </a:lnSpc>
              <a:spcAft>
                <a:spcPts val="5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state.history.bbl_addrs: The basic block addresses executed by the state</a:t>
            </a:r>
            <a:endParaRPr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533400" algn="l" fontAlgn="auto">
              <a:lnSpc>
                <a:spcPts val="3800"/>
              </a:lnSpc>
              <a:spcAft>
                <a:spcPts val="5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state.history.jump_guards: The conditions guarding each of the branches that the state has encountered</a:t>
            </a:r>
            <a:endParaRPr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SimProcedures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7505" y="1153795"/>
            <a:ext cx="11282045" cy="159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SimProcedures are procedures that model calls to external functions, specifying the effect of the function on the SimState.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847090" y="2780030"/>
            <a:ext cx="3173095" cy="11480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71500" indent="-533400" algn="l" fontAlgn="auto">
              <a:lnSpc>
                <a:spcPts val="3800"/>
              </a:lnSpc>
              <a:spcAft>
                <a:spcPts val="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Libraries</a:t>
            </a:r>
            <a:endParaRPr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533400" algn="l" fontAlgn="auto">
              <a:lnSpc>
                <a:spcPts val="3800"/>
              </a:lnSpc>
              <a:spcAft>
                <a:spcPts val="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System calls</a:t>
            </a:r>
            <a:endParaRPr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57505" y="4443095"/>
            <a:ext cx="11282045" cy="1163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They are also used for hooking, i.e., to associate an address with a SimProcedure.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847090" y="5535930"/>
            <a:ext cx="9445625" cy="563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71500" indent="-533400" algn="l" fontAlgn="auto">
              <a:lnSpc>
                <a:spcPts val="3500"/>
              </a:lnSpc>
              <a:spcAft>
                <a:spcPts val="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When the address is reached the SimProcedure is invoked</a:t>
            </a:r>
            <a:endParaRPr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888740" y="2570480"/>
            <a:ext cx="6298565" cy="1846580"/>
            <a:chOff x="6331" y="4006"/>
            <a:chExt cx="9919" cy="2908"/>
          </a:xfrm>
        </p:grpSpPr>
        <p:sp>
          <p:nvSpPr>
            <p:cNvPr id="13" name="矩形 12"/>
            <p:cNvSpPr/>
            <p:nvPr>
              <p:custDataLst>
                <p:tags r:id="rId7"/>
              </p:custDataLst>
            </p:nvPr>
          </p:nvSpPr>
          <p:spPr>
            <a:xfrm>
              <a:off x="6331" y="4006"/>
              <a:ext cx="9919" cy="2908"/>
            </a:xfrm>
            <a:prstGeom prst="rect">
              <a:avLst/>
            </a:prstGeom>
            <a:solidFill>
              <a:srgbClr val="D1202F">
                <a:alpha val="10000"/>
              </a:srgbClr>
            </a:solidFill>
            <a:ln>
              <a:solidFill>
                <a:srgbClr val="D12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ntent Placeholder 2"/>
            <p:cNvSpPr>
              <a:spLocks noGrp="1"/>
            </p:cNvSpPr>
            <p:nvPr>
              <p:custDataLst>
                <p:tags r:id="rId8"/>
              </p:custDataLst>
            </p:nvPr>
          </p:nvSpPr>
          <p:spPr>
            <a:xfrm>
              <a:off x="6538" y="4006"/>
              <a:ext cx="9473" cy="278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9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16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4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1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ts val="33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&gt;&gt;  angr.SIM_PROCEDURES['libc'].keys()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3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['strncmp',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3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'sscanf',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3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 'snprintf', …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1"/>
      <p:bldP spid="11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SimProcedures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53770" y="1488440"/>
            <a:ext cx="10284460" cy="4322445"/>
            <a:chOff x="1182" y="2344"/>
            <a:chExt cx="16196" cy="6807"/>
          </a:xfrm>
        </p:grpSpPr>
        <p:grpSp>
          <p:nvGrpSpPr>
            <p:cNvPr id="147" name="图形 138"/>
            <p:cNvGrpSpPr/>
            <p:nvPr/>
          </p:nvGrpSpPr>
          <p:grpSpPr>
            <a:xfrm>
              <a:off x="1182" y="2881"/>
              <a:ext cx="16197" cy="6270"/>
              <a:chOff x="3726473" y="2479904"/>
              <a:chExt cx="4641447" cy="1964974"/>
            </a:xfrm>
          </p:grpSpPr>
          <p:sp>
            <p:nvSpPr>
              <p:cNvPr id="148" name="任意多边形: 形状 147"/>
              <p:cNvSpPr/>
              <p:nvPr>
                <p:custDataLst>
                  <p:tags r:id="rId2"/>
                </p:custDataLst>
              </p:nvPr>
            </p:nvSpPr>
            <p:spPr>
              <a:xfrm>
                <a:off x="3745737" y="2499168"/>
                <a:ext cx="4602918" cy="1926445"/>
              </a:xfrm>
              <a:custGeom>
                <a:avLst/>
                <a:gdLst>
                  <a:gd name="connsiteX0" fmla="*/ 0 w 4602918"/>
                  <a:gd name="connsiteY0" fmla="*/ 0 h 1926445"/>
                  <a:gd name="connsiteX1" fmla="*/ 4602919 w 4602918"/>
                  <a:gd name="connsiteY1" fmla="*/ 0 h 1926445"/>
                  <a:gd name="connsiteX2" fmla="*/ 4602919 w 4602918"/>
                  <a:gd name="connsiteY2" fmla="*/ 1926446 h 1926445"/>
                  <a:gd name="connsiteX3" fmla="*/ 0 w 4602918"/>
                  <a:gd name="connsiteY3" fmla="*/ 1926446 h 1926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2918" h="1926445">
                    <a:moveTo>
                      <a:pt x="0" y="0"/>
                    </a:moveTo>
                    <a:lnTo>
                      <a:pt x="4602919" y="0"/>
                    </a:lnTo>
                    <a:lnTo>
                      <a:pt x="4602919" y="1926446"/>
                    </a:lnTo>
                    <a:lnTo>
                      <a:pt x="0" y="1926446"/>
                    </a:lnTo>
                    <a:close/>
                  </a:path>
                </a:pathLst>
              </a:custGeom>
              <a:solidFill>
                <a:srgbClr val="FFFFFF"/>
              </a:solidFill>
              <a:ln w="1282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9" name="任意多边形: 形状 148"/>
              <p:cNvSpPr/>
              <p:nvPr>
                <p:custDataLst>
                  <p:tags r:id="rId3"/>
                </p:custDataLst>
              </p:nvPr>
            </p:nvSpPr>
            <p:spPr>
              <a:xfrm>
                <a:off x="3726473" y="2479904"/>
                <a:ext cx="4641447" cy="1964974"/>
              </a:xfrm>
              <a:custGeom>
                <a:avLst/>
                <a:gdLst>
                  <a:gd name="connsiteX0" fmla="*/ 4641448 w 4641447"/>
                  <a:gd name="connsiteY0" fmla="*/ 1964975 h 1964974"/>
                  <a:gd name="connsiteX1" fmla="*/ 0 w 4641447"/>
                  <a:gd name="connsiteY1" fmla="*/ 1964975 h 1964974"/>
                  <a:gd name="connsiteX2" fmla="*/ 0 w 4641447"/>
                  <a:gd name="connsiteY2" fmla="*/ 0 h 1964974"/>
                  <a:gd name="connsiteX3" fmla="*/ 4641448 w 4641447"/>
                  <a:gd name="connsiteY3" fmla="*/ 0 h 1964974"/>
                  <a:gd name="connsiteX4" fmla="*/ 4641448 w 4641447"/>
                  <a:gd name="connsiteY4" fmla="*/ 1964975 h 1964974"/>
                  <a:gd name="connsiteX5" fmla="*/ 38529 w 4641447"/>
                  <a:gd name="connsiteY5" fmla="*/ 1926446 h 1964974"/>
                  <a:gd name="connsiteX6" fmla="*/ 4602919 w 4641447"/>
                  <a:gd name="connsiteY6" fmla="*/ 1926446 h 1964974"/>
                  <a:gd name="connsiteX7" fmla="*/ 4602919 w 4641447"/>
                  <a:gd name="connsiteY7" fmla="*/ 38529 h 1964974"/>
                  <a:gd name="connsiteX8" fmla="*/ 38529 w 4641447"/>
                  <a:gd name="connsiteY8" fmla="*/ 38529 h 1964974"/>
                  <a:gd name="connsiteX9" fmla="*/ 38529 w 4641447"/>
                  <a:gd name="connsiteY9" fmla="*/ 1926446 h 1964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41447" h="1964974">
                    <a:moveTo>
                      <a:pt x="4641448" y="1964975"/>
                    </a:moveTo>
                    <a:lnTo>
                      <a:pt x="0" y="1964975"/>
                    </a:lnTo>
                    <a:lnTo>
                      <a:pt x="0" y="0"/>
                    </a:lnTo>
                    <a:lnTo>
                      <a:pt x="4641448" y="0"/>
                    </a:lnTo>
                    <a:lnTo>
                      <a:pt x="4641448" y="1964975"/>
                    </a:lnTo>
                    <a:close/>
                    <a:moveTo>
                      <a:pt x="38529" y="1926446"/>
                    </a:moveTo>
                    <a:lnTo>
                      <a:pt x="4602919" y="1926446"/>
                    </a:lnTo>
                    <a:lnTo>
                      <a:pt x="4602919" y="38529"/>
                    </a:lnTo>
                    <a:lnTo>
                      <a:pt x="38529" y="38529"/>
                    </a:lnTo>
                    <a:lnTo>
                      <a:pt x="38529" y="1926446"/>
                    </a:lnTo>
                    <a:close/>
                  </a:path>
                </a:pathLst>
              </a:custGeom>
              <a:solidFill>
                <a:srgbClr val="C1433A"/>
              </a:solidFill>
              <a:ln w="1282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1" name="任意多边形: 形状 151"/>
            <p:cNvSpPr/>
            <p:nvPr>
              <p:custDataLst>
                <p:tags r:id="rId4"/>
              </p:custDataLst>
            </p:nvPr>
          </p:nvSpPr>
          <p:spPr>
            <a:xfrm>
              <a:off x="1472" y="2344"/>
              <a:ext cx="750" cy="1077"/>
            </a:xfrm>
            <a:custGeom>
              <a:avLst/>
              <a:gdLst>
                <a:gd name="connsiteX0" fmla="*/ 287487 w 415557"/>
                <a:gd name="connsiteY0" fmla="*/ 653420 h 653420"/>
                <a:gd name="connsiteX1" fmla="*/ 184744 w 415557"/>
                <a:gd name="connsiteY1" fmla="*/ 587921 h 653420"/>
                <a:gd name="connsiteX2" fmla="*/ 4942 w 415557"/>
                <a:gd name="connsiteY2" fmla="*/ 123006 h 653420"/>
                <a:gd name="connsiteX3" fmla="*/ 65304 w 415557"/>
                <a:gd name="connsiteY3" fmla="*/ 7419 h 653420"/>
                <a:gd name="connsiteX4" fmla="*/ 137225 w 415557"/>
                <a:gd name="connsiteY4" fmla="*/ 6135 h 653420"/>
                <a:gd name="connsiteX5" fmla="*/ 187312 w 415557"/>
                <a:gd name="connsiteY5" fmla="*/ 53654 h 653420"/>
                <a:gd name="connsiteX6" fmla="*/ 228410 w 415557"/>
                <a:gd name="connsiteY6" fmla="*/ 162819 h 653420"/>
                <a:gd name="connsiteX7" fmla="*/ 193734 w 415557"/>
                <a:gd name="connsiteY7" fmla="*/ 162819 h 653420"/>
                <a:gd name="connsiteX8" fmla="*/ 157773 w 415557"/>
                <a:gd name="connsiteY8" fmla="*/ 63928 h 653420"/>
                <a:gd name="connsiteX9" fmla="*/ 126950 w 415557"/>
                <a:gd name="connsiteY9" fmla="*/ 35674 h 653420"/>
                <a:gd name="connsiteX10" fmla="*/ 76863 w 415557"/>
                <a:gd name="connsiteY10" fmla="*/ 36958 h 653420"/>
                <a:gd name="connsiteX11" fmla="*/ 35765 w 415557"/>
                <a:gd name="connsiteY11" fmla="*/ 111447 h 653420"/>
                <a:gd name="connsiteX12" fmla="*/ 214282 w 415557"/>
                <a:gd name="connsiteY12" fmla="*/ 577647 h 653420"/>
                <a:gd name="connsiteX13" fmla="*/ 323448 w 415557"/>
                <a:gd name="connsiteY13" fmla="*/ 616176 h 653420"/>
                <a:gd name="connsiteX14" fmla="*/ 379957 w 415557"/>
                <a:gd name="connsiteY14" fmla="*/ 514716 h 653420"/>
                <a:gd name="connsiteX15" fmla="*/ 205292 w 415557"/>
                <a:gd name="connsiteY15" fmla="*/ 57507 h 653420"/>
                <a:gd name="connsiteX16" fmla="*/ 234831 w 415557"/>
                <a:gd name="connsiteY16" fmla="*/ 45948 h 653420"/>
                <a:gd name="connsiteX17" fmla="*/ 409495 w 415557"/>
                <a:gd name="connsiteY17" fmla="*/ 501873 h 653420"/>
                <a:gd name="connsiteX18" fmla="*/ 335006 w 415557"/>
                <a:gd name="connsiteY18" fmla="*/ 644430 h 653420"/>
                <a:gd name="connsiteX19" fmla="*/ 287487 w 415557"/>
                <a:gd name="connsiteY19" fmla="*/ 653420 h 653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5557" h="653420">
                  <a:moveTo>
                    <a:pt x="287487" y="653420"/>
                  </a:moveTo>
                  <a:cubicBezTo>
                    <a:pt x="241253" y="653420"/>
                    <a:pt x="200155" y="629019"/>
                    <a:pt x="184744" y="587921"/>
                  </a:cubicBezTo>
                  <a:lnTo>
                    <a:pt x="4942" y="123006"/>
                  </a:lnTo>
                  <a:cubicBezTo>
                    <a:pt x="-11754" y="78055"/>
                    <a:pt x="15216" y="26683"/>
                    <a:pt x="65304" y="7419"/>
                  </a:cubicBezTo>
                  <a:cubicBezTo>
                    <a:pt x="89706" y="-1571"/>
                    <a:pt x="115392" y="-2855"/>
                    <a:pt x="137225" y="6135"/>
                  </a:cubicBezTo>
                  <a:cubicBezTo>
                    <a:pt x="160342" y="15125"/>
                    <a:pt x="178322" y="31821"/>
                    <a:pt x="187312" y="53654"/>
                  </a:cubicBezTo>
                  <a:lnTo>
                    <a:pt x="228410" y="162819"/>
                  </a:lnTo>
                  <a:lnTo>
                    <a:pt x="193734" y="162819"/>
                  </a:lnTo>
                  <a:lnTo>
                    <a:pt x="157773" y="63928"/>
                  </a:lnTo>
                  <a:cubicBezTo>
                    <a:pt x="152636" y="51085"/>
                    <a:pt x="141077" y="40811"/>
                    <a:pt x="126950" y="35674"/>
                  </a:cubicBezTo>
                  <a:cubicBezTo>
                    <a:pt x="111539" y="30536"/>
                    <a:pt x="93558" y="30536"/>
                    <a:pt x="76863" y="36958"/>
                  </a:cubicBezTo>
                  <a:cubicBezTo>
                    <a:pt x="43471" y="49801"/>
                    <a:pt x="24206" y="83193"/>
                    <a:pt x="35765" y="111447"/>
                  </a:cubicBezTo>
                  <a:lnTo>
                    <a:pt x="214282" y="577647"/>
                  </a:lnTo>
                  <a:cubicBezTo>
                    <a:pt x="228410" y="616176"/>
                    <a:pt x="278497" y="632872"/>
                    <a:pt x="323448" y="616176"/>
                  </a:cubicBezTo>
                  <a:cubicBezTo>
                    <a:pt x="369682" y="598196"/>
                    <a:pt x="394084" y="553245"/>
                    <a:pt x="379957" y="514716"/>
                  </a:cubicBezTo>
                  <a:lnTo>
                    <a:pt x="205292" y="57507"/>
                  </a:lnTo>
                  <a:lnTo>
                    <a:pt x="234831" y="45948"/>
                  </a:lnTo>
                  <a:lnTo>
                    <a:pt x="409495" y="501873"/>
                  </a:lnTo>
                  <a:cubicBezTo>
                    <a:pt x="430044" y="557098"/>
                    <a:pt x="396652" y="621313"/>
                    <a:pt x="335006" y="644430"/>
                  </a:cubicBezTo>
                  <a:cubicBezTo>
                    <a:pt x="318310" y="650852"/>
                    <a:pt x="302899" y="653420"/>
                    <a:pt x="287487" y="653420"/>
                  </a:cubicBezTo>
                  <a:close/>
                </a:path>
              </a:pathLst>
            </a:custGeom>
            <a:solidFill>
              <a:srgbClr val="D1202F"/>
            </a:solidFill>
            <a:ln w="1282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" name="Content Placeholder 2"/>
            <p:cNvSpPr>
              <a:spLocks noGrp="1"/>
            </p:cNvSpPr>
            <p:nvPr>
              <p:custDataLst>
                <p:tags r:id="rId5"/>
              </p:custDataLst>
            </p:nvPr>
          </p:nvSpPr>
          <p:spPr>
            <a:xfrm>
              <a:off x="2222" y="3150"/>
              <a:ext cx="14238" cy="59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25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9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16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4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1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ts val="4000"/>
                </a:lnSpc>
                <a:spcBef>
                  <a:spcPts val="0"/>
                </a:spcBef>
                <a:buNone/>
              </a:pPr>
              <a:r>
                <a:rPr lang="en-US" sz="10000" dirty="0">
                  <a:latin typeface="Times New Roman" panose="02020603050405020304" charset="0"/>
                  <a:cs typeface="Times New Roman" panose="02020603050405020304" charset="0"/>
                </a:rPr>
                <a:t> &gt;&gt; </a:t>
              </a:r>
              <a:r>
                <a:rPr lang="en-US" sz="10000" dirty="0" err="1">
                  <a:latin typeface="Times New Roman" panose="02020603050405020304" charset="0"/>
                  <a:cs typeface="Times New Roman" panose="02020603050405020304" charset="0"/>
                </a:rPr>
                <a:t>func</a:t>
              </a:r>
              <a:r>
                <a:rPr lang="en-US" sz="10000" dirty="0">
                  <a:latin typeface="Times New Roman" panose="02020603050405020304" charset="0"/>
                  <a:cs typeface="Times New Roman" panose="02020603050405020304" charset="0"/>
                </a:rPr>
                <a:t> = </a:t>
              </a:r>
              <a:r>
                <a:rPr lang="en-US" sz="10000" dirty="0" err="1">
                  <a:latin typeface="Times New Roman" panose="02020603050405020304" charset="0"/>
                  <a:cs typeface="Times New Roman" panose="02020603050405020304" charset="0"/>
                </a:rPr>
                <a:t>angr.SIM_PROCEDURES</a:t>
              </a:r>
              <a:r>
                <a:rPr lang="en-US" sz="10000" dirty="0">
                  <a:latin typeface="Times New Roman" panose="02020603050405020304" charset="0"/>
                  <a:cs typeface="Times New Roman" panose="02020603050405020304" charset="0"/>
                </a:rPr>
                <a:t>['stubs']['</a:t>
              </a:r>
              <a:r>
                <a:rPr lang="en-US" sz="10000" dirty="0" err="1">
                  <a:latin typeface="Times New Roman" panose="02020603050405020304" charset="0"/>
                  <a:cs typeface="Times New Roman" panose="02020603050405020304" charset="0"/>
                </a:rPr>
                <a:t>ReturnUnconstrained</a:t>
              </a:r>
              <a:r>
                <a:rPr lang="en-US" sz="10000" dirty="0">
                  <a:latin typeface="Times New Roman" panose="02020603050405020304" charset="0"/>
                  <a:cs typeface="Times New Roman" panose="02020603050405020304" charset="0"/>
                </a:rPr>
                <a:t>'] </a:t>
              </a:r>
              <a:endParaRPr lang="en-US" sz="10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4000"/>
                </a:lnSpc>
                <a:spcBef>
                  <a:spcPts val="0"/>
                </a:spcBef>
                <a:buNone/>
              </a:pPr>
              <a:r>
                <a:rPr lang="en-US" sz="10000" dirty="0">
                  <a:latin typeface="Times New Roman" panose="02020603050405020304" charset="0"/>
                  <a:cs typeface="Times New Roman" panose="02020603050405020304" charset="0"/>
                </a:rPr>
                <a:t># </a:t>
              </a:r>
              <a:r>
                <a:rPr lang="en-US" sz="10000" dirty="0" err="1">
                  <a:latin typeface="Times New Roman" panose="02020603050405020304" charset="0"/>
                  <a:cs typeface="Times New Roman" panose="02020603050405020304" charset="0"/>
                </a:rPr>
                <a:t>Func</a:t>
              </a:r>
              <a:r>
                <a:rPr lang="en-US" sz="10000" dirty="0">
                  <a:latin typeface="Times New Roman" panose="02020603050405020304" charset="0"/>
                  <a:cs typeface="Times New Roman" panose="02020603050405020304" charset="0"/>
                </a:rPr>
                <a:t> is actually a class</a:t>
              </a:r>
              <a:endParaRPr lang="en-US" sz="10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4000"/>
                </a:lnSpc>
                <a:spcBef>
                  <a:spcPts val="0"/>
                </a:spcBef>
                <a:buNone/>
              </a:pPr>
              <a:r>
                <a:rPr lang="en-US" sz="10000" dirty="0">
                  <a:latin typeface="Times New Roman" panose="02020603050405020304" charset="0"/>
                  <a:cs typeface="Times New Roman" panose="02020603050405020304" charset="0"/>
                </a:rPr>
                <a:t>&gt;&gt; </a:t>
              </a:r>
              <a:r>
                <a:rPr lang="en-US" sz="10000" dirty="0" err="1">
                  <a:latin typeface="Times New Roman" panose="02020603050405020304" charset="0"/>
                  <a:cs typeface="Times New Roman" panose="02020603050405020304" charset="0"/>
                </a:rPr>
                <a:t>p.hook</a:t>
              </a:r>
              <a:r>
                <a:rPr lang="en-US" sz="10000" dirty="0">
                  <a:latin typeface="Times New Roman" panose="02020603050405020304" charset="0"/>
                  <a:cs typeface="Times New Roman" panose="02020603050405020304" charset="0"/>
                </a:rPr>
                <a:t>(0x10000, </a:t>
              </a:r>
              <a:r>
                <a:rPr lang="en-US" sz="10000" dirty="0" err="1">
                  <a:latin typeface="Times New Roman" panose="02020603050405020304" charset="0"/>
                  <a:cs typeface="Times New Roman" panose="02020603050405020304" charset="0"/>
                </a:rPr>
                <a:t>func</a:t>
              </a:r>
              <a:r>
                <a:rPr lang="en-US" sz="10000" dirty="0">
                  <a:latin typeface="Times New Roman" panose="02020603050405020304" charset="0"/>
                  <a:cs typeface="Times New Roman" panose="02020603050405020304" charset="0"/>
                </a:rPr>
                <a:t>())</a:t>
              </a:r>
              <a:endParaRPr lang="en-US" sz="10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4000"/>
                </a:lnSpc>
                <a:spcBef>
                  <a:spcPts val="0"/>
                </a:spcBef>
                <a:buNone/>
              </a:pPr>
              <a:r>
                <a:rPr lang="en-US" sz="10000" dirty="0">
                  <a:latin typeface="Times New Roman" panose="02020603050405020304" charset="0"/>
                  <a:cs typeface="Times New Roman" panose="02020603050405020304" charset="0"/>
                </a:rPr>
                <a:t>&gt;&gt; </a:t>
              </a:r>
              <a:r>
                <a:rPr lang="en-US" sz="10000" dirty="0" err="1">
                  <a:latin typeface="Times New Roman" panose="02020603050405020304" charset="0"/>
                  <a:cs typeface="Times New Roman" panose="02020603050405020304" charset="0"/>
                </a:rPr>
                <a:t>p.is_hooked</a:t>
              </a:r>
              <a:r>
                <a:rPr lang="en-US" sz="10000" dirty="0">
                  <a:latin typeface="Times New Roman" panose="02020603050405020304" charset="0"/>
                  <a:cs typeface="Times New Roman" panose="02020603050405020304" charset="0"/>
                </a:rPr>
                <a:t>(0x10000)</a:t>
              </a:r>
              <a:endParaRPr lang="en-US" sz="10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4000"/>
                </a:lnSpc>
                <a:spcBef>
                  <a:spcPts val="0"/>
                </a:spcBef>
                <a:buNone/>
              </a:pPr>
              <a:r>
                <a:rPr lang="en-US" sz="10000" dirty="0">
                  <a:latin typeface="Times New Roman" panose="02020603050405020304" charset="0"/>
                  <a:cs typeface="Times New Roman" panose="02020603050405020304" charset="0"/>
                </a:rPr>
                <a:t>True</a:t>
              </a:r>
              <a:endParaRPr lang="en-US" sz="10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4000"/>
                </a:lnSpc>
                <a:spcBef>
                  <a:spcPts val="0"/>
                </a:spcBef>
                <a:buNone/>
              </a:pPr>
              <a:r>
                <a:rPr lang="en-US" sz="10000" dirty="0">
                  <a:latin typeface="Times New Roman" panose="02020603050405020304" charset="0"/>
                  <a:cs typeface="Times New Roman" panose="02020603050405020304" charset="0"/>
                </a:rPr>
                <a:t>&gt;&gt; </a:t>
              </a:r>
              <a:r>
                <a:rPr lang="en-US" sz="10000" dirty="0" err="1">
                  <a:latin typeface="Times New Roman" panose="02020603050405020304" charset="0"/>
                  <a:cs typeface="Times New Roman" panose="02020603050405020304" charset="0"/>
                </a:rPr>
                <a:t>p.hooked_by</a:t>
              </a:r>
              <a:r>
                <a:rPr lang="en-US" sz="10000" dirty="0">
                  <a:latin typeface="Times New Roman" panose="02020603050405020304" charset="0"/>
                  <a:cs typeface="Times New Roman" panose="02020603050405020304" charset="0"/>
                </a:rPr>
                <a:t>(0x10000)</a:t>
              </a:r>
              <a:endParaRPr lang="en-US" sz="10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4000"/>
                </a:lnSpc>
                <a:spcBef>
                  <a:spcPts val="0"/>
                </a:spcBef>
                <a:buNone/>
              </a:pPr>
              <a:r>
                <a:rPr lang="en-US" sz="10000" dirty="0">
                  <a:latin typeface="Times New Roman" panose="02020603050405020304" charset="0"/>
                  <a:cs typeface="Times New Roman" panose="02020603050405020304" charset="0"/>
                </a:rPr>
                <a:t>&lt;</a:t>
              </a:r>
              <a:r>
                <a:rPr lang="en-US" sz="10000" dirty="0" err="1">
                  <a:latin typeface="Times New Roman" panose="02020603050405020304" charset="0"/>
                  <a:cs typeface="Times New Roman" panose="02020603050405020304" charset="0"/>
                </a:rPr>
                <a:t>SimProcedure</a:t>
              </a:r>
              <a:r>
                <a:rPr lang="en-US" sz="10000" dirty="0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sz="10000" dirty="0" err="1">
                  <a:latin typeface="Times New Roman" panose="02020603050405020304" charset="0"/>
                  <a:cs typeface="Times New Roman" panose="02020603050405020304" charset="0"/>
                </a:rPr>
                <a:t>ReturnUnconstrained</a:t>
              </a:r>
              <a:r>
                <a:rPr lang="en-US" sz="10000" dirty="0">
                  <a:latin typeface="Times New Roman" panose="02020603050405020304" charset="0"/>
                  <a:cs typeface="Times New Roman" panose="02020603050405020304" charset="0"/>
                </a:rPr>
                <a:t>&gt;</a:t>
              </a:r>
              <a:endParaRPr lang="en-US" sz="10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>
                <a:buNone/>
              </a:pPr>
              <a:endParaRPr lang="en-US" sz="100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Symbolic Values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7505" y="1229995"/>
            <a:ext cx="11282045" cy="1849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2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Symbolic values are “placeholders” for an unknown value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2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Operations on symbolic values return an AST representing the operations (accessible with .op and .args)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pic>
        <p:nvPicPr>
          <p:cNvPr id="228" name="http://photo-static-api.fotomore.com/creative/vcg/400/new/VCG211384536225.jpg" descr="&amp;pky200_sjzg_VCG211384536225&amp;2&amp;src_rpledit_likech&amp;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28874" r="11087"/>
          <a:stretch>
            <a:fillRect/>
          </a:stretch>
        </p:blipFill>
        <p:spPr>
          <a:xfrm flipH="1">
            <a:off x="469265" y="4862195"/>
            <a:ext cx="1456268" cy="16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Symbolic Values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453640" y="1239520"/>
            <a:ext cx="7284720" cy="5116830"/>
            <a:chOff x="3797" y="1952"/>
            <a:chExt cx="11472" cy="8058"/>
          </a:xfrm>
        </p:grpSpPr>
        <p:grpSp>
          <p:nvGrpSpPr>
            <p:cNvPr id="6" name="组合 5"/>
            <p:cNvGrpSpPr/>
            <p:nvPr/>
          </p:nvGrpSpPr>
          <p:grpSpPr>
            <a:xfrm>
              <a:off x="3797" y="1952"/>
              <a:ext cx="11473" cy="8059"/>
              <a:chOff x="11627" y="2452"/>
              <a:chExt cx="10488" cy="7020"/>
            </a:xfrm>
          </p:grpSpPr>
          <p:sp>
            <p:nvSpPr>
              <p:cNvPr id="12" name="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11907" y="2712"/>
                <a:ext cx="10208" cy="6760"/>
              </a:xfrm>
              <a:prstGeom prst="rect">
                <a:avLst/>
              </a:prstGeom>
              <a:solidFill>
                <a:srgbClr val="D1202F"/>
              </a:solidFill>
              <a:ln>
                <a:solidFill>
                  <a:srgbClr val="D120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>
                <p:custDataLst>
                  <p:tags r:id="rId3"/>
                </p:custDataLst>
              </p:nvPr>
            </p:nvSpPr>
            <p:spPr>
              <a:xfrm>
                <a:off x="11627" y="2452"/>
                <a:ext cx="10309" cy="67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120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" name="Content Placeholder 2"/>
            <p:cNvSpPr>
              <a:spLocks noGrp="1"/>
            </p:cNvSpPr>
            <p:nvPr>
              <p:custDataLst>
                <p:tags r:id="rId4"/>
              </p:custDataLst>
            </p:nvPr>
          </p:nvSpPr>
          <p:spPr>
            <a:xfrm>
              <a:off x="4294" y="2213"/>
              <a:ext cx="10440" cy="717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9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16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4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1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ts val="3500"/>
                </a:lnSpc>
                <a:spcBef>
                  <a:spcPts val="0"/>
                </a:spcBef>
                <a:buNone/>
              </a:pPr>
              <a:r>
                <a:rPr lang="en-US" sz="2500" dirty="0">
                  <a:latin typeface="Times New Roman" panose="02020603050405020304" charset="0"/>
                  <a:cs typeface="Times New Roman" panose="02020603050405020304" charset="0"/>
                </a:rPr>
                <a:t>&gt;&gt; x = state.solver.BVS("x", 64)</a:t>
              </a:r>
              <a:endParaRPr lang="en-US" sz="25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500"/>
                </a:lnSpc>
                <a:spcBef>
                  <a:spcPts val="0"/>
                </a:spcBef>
                <a:buNone/>
              </a:pPr>
              <a:r>
                <a:rPr lang="en-US" sz="2500" dirty="0">
                  <a:latin typeface="Times New Roman" panose="02020603050405020304" charset="0"/>
                  <a:cs typeface="Times New Roman" panose="02020603050405020304" charset="0"/>
                </a:rPr>
                <a:t>&lt;BV64 x_3_64&gt;</a:t>
              </a:r>
              <a:endParaRPr lang="en-US" sz="25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500"/>
                </a:lnSpc>
                <a:spcBef>
                  <a:spcPts val="0"/>
                </a:spcBef>
                <a:buNone/>
              </a:pPr>
              <a:r>
                <a:rPr lang="en-US" sz="2500" dirty="0">
                  <a:latin typeface="Times New Roman" panose="02020603050405020304" charset="0"/>
                  <a:cs typeface="Times New Roman" panose="02020603050405020304" charset="0"/>
                </a:rPr>
                <a:t>&gt;&gt; x + 1</a:t>
              </a:r>
              <a:endParaRPr lang="en-US" sz="25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500"/>
                </a:lnSpc>
                <a:spcBef>
                  <a:spcPts val="0"/>
                </a:spcBef>
                <a:buNone/>
              </a:pPr>
              <a:r>
                <a:rPr lang="en-US" sz="2500" dirty="0">
                  <a:latin typeface="Times New Roman" panose="02020603050405020304" charset="0"/>
                  <a:cs typeface="Times New Roman" panose="02020603050405020304" charset="0"/>
                </a:rPr>
                <a:t> &lt;BV64 x_3_64 + 0x1&gt;</a:t>
              </a:r>
              <a:endParaRPr lang="en-US" sz="25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500"/>
                </a:lnSpc>
                <a:spcBef>
                  <a:spcPts val="0"/>
                </a:spcBef>
                <a:buNone/>
              </a:pPr>
              <a:r>
                <a:rPr lang="en-US" sz="2500" dirty="0">
                  <a:latin typeface="Times New Roman" panose="02020603050405020304" charset="0"/>
                  <a:cs typeface="Times New Roman" panose="02020603050405020304" charset="0"/>
                </a:rPr>
                <a:t>&gt;&gt; (x + 1) / 2 * x </a:t>
              </a:r>
              <a:endParaRPr lang="en-US" sz="25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500"/>
                </a:lnSpc>
                <a:spcBef>
                  <a:spcPts val="0"/>
                </a:spcBef>
                <a:buNone/>
              </a:pPr>
              <a:r>
                <a:rPr lang="en-US" sz="2500" dirty="0">
                  <a:latin typeface="Times New Roman" panose="02020603050405020304" charset="0"/>
                  <a:cs typeface="Times New Roman" panose="02020603050405020304" charset="0"/>
                </a:rPr>
                <a:t>&lt;BV64 ((x_3_64 + 0x1) / 0x2) * x_3_64&gt;</a:t>
              </a:r>
              <a:endParaRPr lang="en-US" sz="25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500"/>
                </a:lnSpc>
                <a:spcBef>
                  <a:spcPts val="0"/>
                </a:spcBef>
                <a:buNone/>
              </a:pPr>
              <a:r>
                <a:rPr lang="en-US" sz="2500" dirty="0">
                  <a:latin typeface="Times New Roman" panose="02020603050405020304" charset="0"/>
                  <a:cs typeface="Times New Roman" panose="02020603050405020304" charset="0"/>
                </a:rPr>
                <a:t>&gt;&gt; ((x + 1) / 2 * x).op </a:t>
              </a:r>
              <a:endParaRPr lang="en-US" sz="25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500"/>
                </a:lnSpc>
                <a:spcBef>
                  <a:spcPts val="0"/>
                </a:spcBef>
                <a:buNone/>
              </a:pPr>
              <a:r>
                <a:rPr lang="en-US" sz="2500" dirty="0">
                  <a:latin typeface="Times New Roman" panose="02020603050405020304" charset="0"/>
                  <a:cs typeface="Times New Roman" panose="02020603050405020304" charset="0"/>
                </a:rPr>
                <a:t>'__mul__’</a:t>
              </a:r>
              <a:endParaRPr lang="en-US" sz="25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500"/>
                </a:lnSpc>
                <a:spcBef>
                  <a:spcPts val="0"/>
                </a:spcBef>
                <a:buNone/>
              </a:pPr>
              <a:r>
                <a:rPr lang="en-US" sz="2500" dirty="0">
                  <a:latin typeface="Times New Roman" panose="02020603050405020304" charset="0"/>
                  <a:cs typeface="Times New Roman" panose="02020603050405020304" charset="0"/>
                </a:rPr>
                <a:t>&gt;&gt; ((x + 1) / 2 * x).args</a:t>
              </a:r>
              <a:endParaRPr lang="en-US" sz="25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500"/>
                </a:lnSpc>
                <a:spcBef>
                  <a:spcPts val="0"/>
                </a:spcBef>
                <a:buNone/>
              </a:pPr>
              <a:r>
                <a:rPr lang="en-US" sz="2500" dirty="0">
                  <a:latin typeface="Times New Roman" panose="02020603050405020304" charset="0"/>
                  <a:cs typeface="Times New Roman" panose="02020603050405020304" charset="0"/>
                </a:rPr>
                <a:t>(&lt;BV64 (x_3_64 + 0x1) / 0x2&gt;, &lt;BV64 x_3_64&gt;)</a:t>
              </a:r>
              <a:endParaRPr lang="en-US" sz="25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500"/>
                </a:lnSpc>
                <a:spcBef>
                  <a:spcPts val="0"/>
                </a:spcBef>
                <a:buNone/>
              </a:pPr>
              <a:endParaRPr lang="en-US" sz="25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500"/>
                </a:lnSpc>
                <a:spcBef>
                  <a:spcPts val="0"/>
                </a:spcBef>
                <a:buNone/>
              </a:pPr>
              <a:endParaRPr lang="en-US" sz="25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>
                <a:buNone/>
              </a:pPr>
              <a:endParaRPr lang="en-US" sz="25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Symbolic Constraints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7505" y="1229995"/>
            <a:ext cx="11282045" cy="2649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2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Comparing symbolic values will return an AST with a Boolean type, which represents a constraint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2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Constraints can be added to a solver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2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The solver can then be asked to evaluate the constraints 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pic>
        <p:nvPicPr>
          <p:cNvPr id="2" name="图片 1" descr="2378 [转换]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-644" r="84596" b="8932"/>
          <a:stretch>
            <a:fillRect/>
          </a:stretch>
        </p:blipFill>
        <p:spPr>
          <a:xfrm>
            <a:off x="357188" y="5047298"/>
            <a:ext cx="1029030" cy="14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Symbolic Constraints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40840" y="1272540"/>
            <a:ext cx="8833485" cy="5020945"/>
            <a:chOff x="2765" y="2244"/>
            <a:chExt cx="13790" cy="7772"/>
          </a:xfrm>
        </p:grpSpPr>
        <p:sp>
          <p:nvSpPr>
            <p:cNvPr id="2" name="矩形 1"/>
            <p:cNvSpPr/>
            <p:nvPr>
              <p:custDataLst>
                <p:tags r:id="rId2"/>
              </p:custDataLst>
            </p:nvPr>
          </p:nvSpPr>
          <p:spPr>
            <a:xfrm>
              <a:off x="2765" y="2244"/>
              <a:ext cx="13791" cy="7772"/>
            </a:xfrm>
            <a:prstGeom prst="rect">
              <a:avLst/>
            </a:prstGeom>
            <a:solidFill>
              <a:srgbClr val="D1202F">
                <a:alpha val="5000"/>
              </a:srgbClr>
            </a:solidFill>
            <a:ln>
              <a:solidFill>
                <a:srgbClr val="D12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Content Placeholder 2"/>
            <p:cNvSpPr>
              <a:spLocks noGrp="1"/>
            </p:cNvSpPr>
            <p:nvPr>
              <p:custDataLst>
                <p:tags r:id="rId3"/>
              </p:custDataLst>
            </p:nvPr>
          </p:nvSpPr>
          <p:spPr>
            <a:xfrm>
              <a:off x="3071" y="2444"/>
              <a:ext cx="13179" cy="737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9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16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4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1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ts val="30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&gt;&gt; state.solver.add(a &gt; b)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0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[&lt;Bool a_5_8 &gt; b_6_8&gt;]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0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&gt;&gt; state.solver.add(a == b * 2)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0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[&lt;Bool a_5_8 == (b_6_8 * 2)&gt;]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0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&gt;&gt; state.solver.add(b &gt; 6)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0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[&lt;Bool b_6_8 &gt; 6&gt;]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0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&gt;&gt; </a:t>
              </a:r>
              <a:r>
                <a:rPr lang="en-US" dirty="0" err="1">
                  <a:latin typeface="Times New Roman" panose="02020603050405020304" charset="0"/>
                  <a:cs typeface="Times New Roman" panose="02020603050405020304" charset="0"/>
                </a:rPr>
                <a:t>state.solver.constraints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0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[&lt;</a:t>
              </a:r>
              <a:r>
                <a:rPr lang="en-US" dirty="0" err="1">
                  <a:latin typeface="Times New Roman" panose="02020603050405020304" charset="0"/>
                  <a:cs typeface="Times New Roman" panose="02020603050405020304" charset="0"/>
                </a:rPr>
                <a:t>Bool</a:t>
              </a: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 a_5_8 &gt; b_6_8&gt;,&lt;</a:t>
              </a:r>
              <a:r>
                <a:rPr lang="en-US" dirty="0" err="1">
                  <a:latin typeface="Times New Roman" panose="02020603050405020304" charset="0"/>
                  <a:cs typeface="Times New Roman" panose="02020603050405020304" charset="0"/>
                </a:rPr>
                <a:t>Bool</a:t>
              </a: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 a_5_8==(b_6_8 * 2)&gt;,&lt;</a:t>
              </a:r>
              <a:r>
                <a:rPr lang="en-US" dirty="0" err="1">
                  <a:latin typeface="Times New Roman" panose="02020603050405020304" charset="0"/>
                  <a:cs typeface="Times New Roman" panose="02020603050405020304" charset="0"/>
                </a:rPr>
                <a:t>Bool</a:t>
              </a: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 b_6_8 &gt; 6&gt;]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0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&gt;&gt; </a:t>
              </a:r>
              <a:r>
                <a:rPr lang="en-US" dirty="0" err="1">
                  <a:latin typeface="Times New Roman" panose="02020603050405020304" charset="0"/>
                  <a:cs typeface="Times New Roman" panose="02020603050405020304" charset="0"/>
                </a:rPr>
                <a:t>state.solver.eval</a:t>
              </a: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(a)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0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0xeL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0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&gt;&gt; </a:t>
              </a:r>
              <a:r>
                <a:rPr lang="en-US" dirty="0" err="1">
                  <a:latin typeface="Times New Roman" panose="02020603050405020304" charset="0"/>
                  <a:cs typeface="Times New Roman" panose="02020603050405020304" charset="0"/>
                </a:rPr>
                <a:t>state.solver.eval</a:t>
              </a: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(b)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0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0x7L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>
                <a:buNone/>
              </a:pP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Execution Engines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7505" y="1153795"/>
            <a:ext cx="11282045" cy="1125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Execution Engines are responsible for evolving the state when step() is invoked on an Execution Manage.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847090" y="2411730"/>
            <a:ext cx="10322560" cy="33953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71500" indent="-476250" algn="l" fontAlgn="auto">
              <a:lnSpc>
                <a:spcPts val="3300"/>
              </a:lnSpc>
              <a:spcAft>
                <a:spcPts val="5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3228161236"/>
                  <wpsdc:marlchars xmlns:wpsdc="http://www.wps.cn/officeDocument/2017/drawingmlCustomData" val="250" checksum="1039213347"/>
                </a:ext>
              </a:extLst>
            </a:pPr>
            <a:r>
              <a:rPr sz="25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failure engine is invoked when the previous step took us to some un-continuable state</a:t>
            </a:r>
            <a:endParaRPr sz="25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476250" algn="l" fontAlgn="auto">
              <a:lnSpc>
                <a:spcPts val="3300"/>
              </a:lnSpc>
              <a:spcAft>
                <a:spcPts val="5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3228161236"/>
                  <wpsdc:marlchars xmlns:wpsdc="http://www.wps.cn/officeDocument/2017/drawingmlCustomData" val="250" checksum="1039213347"/>
                </a:ext>
              </a:extLst>
            </a:pPr>
            <a:r>
              <a:rPr sz="25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syscall engine is invoked when the previous step ended in a syscall</a:t>
            </a:r>
            <a:endParaRPr sz="25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476250" algn="l" fontAlgn="auto">
              <a:lnSpc>
                <a:spcPts val="3300"/>
              </a:lnSpc>
              <a:spcAft>
                <a:spcPts val="5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3228161236"/>
                  <wpsdc:marlchars xmlns:wpsdc="http://www.wps.cn/officeDocument/2017/drawingmlCustomData" val="250" checksum="1039213347"/>
                </a:ext>
              </a:extLst>
            </a:pPr>
            <a:r>
              <a:rPr sz="25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hook engine is invoked if the current address is hooked</a:t>
            </a:r>
            <a:endParaRPr sz="25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476250" algn="l" fontAlgn="auto">
              <a:lnSpc>
                <a:spcPts val="3300"/>
              </a:lnSpc>
              <a:spcAft>
                <a:spcPts val="5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3228161236"/>
                  <wpsdc:marlchars xmlns:wpsdc="http://www.wps.cn/officeDocument/2017/drawingmlCustomData" val="250" checksum="1039213347"/>
                </a:ext>
              </a:extLst>
            </a:pPr>
            <a:r>
              <a:rPr sz="25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unicorn engine is invoked when the UNICORN state option is enabled and there is no symbolic data in the state</a:t>
            </a:r>
            <a:endParaRPr sz="25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476250" algn="l" fontAlgn="auto">
              <a:lnSpc>
                <a:spcPts val="3300"/>
              </a:lnSpc>
              <a:spcAft>
                <a:spcPts val="5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3228161236"/>
                  <wpsdc:marlchars xmlns:wpsdc="http://www.wps.cn/officeDocument/2017/drawingmlCustomData" val="250" checksum="1039213347"/>
                </a:ext>
              </a:extLst>
            </a:pPr>
            <a:r>
              <a:rPr sz="25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VEX engine is invoked as the final fallback</a:t>
            </a:r>
            <a:endParaRPr sz="25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5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Breakpoints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7505" y="1153795"/>
            <a:ext cx="11282045" cy="1125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angr allows one to set breakpoints and test for sophisticated conditions.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847090" y="2259330"/>
            <a:ext cx="10322560" cy="20370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71500" indent="-476250" algn="l" fontAlgn="auto">
              <a:lnSpc>
                <a:spcPts val="3300"/>
              </a:lnSpc>
              <a:spcAft>
                <a:spcPts val="5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3228161236"/>
                  <wpsdc:marlchars xmlns:wpsdc="http://www.wps.cn/officeDocument/2017/drawingmlCustomData" val="250" checksum="1039213347"/>
                </a:ext>
              </a:extLst>
            </a:pPr>
            <a:r>
              <a:rPr sz="25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Memory and registers reads/writes</a:t>
            </a:r>
            <a:endParaRPr sz="25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476250" algn="l" fontAlgn="auto">
              <a:lnSpc>
                <a:spcPts val="3300"/>
              </a:lnSpc>
              <a:spcAft>
                <a:spcPts val="5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3228161236"/>
                  <wpsdc:marlchars xmlns:wpsdc="http://www.wps.cn/officeDocument/2017/drawingmlCustomData" val="250" checksum="1039213347"/>
                </a:ext>
              </a:extLst>
            </a:pPr>
            <a:r>
              <a:rPr sz="25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 new symbolic variable is created</a:t>
            </a:r>
            <a:endParaRPr sz="25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476250" algn="l" fontAlgn="auto">
              <a:lnSpc>
                <a:spcPts val="3300"/>
              </a:lnSpc>
              <a:spcAft>
                <a:spcPts val="5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3228161236"/>
                  <wpsdc:marlchars xmlns:wpsdc="http://www.wps.cn/officeDocument/2017/drawingmlCustomData" val="250" checksum="1039213347"/>
                </a:ext>
              </a:extLst>
            </a:pPr>
            <a:r>
              <a:rPr sz="25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 call instruction is invoked</a:t>
            </a:r>
            <a:endParaRPr sz="25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476250" algn="l" fontAlgn="auto">
              <a:lnSpc>
                <a:spcPts val="3300"/>
              </a:lnSpc>
              <a:spcAft>
                <a:spcPts val="5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3228161236"/>
                  <wpsdc:marlchars xmlns:wpsdc="http://www.wps.cn/officeDocument/2017/drawingmlCustomData" val="250" checksum="1039213347"/>
                </a:ext>
              </a:extLst>
            </a:pPr>
            <a:r>
              <a:rPr lang="en-US" sz="25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...</a:t>
            </a:r>
            <a:endParaRPr lang="en-US" sz="25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06208" y="4562475"/>
            <a:ext cx="10003155" cy="1594485"/>
            <a:chOff x="1536" y="6765"/>
            <a:chExt cx="15753" cy="2511"/>
          </a:xfrm>
        </p:grpSpPr>
        <p:sp>
          <p:nvSpPr>
            <p:cNvPr id="2" name="矩形 1"/>
            <p:cNvSpPr/>
            <p:nvPr>
              <p:custDataLst>
                <p:tags r:id="rId5"/>
              </p:custDataLst>
            </p:nvPr>
          </p:nvSpPr>
          <p:spPr>
            <a:xfrm>
              <a:off x="1536" y="6765"/>
              <a:ext cx="14771" cy="2511"/>
            </a:xfrm>
            <a:prstGeom prst="rect">
              <a:avLst/>
            </a:prstGeom>
            <a:solidFill>
              <a:srgbClr val="D1202F">
                <a:alpha val="5000"/>
              </a:srgbClr>
            </a:solidFill>
            <a:ln>
              <a:solidFill>
                <a:srgbClr val="D12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Content Placeholder 2"/>
            <p:cNvSpPr>
              <a:spLocks noGrp="1"/>
            </p:cNvSpPr>
            <p:nvPr>
              <p:custDataLst>
                <p:tags r:id="rId6"/>
              </p:custDataLst>
            </p:nvPr>
          </p:nvSpPr>
          <p:spPr>
            <a:xfrm>
              <a:off x="1711" y="6766"/>
              <a:ext cx="15578" cy="214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9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16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4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1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ts val="36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&gt;&gt; def debug_f (state):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6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...     print "State %s just performed a memory write!”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6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&gt;&gt;&gt; s.inspect.b('mem_write', when=angr.BP_AFTER, action=debug_f)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  <p:bldLst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angr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" name="Text Box 8" descr="7b0a202020202262756c6c6574223a20227b5c2263617465676f727949645c223a31303030362c5c2274656d706c61746549645c223a3230323331323437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9900" y="1098550"/>
            <a:ext cx="10928985" cy="380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fontAlgn="auto">
              <a:lnSpc>
                <a:spcPts val="5000"/>
              </a:lnSpc>
              <a:spcBef>
                <a:spcPts val="0"/>
              </a:spcBef>
              <a:spcAft>
                <a:spcPts val="1000"/>
              </a:spcAft>
              <a:buClrTx/>
              <a:buSzPct val="20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Framework for the analysis of binaries</a:t>
            </a:r>
            <a:endParaRPr lang="en-US" altLang="zh-CN" sz="30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57150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Pct val="20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Supports a number of architectures</a:t>
            </a:r>
            <a:endParaRPr lang="en-US" altLang="zh-CN" sz="30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143000" indent="-330200" fontAlgn="auto">
              <a:lnSpc>
                <a:spcPts val="4500"/>
              </a:lnSpc>
              <a:spcBef>
                <a:spcPts val="0"/>
              </a:spcBef>
              <a:spcAft>
                <a:spcPts val="1000"/>
              </a:spcAft>
              <a:buClr>
                <a:srgbClr val="D1202F"/>
              </a:buClr>
              <a:buSzPct val="120000"/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00" checksum="3348769475"/>
                  <wpsdc:marlchars xmlns:wpsdc="http://www.wps.cn/officeDocument/2017/drawingmlCustomData" val="500" checksum="2068644371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x86, x64, MIPS, ARM, PPC, etc.</a:t>
            </a:r>
            <a:endParaRPr lang="en-US" altLang="zh-CN" sz="26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571500" fontAlgn="auto">
              <a:lnSpc>
                <a:spcPts val="5000"/>
              </a:lnSpc>
              <a:spcBef>
                <a:spcPts val="0"/>
              </a:spcBef>
              <a:spcAft>
                <a:spcPts val="1000"/>
              </a:spcAft>
              <a:buClrTx/>
              <a:buSzPct val="20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http://angr.io</a:t>
            </a:r>
            <a:endParaRPr lang="en-US" altLang="zh-CN" sz="300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571500" fontAlgn="auto">
              <a:lnSpc>
                <a:spcPts val="5000"/>
              </a:lnSpc>
              <a:spcBef>
                <a:spcPts val="0"/>
              </a:spcBef>
              <a:spcAft>
                <a:spcPts val="1000"/>
              </a:spcAft>
              <a:buClrTx/>
              <a:buSzPct val="20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https://github.com/angr</a:t>
            </a:r>
            <a:endParaRPr lang="en-US" altLang="zh-CN" sz="300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Analyses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7505" y="975995"/>
            <a:ext cx="11282045" cy="580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angr provides a number of analyses: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060768" y="1663065"/>
            <a:ext cx="10070465" cy="3442970"/>
          </a:xfrm>
          <a:prstGeom prst="rect">
            <a:avLst/>
          </a:prstGeom>
          <a:solidFill>
            <a:srgbClr val="D1202F">
              <a:alpha val="5000"/>
            </a:srgbClr>
          </a:solidFill>
          <a:ln w="12700">
            <a:solidFill>
              <a:srgbClr val="D1202F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200" b="0" i="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900" b="0" i="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600" b="0" i="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400" b="0" i="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200" b="0" i="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&gt;&gt;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.[TAB]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p.analyses.BackwardSlice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p.analyses.CFGFast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       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p.analyses.Reassembler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    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p.analyses.BinaryOptimizer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p.analyses.CongruencyCheck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p.analyses.reload_analyses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p.analyses.BinDiff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       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p.analyses.DDG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           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p.analyses.StaticHooker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   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p.analyses.BoyScout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      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p.analyses.DFG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           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p.analyses.VariableRecovery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p.analyses.CalleeCleanupFinder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p.analyses.Disassembly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   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p.analyses.VariableRecoveryFast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p.analyses.CDG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           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p.analyses.GirlScout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     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p.analyses.Veritesting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    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p.analyses.CFG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           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p.analyses.Identifier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    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p.analyses.VFG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            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p.analyses.CFGAccurate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   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p.analyses.LoopFinder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    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p.analyses.VSA_DDG</a:t>
            </a:r>
            <a:endParaRPr lang="en-US" sz="2000" dirty="0" err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57505" y="5208270"/>
            <a:ext cx="11282045" cy="1100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The details about the analysis can be found in the API documentation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1"/>
          <a:srcRect t="4519" b="16150"/>
          <a:stretch>
            <a:fillRect/>
          </a:stretch>
        </p:blipFill>
        <p:spPr>
          <a:xfrm>
            <a:off x="0" y="-32385"/>
            <a:ext cx="12179935" cy="688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0" y="-32385"/>
            <a:ext cx="12192000" cy="690054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charset="0"/>
              <a:ea typeface="阿里巴巴普惠体 R" panose="00020600040101010101" pitchFamily="18" charset="-122"/>
              <a:cs typeface="Times New Roman" panose="02020603050405020304" charset="0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-19050" y="2219960"/>
            <a:ext cx="1219898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>
                <a:ln w="1905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charset="0"/>
                <a:ea typeface="思源黑体 CN Heavy" panose="020B0A00000000000000" charset="-122"/>
                <a:cs typeface="Arial Black" panose="020B0A04020102020204" charset="0"/>
                <a:sym typeface="思源黑体 CN Normal" panose="020B0400000000000000" charset="-122"/>
              </a:rPr>
              <a:t>THE END</a:t>
            </a:r>
            <a:endParaRPr kumimoji="0" lang="en-US" altLang="zh-CN" sz="6000" b="1" i="0" u="none" strike="noStrike" kern="1200" cap="none" spc="0" normalizeH="0" baseline="0" noProof="0">
              <a:ln w="19050"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charset="0"/>
              <a:ea typeface="思源黑体 CN Heavy" panose="020B0A00000000000000" charset="-122"/>
              <a:cs typeface="Arial Black" panose="020B0A04020102020204" charset="0"/>
              <a:sym typeface="思源黑体 CN Normal" panose="020B0400000000000000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9640129" y="6095138"/>
            <a:ext cx="2379149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2023.11.02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4768215" y="3272790"/>
            <a:ext cx="265557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华文楷体" panose="02010600040101010101" pitchFamily="2" charset="-122"/>
                <a:cs typeface="Palatino Linotype" panose="02040502050505030304" charset="0"/>
                <a:sym typeface="+mn-ea"/>
              </a:rPr>
              <a:t>Fangtian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华文楷体" panose="02010600040101010101" pitchFamily="2" charset="-122"/>
                <a:cs typeface="Palatino Linotype" panose="02040502050505030304" charset="0"/>
                <a:sym typeface="+mn-ea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华文楷体" panose="02010600040101010101" pitchFamily="2" charset="-122"/>
                <a:cs typeface="Palatino Linotype" panose="02040502050505030304" charset="0"/>
                <a:sym typeface="+mn-ea"/>
              </a:rPr>
              <a:t>Zhong</a:t>
            </a:r>
            <a:endParaRPr kumimoji="0" lang="en-US" altLang="zh-CN" sz="2500" b="1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华文楷体" panose="02010600040101010101" pitchFamily="2" charset="-122"/>
              <a:cs typeface="Palatino Linotype" panose="02040502050505030304" charset="0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Microsoft YaHei" panose="020B0503020204020204" pitchFamily="34" charset="-122"/>
                <a:cs typeface="Palatino Linotype" panose="02040502050505030304" charset="0"/>
              </a:rPr>
              <a:t>CSCI 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Microsoft YaHei" panose="020B0503020204020204" pitchFamily="34" charset="-122"/>
                <a:cs typeface="Palatino Linotype" panose="02040502050505030304" charset="0"/>
              </a:rPr>
              <a:t>591</a:t>
            </a:r>
            <a:endParaRPr kumimoji="0" lang="en-US" altLang="zh-CN" sz="2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Microsoft YaHei" panose="020B0503020204020204" pitchFamily="34" charset="-122"/>
              <a:cs typeface="Palatino Linotype" panose="02040502050505030304" charset="0"/>
            </a:endParaRPr>
          </a:p>
        </p:txBody>
      </p:sp>
      <p:sp>
        <p:nvSpPr>
          <p:cNvPr id="4" name="Freeform 159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675098" y="1732630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reeform 159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2992261" y="1228497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1" name="Freeform 159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969007" y="4372353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3"/>
          </a:solidFill>
          <a:ln w="1270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7" name="Freeform 298"/>
          <p:cNvSpPr/>
          <p:nvPr>
            <p:custDataLst>
              <p:tags r:id="rId7"/>
            </p:custDataLst>
          </p:nvPr>
        </p:nvSpPr>
        <p:spPr bwMode="auto">
          <a:xfrm>
            <a:off x="11101499" y="3197526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8" name="Freeform 302"/>
          <p:cNvSpPr/>
          <p:nvPr>
            <p:custDataLst>
              <p:tags r:id="rId8"/>
            </p:custDataLst>
          </p:nvPr>
        </p:nvSpPr>
        <p:spPr bwMode="auto">
          <a:xfrm>
            <a:off x="11362690" y="125349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5" name="Freeform 157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10433905" y="2017746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>
            <p:custDataLst>
              <p:tags r:id="rId10"/>
            </p:custDataLst>
          </p:nvPr>
        </p:nvSpPr>
        <p:spPr>
          <a:xfrm>
            <a:off x="2886710" y="4955540"/>
            <a:ext cx="6418580" cy="11398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Microsoft YaHei" panose="020B0503020204020204" pitchFamily="34" charset="-122"/>
                <a:cs typeface="Palatino Linotype" panose="02040502050505030304" charset="0"/>
              </a:rPr>
              <a:t>Gianforte School of Computing 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Microsoft YaHei" panose="020B0503020204020204" pitchFamily="34" charset="-122"/>
              <a:cs typeface="Palatino Linotype" panose="0204050205050503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anose="02040502050505030304" charset="0"/>
                <a:ea typeface="Microsoft YaHei" panose="020B0503020204020204" pitchFamily="34" charset="-122"/>
                <a:cs typeface="Palatino Linotype" panose="02040502050505030304" charset="0"/>
                <a:sym typeface="+mn-ea"/>
              </a:rPr>
              <a:t>Norm Asbjornson College of Engineering</a:t>
            </a:r>
            <a:endParaRPr kumimoji="0" lang="en-US" altLang="en-GB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charset="0"/>
              <a:ea typeface="Microsoft YaHei" panose="020B0503020204020204" pitchFamily="34" charset="-122"/>
              <a:cs typeface="Palatino Linotype" panose="02040502050505030304" charset="0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Microsoft YaHei" panose="020B0503020204020204" pitchFamily="34" charset="-122"/>
                <a:cs typeface="Palatino Linotype" panose="02040502050505030304" charset="0"/>
              </a:rPr>
              <a:t>E-mail: fangtian.zhong@montana.edu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Microsoft YaHei" panose="020B0503020204020204" pitchFamily="34" charset="-122"/>
              <a:cs typeface="Palatino Linotype" panose="0204050205050503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Microsoft YaHei" panose="020B0503020204020204" pitchFamily="34" charset="-122"/>
              <a:cs typeface="Palatino Linotype" panose="0204050205050503030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11785" y="46355"/>
            <a:ext cx="2063115" cy="144716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11" grpId="0" bldLvl="0" animBg="1"/>
      <p:bldP spid="17" grpId="0" bldLvl="0" animBg="1"/>
      <p:bldP spid="18" grpId="0" bldLvl="0" animBg="1"/>
      <p:bldP spid="2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angr issues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228" name="http://photo-static-api.fotomore.com/creative/vcg/400/new/VCG211384536225.jpg" descr="&amp;pky200_sjzg_VCG211384536225&amp;2&amp;src_rpledit_likech&amp;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28874" r="11087"/>
          <a:stretch>
            <a:fillRect/>
          </a:stretch>
        </p:blipFill>
        <p:spPr>
          <a:xfrm flipH="1">
            <a:off x="117475" y="4689475"/>
            <a:ext cx="1618076" cy="1800000"/>
          </a:xfrm>
          <a:prstGeom prst="rect">
            <a:avLst/>
          </a:prstGeom>
        </p:spPr>
      </p:pic>
      <p:sp>
        <p:nvSpPr>
          <p:cNvPr id="4" name="Text Box 8" descr="7b0a202020202262756c6c6574223a20227b5c2263617465676f727949645c223a31303030362c5c2274656d706c61746549645c223a32303233313234377d222c0a20202020227461726765744964223a202270726f636573734f6e6c696e6542756c6c6574220a7d0a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9900" y="1098550"/>
            <a:ext cx="10928985" cy="380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fontAlgn="auto">
              <a:lnSpc>
                <a:spcPts val="5000"/>
              </a:lnSpc>
              <a:spcBef>
                <a:spcPts val="0"/>
              </a:spcBef>
              <a:spcAft>
                <a:spcPts val="1000"/>
              </a:spcAft>
              <a:buClrTx/>
              <a:buSzPct val="200000"/>
              <a:buFontTx/>
              <a:buBlip>
                <a:blip r:embed="rId5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angr is heavily developed and continuously re-worked</a:t>
            </a:r>
            <a:endParaRPr lang="en-US" altLang="zh-CN" sz="30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571500" fontAlgn="auto">
              <a:lnSpc>
                <a:spcPts val="5000"/>
              </a:lnSpc>
              <a:spcBef>
                <a:spcPts val="0"/>
              </a:spcBef>
              <a:spcAft>
                <a:spcPts val="1000"/>
              </a:spcAft>
              <a:buClrTx/>
              <a:buSzPct val="200000"/>
              <a:buFontTx/>
              <a:buBlip>
                <a:blip r:embed="rId5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Backward-compatibility is not a priority</a:t>
            </a:r>
            <a:endParaRPr lang="en-US" altLang="zh-CN" sz="30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571500" fontAlgn="auto">
              <a:lnSpc>
                <a:spcPts val="5000"/>
              </a:lnSpc>
              <a:spcBef>
                <a:spcPts val="0"/>
              </a:spcBef>
              <a:spcAft>
                <a:spcPts val="1000"/>
              </a:spcAft>
              <a:buClrTx/>
              <a:buSzPct val="200000"/>
              <a:buFontTx/>
              <a:buBlip>
                <a:blip r:embed="rId5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Expect some level of frustration</a:t>
            </a:r>
            <a:endParaRPr lang="en-US" altLang="zh-CN" sz="30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571500" fontAlgn="auto">
              <a:lnSpc>
                <a:spcPts val="5000"/>
              </a:lnSpc>
              <a:spcBef>
                <a:spcPts val="0"/>
              </a:spcBef>
              <a:spcAft>
                <a:spcPts val="1000"/>
              </a:spcAft>
              <a:buClrTx/>
              <a:buSzPct val="200000"/>
              <a:buFontTx/>
              <a:buBlip>
                <a:blip r:embed="rId5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Expect some things in this tutorial to be outdated</a:t>
            </a:r>
            <a:endParaRPr lang="en-US" altLang="zh-CN" sz="30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angr Components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282383" y="1224280"/>
            <a:ext cx="9627235" cy="4808855"/>
            <a:chOff x="582" y="2088"/>
            <a:chExt cx="15161" cy="7573"/>
          </a:xfrm>
        </p:grpSpPr>
        <p:sp>
          <p:nvSpPr>
            <p:cNvPr id="16" name="圆角矩形 15"/>
            <p:cNvSpPr/>
            <p:nvPr>
              <p:custDataLst>
                <p:tags r:id="rId2"/>
              </p:custDataLst>
            </p:nvPr>
          </p:nvSpPr>
          <p:spPr>
            <a:xfrm>
              <a:off x="4846" y="2088"/>
              <a:ext cx="2835" cy="1814"/>
            </a:xfrm>
            <a:prstGeom prst="roundRect">
              <a:avLst/>
            </a:prstGeom>
            <a:solidFill>
              <a:srgbClr val="F6C7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GB" sz="2200" b="1" dirty="0" err="1">
                  <a:latin typeface="Arial" panose="020B0604020202020204" pitchFamily="34" charset="0"/>
                  <a:ea typeface="Calibri" panose="020F0502020204030204"/>
                  <a:cs typeface="Arial" panose="020B0604020202020204" pitchFamily="34" charset="0"/>
                  <a:sym typeface="Calibri" panose="020F0502020204030204"/>
                </a:rPr>
                <a:t>Binary Loader</a:t>
              </a:r>
              <a:endParaRPr lang="en-GB" sz="2200" b="1" dirty="0" err="1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endParaRPr>
            </a:p>
          </p:txBody>
        </p:sp>
        <p:sp>
          <p:nvSpPr>
            <p:cNvPr id="17" name="圆角矩形 16"/>
            <p:cNvSpPr/>
            <p:nvPr>
              <p:custDataLst>
                <p:tags r:id="rId3"/>
              </p:custDataLst>
            </p:nvPr>
          </p:nvSpPr>
          <p:spPr>
            <a:xfrm>
              <a:off x="4846" y="4927"/>
              <a:ext cx="2835" cy="1823"/>
            </a:xfrm>
            <a:prstGeom prst="roundRect">
              <a:avLst/>
            </a:prstGeom>
            <a:solidFill>
              <a:srgbClr val="FF6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GB" sz="2200" b="1" dirty="0" err="1">
                  <a:latin typeface="Arial" panose="020B0604020202020204" pitchFamily="34" charset="0"/>
                  <a:ea typeface="Calibri" panose="020F0502020204030204"/>
                  <a:cs typeface="Arial" panose="020B0604020202020204" pitchFamily="34" charset="0"/>
                  <a:sym typeface="Calibri" panose="020F0502020204030204"/>
                </a:rPr>
                <a:t>Static Analysis Routines</a:t>
              </a:r>
              <a:endParaRPr lang="en-GB" sz="2200" b="1" dirty="0" err="1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endParaRPr>
            </a:p>
          </p:txBody>
        </p:sp>
        <p:sp>
          <p:nvSpPr>
            <p:cNvPr id="18" name="圆角矩形 17"/>
            <p:cNvSpPr/>
            <p:nvPr>
              <p:custDataLst>
                <p:tags r:id="rId4"/>
              </p:custDataLst>
            </p:nvPr>
          </p:nvSpPr>
          <p:spPr>
            <a:xfrm>
              <a:off x="4846" y="7775"/>
              <a:ext cx="2835" cy="1814"/>
            </a:xfrm>
            <a:prstGeom prst="roundRect">
              <a:avLst/>
            </a:prstGeom>
            <a:solidFill>
              <a:srgbClr val="98C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GB" sz="2200" b="1" dirty="0" err="1">
                  <a:latin typeface="Arial" panose="020B0604020202020204" pitchFamily="34" charset="0"/>
                  <a:ea typeface="Calibri" panose="020F0502020204030204"/>
                  <a:cs typeface="Arial" panose="020B0604020202020204" pitchFamily="34" charset="0"/>
                  <a:sym typeface="Calibri" panose="020F0502020204030204"/>
                </a:rPr>
                <a:t>Symbolic Execution Engine</a:t>
              </a:r>
              <a:endParaRPr lang="en-GB" sz="2200" b="1" dirty="0" err="1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endParaRPr>
            </a:p>
          </p:txBody>
        </p:sp>
        <p:sp>
          <p:nvSpPr>
            <p:cNvPr id="21" name="左大括号 20"/>
            <p:cNvSpPr/>
            <p:nvPr>
              <p:custDataLst>
                <p:tags r:id="rId5"/>
              </p:custDataLst>
            </p:nvPr>
          </p:nvSpPr>
          <p:spPr>
            <a:xfrm>
              <a:off x="3451" y="3076"/>
              <a:ext cx="1368" cy="5707"/>
            </a:xfrm>
            <a:prstGeom prst="leftBrace">
              <a:avLst/>
            </a:prstGeom>
            <a:ln w="12700">
              <a:solidFill>
                <a:srgbClr val="6CCC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>
              <p:custDataLst>
                <p:tags r:id="rId6"/>
              </p:custDataLst>
            </p:nvPr>
          </p:nvSpPr>
          <p:spPr>
            <a:xfrm>
              <a:off x="582" y="4370"/>
              <a:ext cx="2835" cy="2835"/>
            </a:xfrm>
            <a:prstGeom prst="ellipse">
              <a:avLst/>
            </a:prstGeom>
            <a:solidFill>
              <a:srgbClr val="6CCC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GB" sz="2500" b="1" dirty="0" err="1">
                  <a:latin typeface="Arial" panose="020B0604020202020204" pitchFamily="34" charset="0"/>
                  <a:ea typeface="Calibri" panose="020F0502020204030204"/>
                  <a:cs typeface="Arial" panose="020B0604020202020204" pitchFamily="34" charset="0"/>
                  <a:sym typeface="Calibri" panose="020F0502020204030204"/>
                </a:rPr>
                <a:t>angr</a:t>
              </a:r>
              <a:endParaRPr lang="zh-CN" altLang="en-US" sz="25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9063" y="4259"/>
              <a:ext cx="4706" cy="3116"/>
              <a:chOff x="8672" y="4089"/>
              <a:chExt cx="4706" cy="3116"/>
            </a:xfrm>
          </p:grpSpPr>
          <p:sp>
            <p:nvSpPr>
              <p:cNvPr id="22" name="矩形 21"/>
              <p:cNvSpPr/>
              <p:nvPr>
                <p:custDataLst>
                  <p:tags r:id="rId7"/>
                </p:custDataLst>
              </p:nvPr>
            </p:nvSpPr>
            <p:spPr>
              <a:xfrm>
                <a:off x="8672" y="4089"/>
                <a:ext cx="4706" cy="878"/>
              </a:xfrm>
              <a:prstGeom prst="rect">
                <a:avLst/>
              </a:prstGeom>
              <a:solidFill>
                <a:srgbClr val="FF6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GB" sz="2200" b="1" dirty="0" err="1">
                    <a:latin typeface="Arial" panose="020B0604020202020204" pitchFamily="34" charset="0"/>
                    <a:ea typeface="Calibri" panose="020F0502020204030204"/>
                    <a:cs typeface="Arial" panose="020B0604020202020204" pitchFamily="34" charset="0"/>
                    <a:sym typeface="Calibri" panose="020F0502020204030204"/>
                  </a:rPr>
                  <a:t>Control-Flow Graph</a:t>
                </a:r>
                <a:endParaRPr lang="en-GB" sz="2200" b="1" dirty="0" err="1">
                  <a:latin typeface="Arial" panose="020B0604020202020204" pitchFamily="34" charset="0"/>
                  <a:ea typeface="Calibri" panose="020F0502020204030204"/>
                  <a:cs typeface="Arial" panose="020B0604020202020204" pitchFamily="34" charset="0"/>
                  <a:sym typeface="Calibri" panose="020F0502020204030204"/>
                </a:endParaRPr>
              </a:p>
            </p:txBody>
          </p:sp>
          <p:sp>
            <p:nvSpPr>
              <p:cNvPr id="23" name="矩形 22"/>
              <p:cNvSpPr/>
              <p:nvPr>
                <p:custDataLst>
                  <p:tags r:id="rId8"/>
                </p:custDataLst>
              </p:nvPr>
            </p:nvSpPr>
            <p:spPr>
              <a:xfrm>
                <a:off x="8672" y="5208"/>
                <a:ext cx="4706" cy="878"/>
              </a:xfrm>
              <a:prstGeom prst="rect">
                <a:avLst/>
              </a:prstGeom>
              <a:solidFill>
                <a:srgbClr val="FF6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GB" sz="2200" b="1" dirty="0" err="1">
                    <a:latin typeface="Arial" panose="020B0604020202020204" pitchFamily="34" charset="0"/>
                    <a:ea typeface="Calibri" panose="020F0502020204030204"/>
                    <a:cs typeface="Arial" panose="020B0604020202020204" pitchFamily="34" charset="0"/>
                    <a:sym typeface="Calibri" panose="020F0502020204030204"/>
                  </a:rPr>
                  <a:t>Data-Flow Analysis</a:t>
                </a:r>
                <a:endParaRPr lang="en-GB" sz="2200" b="1" dirty="0" err="1">
                  <a:latin typeface="Arial" panose="020B0604020202020204" pitchFamily="34" charset="0"/>
                  <a:ea typeface="Calibri" panose="020F0502020204030204"/>
                  <a:cs typeface="Arial" panose="020B0604020202020204" pitchFamily="34" charset="0"/>
                  <a:sym typeface="Calibri" panose="020F0502020204030204"/>
                </a:endParaRPr>
              </a:p>
            </p:txBody>
          </p:sp>
          <p:sp>
            <p:nvSpPr>
              <p:cNvPr id="24" name="矩形 23"/>
              <p:cNvSpPr/>
              <p:nvPr>
                <p:custDataLst>
                  <p:tags r:id="rId9"/>
                </p:custDataLst>
              </p:nvPr>
            </p:nvSpPr>
            <p:spPr>
              <a:xfrm>
                <a:off x="8672" y="6327"/>
                <a:ext cx="4706" cy="878"/>
              </a:xfrm>
              <a:prstGeom prst="rect">
                <a:avLst/>
              </a:prstGeom>
              <a:solidFill>
                <a:srgbClr val="FF6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GB" sz="2200" b="1" dirty="0" err="1">
                    <a:latin typeface="Arial" panose="020B0604020202020204" pitchFamily="34" charset="0"/>
                    <a:ea typeface="Calibri" panose="020F0502020204030204"/>
                    <a:cs typeface="Arial" panose="020B0604020202020204" pitchFamily="34" charset="0"/>
                    <a:sym typeface="Calibri" panose="020F0502020204030204"/>
                  </a:rPr>
                  <a:t>Value-Set Analysis</a:t>
                </a:r>
                <a:endParaRPr lang="en-GB" sz="2200" b="1" dirty="0" err="1">
                  <a:latin typeface="Arial" panose="020B0604020202020204" pitchFamily="34" charset="0"/>
                  <a:ea typeface="Calibri" panose="020F0502020204030204"/>
                  <a:cs typeface="Arial" panose="020B0604020202020204" pitchFamily="34" charset="0"/>
                  <a:sym typeface="Calibri" panose="020F0502020204030204"/>
                </a:endParaRPr>
              </a:p>
            </p:txBody>
          </p:sp>
        </p:grpSp>
        <p:sp>
          <p:nvSpPr>
            <p:cNvPr id="26" name="矩形 25"/>
            <p:cNvSpPr/>
            <p:nvPr>
              <p:custDataLst>
                <p:tags r:id="rId10"/>
              </p:custDataLst>
            </p:nvPr>
          </p:nvSpPr>
          <p:spPr>
            <a:xfrm>
              <a:off x="9063" y="7616"/>
              <a:ext cx="6680" cy="878"/>
            </a:xfrm>
            <a:prstGeom prst="rect">
              <a:avLst/>
            </a:prstGeom>
            <a:solidFill>
              <a:srgbClr val="98C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GB" sz="2200" b="1" dirty="0" err="1">
                  <a:latin typeface="Arial" panose="020B0604020202020204" pitchFamily="34" charset="0"/>
                  <a:ea typeface="Calibri" panose="020F0502020204030204"/>
                  <a:cs typeface="Arial" panose="020B0604020202020204" pitchFamily="34" charset="0"/>
                  <a:sym typeface="Calibri" panose="020F0502020204030204"/>
                </a:rPr>
                <a:t>Forward Symbolic Execution</a:t>
              </a:r>
              <a:endParaRPr lang="en-GB" sz="2200" b="1" dirty="0" err="1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11"/>
              </p:custDataLst>
            </p:nvPr>
          </p:nvSpPr>
          <p:spPr>
            <a:xfrm>
              <a:off x="9063" y="8783"/>
              <a:ext cx="6680" cy="878"/>
            </a:xfrm>
            <a:prstGeom prst="rect">
              <a:avLst/>
            </a:prstGeom>
            <a:solidFill>
              <a:srgbClr val="98C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GB" sz="2200" b="1" dirty="0" err="1">
                  <a:latin typeface="Arial" panose="020B0604020202020204" pitchFamily="34" charset="0"/>
                  <a:ea typeface="Calibri" panose="020F0502020204030204"/>
                  <a:cs typeface="Arial" panose="020B0604020202020204" pitchFamily="34" charset="0"/>
                  <a:sym typeface="Calibri" panose="020F0502020204030204"/>
                </a:rPr>
                <a:t>Under-constrained SE</a:t>
              </a:r>
              <a:endParaRPr lang="en-GB" sz="2200" b="1" dirty="0" err="1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endParaRPr>
            </a:p>
          </p:txBody>
        </p:sp>
        <p:sp>
          <p:nvSpPr>
            <p:cNvPr id="28" name="左大括号 27"/>
            <p:cNvSpPr/>
            <p:nvPr>
              <p:custDataLst>
                <p:tags r:id="rId12"/>
              </p:custDataLst>
            </p:nvPr>
          </p:nvSpPr>
          <p:spPr>
            <a:xfrm>
              <a:off x="7681" y="4791"/>
              <a:ext cx="1349" cy="2133"/>
            </a:xfrm>
            <a:prstGeom prst="leftBrace">
              <a:avLst>
                <a:gd name="adj1" fmla="val 22609"/>
                <a:gd name="adj2" fmla="val 50000"/>
              </a:avLst>
            </a:prstGeom>
            <a:ln w="12700">
              <a:solidFill>
                <a:srgbClr val="FF6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左大括号 28"/>
            <p:cNvSpPr/>
            <p:nvPr>
              <p:custDataLst>
                <p:tags r:id="rId13"/>
              </p:custDataLst>
            </p:nvPr>
          </p:nvSpPr>
          <p:spPr>
            <a:xfrm>
              <a:off x="7681" y="8079"/>
              <a:ext cx="1349" cy="1206"/>
            </a:xfrm>
            <a:prstGeom prst="leftBrace">
              <a:avLst>
                <a:gd name="adj1" fmla="val 22609"/>
                <a:gd name="adj2" fmla="val 50000"/>
              </a:avLst>
            </a:prstGeom>
            <a:ln w="12700">
              <a:solidFill>
                <a:srgbClr val="98CA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Installing angr (on Windows)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" name="Text Box 8" descr="7b0a202020202262756c6c6574223a20227b5c2263617465676f727949645c223a31303030362c5c2274656d706c61746549645c223a3230323331323437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3205" y="996950"/>
            <a:ext cx="11628755" cy="5291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fontAlgn="auto">
              <a:lnSpc>
                <a:spcPts val="5000"/>
              </a:lnSpc>
              <a:spcBef>
                <a:spcPts val="0"/>
              </a:spcBef>
              <a:spcAft>
                <a:spcPts val="1000"/>
              </a:spcAft>
              <a:buClrTx/>
              <a:buSzPct val="20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Use angr framework by pyCharm</a:t>
            </a:r>
            <a:endParaRPr lang="en-US" altLang="zh-CN" sz="30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899795" indent="-457200" fontAlgn="auto">
              <a:lnSpc>
                <a:spcPts val="3200"/>
              </a:lnSpc>
              <a:spcBef>
                <a:spcPts val="0"/>
              </a:spcBef>
              <a:spcAft>
                <a:spcPts val="300"/>
              </a:spcAft>
              <a:buClr>
                <a:srgbClr val="D1202F"/>
              </a:buClr>
              <a:buSzPct val="100000"/>
              <a:buFont typeface="Wingdings" panose="05000000000000000000" charset="0"/>
              <a:buChar char="m"/>
            </a:pPr>
            <a:r>
              <a:rPr lang="en-US" altLang="zh-CN" sz="2600" b="1" dirty="0">
                <a:solidFill>
                  <a:srgbClr val="D1202F"/>
                </a:solidFill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Step 1:</a:t>
            </a: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 angr is a library for Python 3.8+, and must be installed into your Python environment before it can be used.</a:t>
            </a:r>
            <a:endParaRPr lang="en-US" altLang="zh-CN" sz="26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899795" indent="-457200" fontAlgn="auto">
              <a:lnSpc>
                <a:spcPts val="3200"/>
              </a:lnSpc>
              <a:spcBef>
                <a:spcPts val="0"/>
              </a:spcBef>
              <a:spcAft>
                <a:spcPts val="300"/>
              </a:spcAft>
              <a:buClr>
                <a:srgbClr val="D1202F"/>
              </a:buClr>
              <a:buSzPct val="100000"/>
              <a:buFont typeface="Wingdings" panose="05000000000000000000" charset="0"/>
              <a:buChar char="Ø"/>
            </a:pPr>
            <a:r>
              <a:rPr lang="en-US" altLang="zh-CN" sz="2600" b="0" i="1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https://www.python.org/downloads/release/python-3810/</a:t>
            </a:r>
            <a:endParaRPr lang="en-US" altLang="zh-CN" sz="2600" b="0" i="1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899795" indent="-457200" fontAlgn="auto">
              <a:lnSpc>
                <a:spcPts val="3200"/>
              </a:lnSpc>
              <a:spcBef>
                <a:spcPts val="0"/>
              </a:spcBef>
              <a:spcAft>
                <a:spcPts val="300"/>
              </a:spcAft>
              <a:buClr>
                <a:srgbClr val="D1202F"/>
              </a:buClr>
              <a:buSzPct val="100000"/>
              <a:buFont typeface="Wingdings" panose="05000000000000000000" charset="0"/>
              <a:buChar char="m"/>
            </a:pPr>
            <a:r>
              <a:rPr lang="en-US" altLang="zh-CN" sz="2600" b="1" dirty="0">
                <a:solidFill>
                  <a:srgbClr val="D1202F"/>
                </a:solidFill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Step 2:</a:t>
            </a: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 pip install virtualenv</a:t>
            </a:r>
            <a:endParaRPr lang="en-US" altLang="zh-CN" sz="26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899795" indent="-457200" fontAlgn="auto">
              <a:lnSpc>
                <a:spcPts val="3200"/>
              </a:lnSpc>
              <a:spcBef>
                <a:spcPts val="0"/>
              </a:spcBef>
              <a:spcAft>
                <a:spcPts val="300"/>
              </a:spcAft>
              <a:buClr>
                <a:srgbClr val="D1202F"/>
              </a:buClr>
              <a:buSzPct val="100000"/>
              <a:buFont typeface="Wingdings" panose="05000000000000000000" charset="0"/>
              <a:buChar char="m"/>
            </a:pPr>
            <a:r>
              <a:rPr lang="en-US" altLang="zh-CN" sz="2600" b="1" dirty="0">
                <a:solidFill>
                  <a:srgbClr val="D1202F"/>
                </a:solidFill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Step 3:</a:t>
            </a: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 download git from  https://git-scm.com/download/win</a:t>
            </a:r>
            <a:endParaRPr lang="en-US" altLang="zh-CN" sz="26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899795" indent="-457200" fontAlgn="auto">
              <a:lnSpc>
                <a:spcPts val="3200"/>
              </a:lnSpc>
              <a:spcBef>
                <a:spcPts val="0"/>
              </a:spcBef>
              <a:spcAft>
                <a:spcPts val="300"/>
              </a:spcAft>
              <a:buClr>
                <a:srgbClr val="D1202F"/>
              </a:buClr>
              <a:buSzPct val="100000"/>
              <a:buFont typeface="Wingdings" panose="05000000000000000000" charset="0"/>
              <a:buChar char="m"/>
            </a:pPr>
            <a:r>
              <a:rPr lang="en-US" altLang="zh-CN" sz="2600" b="1" dirty="0">
                <a:solidFill>
                  <a:srgbClr val="D1202F"/>
                </a:solidFill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Step 4:</a:t>
            </a: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 download pyCharm from </a:t>
            </a:r>
            <a:r>
              <a:rPr lang="en-US" altLang="zh-CN" sz="2600" b="0" i="1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https://www.jetbrains.com/pycharm/download/#section=windows</a:t>
            </a:r>
            <a:endParaRPr lang="en-US" altLang="zh-CN" sz="26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899795" indent="-457200" fontAlgn="auto">
              <a:lnSpc>
                <a:spcPts val="3200"/>
              </a:lnSpc>
              <a:spcBef>
                <a:spcPts val="0"/>
              </a:spcBef>
              <a:spcAft>
                <a:spcPts val="300"/>
              </a:spcAft>
              <a:buClr>
                <a:srgbClr val="D1202F"/>
              </a:buClr>
              <a:buSzPct val="100000"/>
              <a:buFont typeface="Wingdings" panose="05000000000000000000" charset="0"/>
              <a:buChar char="m"/>
            </a:pPr>
            <a:r>
              <a:rPr lang="en-US" altLang="zh-CN" sz="2600" b="1" dirty="0">
                <a:solidFill>
                  <a:srgbClr val="D1202F"/>
                </a:solidFill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Step 5:</a:t>
            </a: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 Open pyCharm, New Project</a:t>
            </a:r>
            <a:endParaRPr lang="en-US" altLang="zh-CN" sz="26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899795" indent="-457200" fontAlgn="auto">
              <a:lnSpc>
                <a:spcPts val="3200"/>
              </a:lnSpc>
              <a:spcBef>
                <a:spcPts val="0"/>
              </a:spcBef>
              <a:spcAft>
                <a:spcPts val="300"/>
              </a:spcAft>
              <a:buClr>
                <a:srgbClr val="D1202F"/>
              </a:buClr>
              <a:buSzPct val="100000"/>
              <a:buFont typeface="Wingdings" panose="05000000000000000000" charset="0"/>
              <a:buChar char="m"/>
            </a:pPr>
            <a:r>
              <a:rPr lang="en-US" altLang="zh-CN" sz="2600" b="1" dirty="0">
                <a:solidFill>
                  <a:srgbClr val="D1202F"/>
                </a:solidFill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Step 6:</a:t>
            </a: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 Open terminal in pyCharm</a:t>
            </a:r>
            <a:endParaRPr lang="en-US" altLang="zh-CN" sz="26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899795" indent="-457200" fontAlgn="auto">
              <a:lnSpc>
                <a:spcPts val="3200"/>
              </a:lnSpc>
              <a:spcBef>
                <a:spcPts val="0"/>
              </a:spcBef>
              <a:spcAft>
                <a:spcPts val="300"/>
              </a:spcAft>
              <a:buClr>
                <a:srgbClr val="D1202F"/>
              </a:buClr>
              <a:buSzPct val="100000"/>
              <a:buFont typeface="Wingdings" panose="05000000000000000000" charset="0"/>
              <a:buChar char="m"/>
            </a:pPr>
            <a:r>
              <a:rPr lang="en-US" altLang="zh-CN" sz="2600" b="1" dirty="0">
                <a:solidFill>
                  <a:srgbClr val="D1202F"/>
                </a:solidFill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Step 7:</a:t>
            </a: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 virtualenv -p "C:\Path\To\python3\python.exe" env</a:t>
            </a:r>
            <a:endParaRPr lang="en-US" altLang="zh-CN" sz="26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270000" indent="-4572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D1202F"/>
              </a:buClr>
              <a:buSzPct val="100000"/>
              <a:buFont typeface="Wingdings" panose="05000000000000000000" charset="0"/>
              <a:buChar char="m"/>
            </a:pPr>
            <a:endParaRPr lang="en-US" altLang="zh-CN" sz="26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Installing angr (on Windows)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" name="Text Box 8" descr="7b0a202020202262756c6c6574223a20227b5c2263617465676f727949645c223a31303030362c5c2274656d706c61746549645c223a3230323331323437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3205" y="996950"/>
            <a:ext cx="11800205" cy="5291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fontAlgn="auto">
              <a:lnSpc>
                <a:spcPts val="5000"/>
              </a:lnSpc>
              <a:spcBef>
                <a:spcPts val="0"/>
              </a:spcBef>
              <a:spcAft>
                <a:spcPts val="1000"/>
              </a:spcAft>
              <a:buClrTx/>
              <a:buSzPct val="20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Use angr framework by pyCharm</a:t>
            </a:r>
            <a:endParaRPr lang="en-US" altLang="zh-CN" sz="30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720090" indent="-457200" fontAlgn="auto">
              <a:lnSpc>
                <a:spcPts val="3000"/>
              </a:lnSpc>
              <a:spcBef>
                <a:spcPts val="0"/>
              </a:spcBef>
              <a:spcAft>
                <a:spcPts val="300"/>
              </a:spcAft>
              <a:buClr>
                <a:srgbClr val="D1202F"/>
              </a:buClr>
              <a:buSzPct val="100000"/>
              <a:buFont typeface="Wingdings" panose="05000000000000000000" charset="0"/>
              <a:buChar char="m"/>
            </a:pPr>
            <a:r>
              <a:rPr lang="en-US" altLang="zh-CN" sz="2400" b="1" dirty="0">
                <a:solidFill>
                  <a:srgbClr val="D1202F"/>
                </a:solidFill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Step 8: </a:t>
            </a:r>
            <a:r>
              <a:rPr lang="en-US" altLang="zh-CN" sz="24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env\Scripts\activate (if File C:\Users\defaultuser0.DESKTOP-931HL80\PycharmProjects\pythonProject\env\Scripts\activate.ps1 cannot be loaded. The file C:\Users\defaultuser0.DESKTOP-931HL80\PycharmProjects\pythonProject\env\Scripts\activate.ps1 is not digitally signed. You cannot run this script on the current system. For more... then switch to cmd.exe for Terminal: File | Settings | Tools | Terminal | Shell path. ) </a:t>
            </a:r>
            <a:endParaRPr lang="en-US" altLang="zh-CN" sz="24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270000" indent="-457200" fontAlgn="auto">
              <a:lnSpc>
                <a:spcPts val="3000"/>
              </a:lnSpc>
              <a:spcBef>
                <a:spcPts val="0"/>
              </a:spcBef>
              <a:spcAft>
                <a:spcPts val="300"/>
              </a:spcAft>
              <a:buClr>
                <a:srgbClr val="D1202F"/>
              </a:buClr>
              <a:buSzPct val="100000"/>
              <a:buFont typeface="Wingdings" panose="05000000000000000000" charset="0"/>
              <a:buChar char="Ø"/>
            </a:pPr>
            <a:r>
              <a:rPr lang="en-US" altLang="zh-CN" sz="2400" b="0" i="1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https://youtrack.jetbrains.com/issue/IDEA-293789/Pycharm-Windows-Pipenv-failure-to-elevate</a:t>
            </a:r>
            <a:endParaRPr lang="en-US" altLang="zh-CN" sz="24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720090" indent="-457200" fontAlgn="auto">
              <a:lnSpc>
                <a:spcPts val="3000"/>
              </a:lnSpc>
              <a:spcBef>
                <a:spcPts val="0"/>
              </a:spcBef>
              <a:spcAft>
                <a:spcPts val="300"/>
              </a:spcAft>
              <a:buClr>
                <a:srgbClr val="D1202F"/>
              </a:buClr>
              <a:buSzPct val="100000"/>
              <a:buFont typeface="Wingdings" panose="05000000000000000000" charset="0"/>
              <a:buChar char="m"/>
            </a:pPr>
            <a:r>
              <a:rPr lang="en-US" altLang="zh-CN" sz="2400" b="1" dirty="0">
                <a:solidFill>
                  <a:srgbClr val="D1202F"/>
                </a:solidFill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Step 9:</a:t>
            </a:r>
            <a:r>
              <a:rPr lang="en-US" altLang="zh-CN" sz="24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 Change the Python Interpreter to the location of python.exe in the virtual environment (C:\Users\defaultuser0.DESKTOP-931HL80\PycharmProjects\pythonProject\env\Scripts).</a:t>
            </a:r>
            <a:endParaRPr lang="en-US" altLang="zh-CN" sz="24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812800" indent="0" fontAlgn="auto">
              <a:lnSpc>
                <a:spcPts val="3200"/>
              </a:lnSpc>
              <a:spcBef>
                <a:spcPts val="0"/>
              </a:spcBef>
              <a:spcAft>
                <a:spcPts val="300"/>
              </a:spcAft>
              <a:buClr>
                <a:srgbClr val="D1202F"/>
              </a:buClr>
              <a:buSzPct val="100000"/>
              <a:buFont typeface="Wingdings" panose="05000000000000000000" charset="0"/>
              <a:buNone/>
            </a:pPr>
            <a:endParaRPr lang="en-US" altLang="zh-CN" sz="26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270000" indent="-4572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D1202F"/>
              </a:buClr>
              <a:buSzPct val="100000"/>
              <a:buFont typeface="Wingdings" panose="05000000000000000000" charset="0"/>
              <a:buChar char="m"/>
            </a:pPr>
            <a:endParaRPr lang="en-US" altLang="zh-CN" sz="26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Testing angr’s Installation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639060" y="1379855"/>
            <a:ext cx="7057390" cy="4757420"/>
            <a:chOff x="4446" y="2596"/>
            <a:chExt cx="10586" cy="7054"/>
          </a:xfrm>
        </p:grpSpPr>
        <p:sp>
          <p:nvSpPr>
            <p:cNvPr id="12" name="圆角矩形 11"/>
            <p:cNvSpPr/>
            <p:nvPr>
              <p:custDataLst>
                <p:tags r:id="rId2"/>
              </p:custDataLst>
            </p:nvPr>
          </p:nvSpPr>
          <p:spPr>
            <a:xfrm>
              <a:off x="4446" y="2596"/>
              <a:ext cx="10587" cy="7055"/>
            </a:xfrm>
            <a:prstGeom prst="roundRect">
              <a:avLst/>
            </a:prstGeom>
            <a:solidFill>
              <a:srgbClr val="D1202F"/>
            </a:solidFill>
            <a:ln>
              <a:solidFill>
                <a:srgbClr val="D12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>
              <p:custDataLst>
                <p:tags r:id="rId3"/>
              </p:custDataLst>
            </p:nvPr>
          </p:nvSpPr>
          <p:spPr>
            <a:xfrm>
              <a:off x="4446" y="2596"/>
              <a:ext cx="10309" cy="6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D12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Content Placeholder 2"/>
            <p:cNvSpPr>
              <a:spLocks noGrp="1"/>
            </p:cNvSpPr>
            <p:nvPr>
              <p:custDataLst>
                <p:tags r:id="rId4"/>
              </p:custDataLst>
            </p:nvPr>
          </p:nvSpPr>
          <p:spPr>
            <a:xfrm>
              <a:off x="5224" y="2740"/>
              <a:ext cx="9265" cy="643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200" b="0" i="0" kern="1200">
                  <a:solidFill>
                    <a:sysClr val="windowText" lastClr="000000"/>
                  </a:solidFill>
                  <a:latin typeface="Roboto Light"/>
                  <a:ea typeface="+mn-ea"/>
                  <a:cs typeface="Roboto Light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900" b="0" i="0" kern="1200">
                  <a:solidFill>
                    <a:sysClr val="windowText" lastClr="000000"/>
                  </a:solidFill>
                  <a:latin typeface="Roboto Light"/>
                  <a:ea typeface="+mn-ea"/>
                  <a:cs typeface="Roboto Light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1600" b="0" i="0" kern="1200">
                  <a:solidFill>
                    <a:sysClr val="windowText" lastClr="000000"/>
                  </a:solidFill>
                  <a:latin typeface="Roboto Light"/>
                  <a:ea typeface="+mn-ea"/>
                  <a:cs typeface="Roboto Light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400" b="0" i="0" kern="1200">
                  <a:solidFill>
                    <a:sysClr val="windowText" lastClr="000000"/>
                  </a:solidFill>
                  <a:latin typeface="Roboto Light"/>
                  <a:ea typeface="+mn-ea"/>
                  <a:cs typeface="Roboto Light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1200" b="0" i="0" kern="1200">
                  <a:solidFill>
                    <a:sysClr val="windowText" lastClr="000000"/>
                  </a:solidFill>
                  <a:latin typeface="Roboto Light"/>
                  <a:ea typeface="+mn-ea"/>
                  <a:cs typeface="Roboto 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ts val="4500"/>
                </a:lnSpc>
                <a:spcBef>
                  <a:spcPts val="0"/>
                </a:spcBef>
                <a:buNone/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import angr</a:t>
              </a:r>
              <a:endParaRPr lang="en-US" sz="3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 fontAlgn="auto">
                <a:lnSpc>
                  <a:spcPts val="4500"/>
                </a:lnSpc>
                <a:spcBef>
                  <a:spcPts val="0"/>
                </a:spcBef>
                <a:buNone/>
              </a:pPr>
              <a:endParaRPr lang="en-US" sz="3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 fontAlgn="auto">
                <a:lnSpc>
                  <a:spcPts val="4500"/>
                </a:lnSpc>
                <a:spcBef>
                  <a:spcPts val="0"/>
                </a:spcBef>
                <a:buNone/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proj = angr.Project('</a:t>
              </a:r>
              <a:r>
                <a:rPr lang="en-US" sz="3000" dirty="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CIH.exe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')</a:t>
              </a:r>
              <a:endParaRPr lang="en-US" sz="3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 fontAlgn="auto">
                <a:lnSpc>
                  <a:spcPts val="4500"/>
                </a:lnSpc>
                <a:spcBef>
                  <a:spcPts val="0"/>
                </a:spcBef>
                <a:buNone/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print(proj.arch)</a:t>
              </a:r>
              <a:endParaRPr lang="en-US" sz="3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 fontAlgn="auto">
                <a:lnSpc>
                  <a:spcPts val="4500"/>
                </a:lnSpc>
                <a:spcBef>
                  <a:spcPts val="0"/>
                </a:spcBef>
                <a:buNone/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arch = proj.arch</a:t>
              </a:r>
              <a:endParaRPr lang="en-US" sz="3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 fontAlgn="auto">
                <a:lnSpc>
                  <a:spcPts val="4500"/>
                </a:lnSpc>
                <a:spcBef>
                  <a:spcPts val="0"/>
                </a:spcBef>
                <a:buNone/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print(arch.bits)</a:t>
              </a:r>
              <a:endParaRPr lang="en-US" sz="3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 fontAlgn="auto">
                <a:lnSpc>
                  <a:spcPts val="4500"/>
                </a:lnSpc>
                <a:spcBef>
                  <a:spcPts val="0"/>
                </a:spcBef>
                <a:buNone/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print(arch.bytes)</a:t>
              </a:r>
              <a:endParaRPr lang="en-US" sz="3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0" name="图片 29" descr="2355 [转换]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86129" r="-376"/>
          <a:stretch>
            <a:fillRect/>
          </a:stretch>
        </p:blipFill>
        <p:spPr>
          <a:xfrm>
            <a:off x="583298" y="4801030"/>
            <a:ext cx="1012724" cy="1800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39" h="5046">
                <a:moveTo>
                  <a:pt x="0" y="0"/>
                </a:moveTo>
                <a:lnTo>
                  <a:pt x="2839" y="0"/>
                </a:lnTo>
                <a:lnTo>
                  <a:pt x="2839" y="5046"/>
                </a:lnTo>
                <a:lnTo>
                  <a:pt x="2525" y="5046"/>
                </a:lnTo>
                <a:cubicBezTo>
                  <a:pt x="2567" y="5017"/>
                  <a:pt x="2591" y="4963"/>
                  <a:pt x="2587" y="4943"/>
                </a:cubicBezTo>
                <a:cubicBezTo>
                  <a:pt x="2610" y="4750"/>
                  <a:pt x="1913" y="4594"/>
                  <a:pt x="1231" y="4599"/>
                </a:cubicBezTo>
                <a:cubicBezTo>
                  <a:pt x="682" y="4593"/>
                  <a:pt x="171" y="4697"/>
                  <a:pt x="0" y="4798"/>
                </a:cubicBezTo>
                <a:lnTo>
                  <a:pt x="0" y="0"/>
                </a:ln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Workflow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9900" y="1057910"/>
            <a:ext cx="11356975" cy="327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28650" fontAlgn="auto">
              <a:lnSpc>
                <a:spcPts val="4500"/>
              </a:lnSpc>
              <a:spcBef>
                <a:spcPts val="0"/>
              </a:spcBef>
              <a:spcAft>
                <a:spcPts val="1000"/>
              </a:spcAft>
              <a:buClrTx/>
              <a:buSzPct val="16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293786480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3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Load a binary</a:t>
            </a:r>
            <a:endParaRPr lang="en-US" altLang="zh-CN" sz="33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28650" fontAlgn="auto">
              <a:lnSpc>
                <a:spcPts val="4500"/>
              </a:lnSpc>
              <a:spcBef>
                <a:spcPts val="0"/>
              </a:spcBef>
              <a:spcAft>
                <a:spcPts val="1000"/>
              </a:spcAft>
              <a:buClrTx/>
              <a:buSzPct val="16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293786480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3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Translate to an intermediate representation</a:t>
            </a:r>
            <a:endParaRPr lang="en-US" altLang="zh-CN" sz="33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28650" fontAlgn="auto">
              <a:lnSpc>
                <a:spcPts val="4500"/>
              </a:lnSpc>
              <a:spcBef>
                <a:spcPts val="0"/>
              </a:spcBef>
              <a:spcAft>
                <a:spcPts val="1000"/>
              </a:spcAft>
              <a:buClrTx/>
              <a:buSzPct val="16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293786480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3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Instrument</a:t>
            </a:r>
            <a:endParaRPr lang="en-US" altLang="zh-CN" sz="33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28650" fontAlgn="auto">
              <a:lnSpc>
                <a:spcPts val="4500"/>
              </a:lnSpc>
              <a:spcBef>
                <a:spcPts val="0"/>
              </a:spcBef>
              <a:spcAft>
                <a:spcPts val="1000"/>
              </a:spcAft>
              <a:buClrTx/>
              <a:buSzPct val="16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293786480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3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Analyze</a:t>
            </a:r>
            <a:endParaRPr lang="en-US" altLang="zh-CN" sz="33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28650" fontAlgn="auto">
              <a:lnSpc>
                <a:spcPts val="4500"/>
              </a:lnSpc>
              <a:spcBef>
                <a:spcPts val="0"/>
              </a:spcBef>
              <a:spcAft>
                <a:spcPts val="1000"/>
              </a:spcAft>
              <a:buClrTx/>
              <a:buSzPct val="16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293786480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3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Examine results</a:t>
            </a:r>
            <a:endParaRPr lang="en-US" altLang="zh-CN" sz="33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pic>
        <p:nvPicPr>
          <p:cNvPr id="33" name="图片 32" descr="/Users/weiqingqing/Desktop/2555 [转换].png2555 [转换]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23598" r="55071" b="9740"/>
          <a:stretch>
            <a:fillRect/>
          </a:stretch>
        </p:blipFill>
        <p:spPr>
          <a:xfrm flipH="1">
            <a:off x="131445" y="5104130"/>
            <a:ext cx="1552881" cy="14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BEAUTIFY_FLAG" val="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BEAUTIFY_FLAG" val="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"/>
</p:tagLst>
</file>

<file path=ppt/tags/tag416.xml><?xml version="1.0" encoding="utf-8"?>
<p:tagLst xmlns:p="http://schemas.openxmlformats.org/presentationml/2006/main">
  <p:tag name="KSO_WM_BEAUTIFY_FLAG" val=""/>
</p:tagLst>
</file>

<file path=ppt/tags/tag417.xml><?xml version="1.0" encoding="utf-8"?>
<p:tagLst xmlns:p="http://schemas.openxmlformats.org/presentationml/2006/main">
  <p:tag name="KSO_WM_BEAUTIFY_FLAG" val="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BEAUTIFY_FLAG" val="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"/>
</p:tagLst>
</file>

<file path=ppt/tags/tag427.xml><?xml version="1.0" encoding="utf-8"?>
<p:tagLst xmlns:p="http://schemas.openxmlformats.org/presentationml/2006/main">
  <p:tag name="KSO_WM_BEAUTIFY_FLAG" val="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30.xml><?xml version="1.0" encoding="utf-8"?>
<p:tagLst xmlns:p="http://schemas.openxmlformats.org/presentationml/2006/main">
  <p:tag name="KSO_WM_BEAUTIFY_FLAG" val=""/>
</p:tagLst>
</file>

<file path=ppt/tags/tag431.xml><?xml version="1.0" encoding="utf-8"?>
<p:tagLst xmlns:p="http://schemas.openxmlformats.org/presentationml/2006/main">
  <p:tag name="KSO_WM_BEAUTIFY_FLAG" val=""/>
</p:tagLst>
</file>

<file path=ppt/tags/tag432.xml><?xml version="1.0" encoding="utf-8"?>
<p:tagLst xmlns:p="http://schemas.openxmlformats.org/presentationml/2006/main">
  <p:tag name="KSO_WM_BEAUTIFY_FLAG" val=""/>
</p:tagLst>
</file>

<file path=ppt/tags/tag433.xml><?xml version="1.0" encoding="utf-8"?>
<p:tagLst xmlns:p="http://schemas.openxmlformats.org/presentationml/2006/main">
  <p:tag name="KSO_WM_BEAUTIFY_FLAG" val=""/>
</p:tagLst>
</file>

<file path=ppt/tags/tag434.xml><?xml version="1.0" encoding="utf-8"?>
<p:tagLst xmlns:p="http://schemas.openxmlformats.org/presentationml/2006/main">
  <p:tag name="KSO_WM_BEAUTIFY_FLAG" val=""/>
</p:tagLst>
</file>

<file path=ppt/tags/tag435.xml><?xml version="1.0" encoding="utf-8"?>
<p:tagLst xmlns:p="http://schemas.openxmlformats.org/presentationml/2006/main">
  <p:tag name="KSO_WM_BEAUTIFY_FLAG" val=""/>
</p:tagLst>
</file>

<file path=ppt/tags/tag436.xml><?xml version="1.0" encoding="utf-8"?>
<p:tagLst xmlns:p="http://schemas.openxmlformats.org/presentationml/2006/main">
  <p:tag name="KSO_WM_BEAUTIFY_FLAG" val=""/>
</p:tagLst>
</file>

<file path=ppt/tags/tag437.xml><?xml version="1.0" encoding="utf-8"?>
<p:tagLst xmlns:p="http://schemas.openxmlformats.org/presentationml/2006/main">
  <p:tag name="KSO_WM_BEAUTIFY_FLAG" val=""/>
</p:tagLst>
</file>

<file path=ppt/tags/tag438.xml><?xml version="1.0" encoding="utf-8"?>
<p:tagLst xmlns:p="http://schemas.openxmlformats.org/presentationml/2006/main">
  <p:tag name="KSO_WM_BEAUTIFY_FLAG" val=""/>
</p:tagLst>
</file>

<file path=ppt/tags/tag439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40.xml><?xml version="1.0" encoding="utf-8"?>
<p:tagLst xmlns:p="http://schemas.openxmlformats.org/presentationml/2006/main">
  <p:tag name="KSO_WM_BEAUTIFY_FLAG" val=""/>
</p:tagLst>
</file>

<file path=ppt/tags/tag441.xml><?xml version="1.0" encoding="utf-8"?>
<p:tagLst xmlns:p="http://schemas.openxmlformats.org/presentationml/2006/main">
  <p:tag name="KSO_WM_BEAUTIFY_FLAG" val=""/>
</p:tagLst>
</file>

<file path=ppt/tags/tag442.xml><?xml version="1.0" encoding="utf-8"?>
<p:tagLst xmlns:p="http://schemas.openxmlformats.org/presentationml/2006/main">
  <p:tag name="KSO_WM_BEAUTIFY_FLAG" val=""/>
</p:tagLst>
</file>

<file path=ppt/tags/tag443.xml><?xml version="1.0" encoding="utf-8"?>
<p:tagLst xmlns:p="http://schemas.openxmlformats.org/presentationml/2006/main">
  <p:tag name="KSO_WM_BEAUTIFY_FLAG" val=""/>
</p:tagLst>
</file>

<file path=ppt/tags/tag444.xml><?xml version="1.0" encoding="utf-8"?>
<p:tagLst xmlns:p="http://schemas.openxmlformats.org/presentationml/2006/main">
  <p:tag name="KSO_WM_BEAUTIFY_FLAG" val=""/>
</p:tagLst>
</file>

<file path=ppt/tags/tag445.xml><?xml version="1.0" encoding="utf-8"?>
<p:tagLst xmlns:p="http://schemas.openxmlformats.org/presentationml/2006/main">
  <p:tag name="KSO_WM_BEAUTIFY_FLAG" val=""/>
</p:tagLst>
</file>

<file path=ppt/tags/tag446.xml><?xml version="1.0" encoding="utf-8"?>
<p:tagLst xmlns:p="http://schemas.openxmlformats.org/presentationml/2006/main">
  <p:tag name="KSO_WM_BEAUTIFY_FLAG" val=""/>
</p:tagLst>
</file>

<file path=ppt/tags/tag447.xml><?xml version="1.0" encoding="utf-8"?>
<p:tagLst xmlns:p="http://schemas.openxmlformats.org/presentationml/2006/main">
  <p:tag name="KSO_WM_BEAUTIFY_FLAG" val=""/>
</p:tagLst>
</file>

<file path=ppt/tags/tag448.xml><?xml version="1.0" encoding="utf-8"?>
<p:tagLst xmlns:p="http://schemas.openxmlformats.org/presentationml/2006/main">
  <p:tag name="KSO_WM_BEAUTIFY_FLAG" val=""/>
</p:tagLst>
</file>

<file path=ppt/tags/tag449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50.xml><?xml version="1.0" encoding="utf-8"?>
<p:tagLst xmlns:p="http://schemas.openxmlformats.org/presentationml/2006/main">
  <p:tag name="KSO_WM_BEAUTIFY_FLAG" val=""/>
</p:tagLst>
</file>

<file path=ppt/tags/tag451.xml><?xml version="1.0" encoding="utf-8"?>
<p:tagLst xmlns:p="http://schemas.openxmlformats.org/presentationml/2006/main">
  <p:tag name="KSO_WM_BEAUTIFY_FLAG" val=""/>
</p:tagLst>
</file>

<file path=ppt/tags/tag452.xml><?xml version="1.0" encoding="utf-8"?>
<p:tagLst xmlns:p="http://schemas.openxmlformats.org/presentationml/2006/main">
  <p:tag name="KSO_WM_BEAUTIFY_FLAG" val=""/>
</p:tagLst>
</file>

<file path=ppt/tags/tag453.xml><?xml version="1.0" encoding="utf-8"?>
<p:tagLst xmlns:p="http://schemas.openxmlformats.org/presentationml/2006/main">
  <p:tag name="KSO_WM_BEAUTIFY_FLAG" val=""/>
</p:tagLst>
</file>

<file path=ppt/tags/tag454.xml><?xml version="1.0" encoding="utf-8"?>
<p:tagLst xmlns:p="http://schemas.openxmlformats.org/presentationml/2006/main">
  <p:tag name="KSO_WM_BEAUTIFY_FLAG" val=""/>
</p:tagLst>
</file>

<file path=ppt/tags/tag455.xml><?xml version="1.0" encoding="utf-8"?>
<p:tagLst xmlns:p="http://schemas.openxmlformats.org/presentationml/2006/main">
  <p:tag name="KSO_WM_BEAUTIFY_FLAG" val=""/>
</p:tagLst>
</file>

<file path=ppt/tags/tag456.xml><?xml version="1.0" encoding="utf-8"?>
<p:tagLst xmlns:p="http://schemas.openxmlformats.org/presentationml/2006/main">
  <p:tag name="KSO_WM_BEAUTIFY_FLAG" val=""/>
</p:tagLst>
</file>

<file path=ppt/tags/tag457.xml><?xml version="1.0" encoding="utf-8"?>
<p:tagLst xmlns:p="http://schemas.openxmlformats.org/presentationml/2006/main">
  <p:tag name="KSO_WM_BEAUTIFY_FLAG" val=""/>
</p:tagLst>
</file>

<file path=ppt/tags/tag458.xml><?xml version="1.0" encoding="utf-8"?>
<p:tagLst xmlns:p="http://schemas.openxmlformats.org/presentationml/2006/main">
  <p:tag name="KSO_WM_BEAUTIFY_FLAG" val=""/>
</p:tagLst>
</file>

<file path=ppt/tags/tag459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60.xml><?xml version="1.0" encoding="utf-8"?>
<p:tagLst xmlns:p="http://schemas.openxmlformats.org/presentationml/2006/main">
  <p:tag name="KSO_WM_BEAUTIFY_FLAG" val=""/>
</p:tagLst>
</file>

<file path=ppt/tags/tag461.xml><?xml version="1.0" encoding="utf-8"?>
<p:tagLst xmlns:p="http://schemas.openxmlformats.org/presentationml/2006/main">
  <p:tag name="KSO_WM_BEAUTIFY_FLAG" val=""/>
</p:tagLst>
</file>

<file path=ppt/tags/tag462.xml><?xml version="1.0" encoding="utf-8"?>
<p:tagLst xmlns:p="http://schemas.openxmlformats.org/presentationml/2006/main">
  <p:tag name="KSO_WM_BEAUTIFY_FLAG" val=""/>
</p:tagLst>
</file>

<file path=ppt/tags/tag463.xml><?xml version="1.0" encoding="utf-8"?>
<p:tagLst xmlns:p="http://schemas.openxmlformats.org/presentationml/2006/main">
  <p:tag name="KSO_WM_BEAUTIFY_FLAG" val=""/>
</p:tagLst>
</file>

<file path=ppt/tags/tag464.xml><?xml version="1.0" encoding="utf-8"?>
<p:tagLst xmlns:p="http://schemas.openxmlformats.org/presentationml/2006/main">
  <p:tag name="KSO_WM_BEAUTIFY_FLAG" val=""/>
</p:tagLst>
</file>

<file path=ppt/tags/tag465.xml><?xml version="1.0" encoding="utf-8"?>
<p:tagLst xmlns:p="http://schemas.openxmlformats.org/presentationml/2006/main">
  <p:tag name="KSO_WM_BEAUTIFY_FLAG" val=""/>
</p:tagLst>
</file>

<file path=ppt/tags/tag466.xml><?xml version="1.0" encoding="utf-8"?>
<p:tagLst xmlns:p="http://schemas.openxmlformats.org/presentationml/2006/main">
  <p:tag name="KSO_WM_BEAUTIFY_FLAG" val=""/>
</p:tagLst>
</file>

<file path=ppt/tags/tag467.xml><?xml version="1.0" encoding="utf-8"?>
<p:tagLst xmlns:p="http://schemas.openxmlformats.org/presentationml/2006/main">
  <p:tag name="KSO_WM_BEAUTIFY_FLAG" val=""/>
</p:tagLst>
</file>

<file path=ppt/tags/tag468.xml><?xml version="1.0" encoding="utf-8"?>
<p:tagLst xmlns:p="http://schemas.openxmlformats.org/presentationml/2006/main">
  <p:tag name="KSO_WM_BEAUTIFY_FLAG" val=""/>
</p:tagLst>
</file>

<file path=ppt/tags/tag469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70.xml><?xml version="1.0" encoding="utf-8"?>
<p:tagLst xmlns:p="http://schemas.openxmlformats.org/presentationml/2006/main">
  <p:tag name="KSO_WM_BEAUTIFY_FLAG" val=""/>
</p:tagLst>
</file>

<file path=ppt/tags/tag471.xml><?xml version="1.0" encoding="utf-8"?>
<p:tagLst xmlns:p="http://schemas.openxmlformats.org/presentationml/2006/main">
  <p:tag name="KSO_WM_BEAUTIFY_FLAG" val=""/>
</p:tagLst>
</file>

<file path=ppt/tags/tag472.xml><?xml version="1.0" encoding="utf-8"?>
<p:tagLst xmlns:p="http://schemas.openxmlformats.org/presentationml/2006/main">
  <p:tag name="KSO_WM_BEAUTIFY_FLAG" val=""/>
</p:tagLst>
</file>

<file path=ppt/tags/tag473.xml><?xml version="1.0" encoding="utf-8"?>
<p:tagLst xmlns:p="http://schemas.openxmlformats.org/presentationml/2006/main">
  <p:tag name="KSO_WM_BEAUTIFY_FLAG" val=""/>
</p:tagLst>
</file>

<file path=ppt/tags/tag474.xml><?xml version="1.0" encoding="utf-8"?>
<p:tagLst xmlns:p="http://schemas.openxmlformats.org/presentationml/2006/main">
  <p:tag name="KSO_WM_BEAUTIFY_FLAG" val=""/>
</p:tagLst>
</file>

<file path=ppt/tags/tag475.xml><?xml version="1.0" encoding="utf-8"?>
<p:tagLst xmlns:p="http://schemas.openxmlformats.org/presentationml/2006/main">
  <p:tag name="KSO_WM_BEAUTIFY_FLAG" val=""/>
</p:tagLst>
</file>

<file path=ppt/tags/tag476.xml><?xml version="1.0" encoding="utf-8"?>
<p:tagLst xmlns:p="http://schemas.openxmlformats.org/presentationml/2006/main">
  <p:tag name="KSO_WM_BEAUTIFY_FLAG" val=""/>
</p:tagLst>
</file>

<file path=ppt/tags/tag477.xml><?xml version="1.0" encoding="utf-8"?>
<p:tagLst xmlns:p="http://schemas.openxmlformats.org/presentationml/2006/main">
  <p:tag name="KSO_WM_BEAUTIFY_FLAG" val=""/>
</p:tagLst>
</file>

<file path=ppt/tags/tag478.xml><?xml version="1.0" encoding="utf-8"?>
<p:tagLst xmlns:p="http://schemas.openxmlformats.org/presentationml/2006/main">
  <p:tag name="KSO_WM_BEAUTIFY_FLAG" val=""/>
</p:tagLst>
</file>

<file path=ppt/tags/tag479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80.xml><?xml version="1.0" encoding="utf-8"?>
<p:tagLst xmlns:p="http://schemas.openxmlformats.org/presentationml/2006/main">
  <p:tag name="KSO_WM_BEAUTIFY_FLAG" val=""/>
</p:tagLst>
</file>

<file path=ppt/tags/tag481.xml><?xml version="1.0" encoding="utf-8"?>
<p:tagLst xmlns:p="http://schemas.openxmlformats.org/presentationml/2006/main">
  <p:tag name="KSO_WM_BEAUTIFY_FLAG" val=""/>
</p:tagLst>
</file>

<file path=ppt/tags/tag482.xml><?xml version="1.0" encoding="utf-8"?>
<p:tagLst xmlns:p="http://schemas.openxmlformats.org/presentationml/2006/main">
  <p:tag name="KSO_WM_BEAUTIFY_FLAG" val=""/>
</p:tagLst>
</file>

<file path=ppt/tags/tag483.xml><?xml version="1.0" encoding="utf-8"?>
<p:tagLst xmlns:p="http://schemas.openxmlformats.org/presentationml/2006/main">
  <p:tag name="KSO_WM_BEAUTIFY_FLAG" val=""/>
</p:tagLst>
</file>

<file path=ppt/tags/tag484.xml><?xml version="1.0" encoding="utf-8"?>
<p:tagLst xmlns:p="http://schemas.openxmlformats.org/presentationml/2006/main">
  <p:tag name="KSO_WM_BEAUTIFY_FLAG" val=""/>
</p:tagLst>
</file>

<file path=ppt/tags/tag485.xml><?xml version="1.0" encoding="utf-8"?>
<p:tagLst xmlns:p="http://schemas.openxmlformats.org/presentationml/2006/main">
  <p:tag name="KSO_WM_BEAUTIFY_FLAG" val=""/>
</p:tagLst>
</file>

<file path=ppt/tags/tag486.xml><?xml version="1.0" encoding="utf-8"?>
<p:tagLst xmlns:p="http://schemas.openxmlformats.org/presentationml/2006/main">
  <p:tag name="KSO_WM_BEAUTIFY_FLAG" val=""/>
</p:tagLst>
</file>

<file path=ppt/tags/tag487.xml><?xml version="1.0" encoding="utf-8"?>
<p:tagLst xmlns:p="http://schemas.openxmlformats.org/presentationml/2006/main">
  <p:tag name="KSO_WM_BEAUTIFY_FLAG" val=""/>
</p:tagLst>
</file>

<file path=ppt/tags/tag488.xml><?xml version="1.0" encoding="utf-8"?>
<p:tagLst xmlns:p="http://schemas.openxmlformats.org/presentationml/2006/main">
  <p:tag name="KSO_WM_BEAUTIFY_FLAG" val=""/>
</p:tagLst>
</file>

<file path=ppt/tags/tag489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490.xml><?xml version="1.0" encoding="utf-8"?>
<p:tagLst xmlns:p="http://schemas.openxmlformats.org/presentationml/2006/main">
  <p:tag name="KSO_WM_BEAUTIFY_FLAG" val=""/>
</p:tagLst>
</file>

<file path=ppt/tags/tag491.xml><?xml version="1.0" encoding="utf-8"?>
<p:tagLst xmlns:p="http://schemas.openxmlformats.org/presentationml/2006/main">
  <p:tag name="KSO_WM_BEAUTIFY_FLAG" val=""/>
</p:tagLst>
</file>

<file path=ppt/tags/tag492.xml><?xml version="1.0" encoding="utf-8"?>
<p:tagLst xmlns:p="http://schemas.openxmlformats.org/presentationml/2006/main">
  <p:tag name="KSO_WM_BEAUTIFY_FLAG" val=""/>
</p:tagLst>
</file>

<file path=ppt/tags/tag493.xml><?xml version="1.0" encoding="utf-8"?>
<p:tagLst xmlns:p="http://schemas.openxmlformats.org/presentationml/2006/main">
  <p:tag name="KSO_WM_BEAUTIFY_FLAG" val=""/>
</p:tagLst>
</file>

<file path=ppt/tags/tag494.xml><?xml version="1.0" encoding="utf-8"?>
<p:tagLst xmlns:p="http://schemas.openxmlformats.org/presentationml/2006/main">
  <p:tag name="KSO_WM_BEAUTIFY_FLAG" val=""/>
</p:tagLst>
</file>

<file path=ppt/tags/tag495.xml><?xml version="1.0" encoding="utf-8"?>
<p:tagLst xmlns:p="http://schemas.openxmlformats.org/presentationml/2006/main">
  <p:tag name="KSO_WM_BEAUTIFY_FLAG" val=""/>
</p:tagLst>
</file>

<file path=ppt/tags/tag496.xml><?xml version="1.0" encoding="utf-8"?>
<p:tagLst xmlns:p="http://schemas.openxmlformats.org/presentationml/2006/main">
  <p:tag name="KSO_WM_BEAUTIFY_FLAG" val=""/>
</p:tagLst>
</file>

<file path=ppt/tags/tag497.xml><?xml version="1.0" encoding="utf-8"?>
<p:tagLst xmlns:p="http://schemas.openxmlformats.org/presentationml/2006/main">
  <p:tag name="KSO_WM_BEAUTIFY_FLAG" val=""/>
</p:tagLst>
</file>

<file path=ppt/tags/tag498.xml><?xml version="1.0" encoding="utf-8"?>
<p:tagLst xmlns:p="http://schemas.openxmlformats.org/presentationml/2006/main">
  <p:tag name="KSO_WM_BEAUTIFY_FLAG" val=""/>
</p:tagLst>
</file>

<file path=ppt/tags/tag49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00.xml><?xml version="1.0" encoding="utf-8"?>
<p:tagLst xmlns:p="http://schemas.openxmlformats.org/presentationml/2006/main">
  <p:tag name="KSO_WM_BEAUTIFY_FLAG" val=""/>
</p:tagLst>
</file>

<file path=ppt/tags/tag501.xml><?xml version="1.0" encoding="utf-8"?>
<p:tagLst xmlns:p="http://schemas.openxmlformats.org/presentationml/2006/main">
  <p:tag name="KSO_WM_BEAUTIFY_FLAG" val=""/>
</p:tagLst>
</file>

<file path=ppt/tags/tag502.xml><?xml version="1.0" encoding="utf-8"?>
<p:tagLst xmlns:p="http://schemas.openxmlformats.org/presentationml/2006/main">
  <p:tag name="KSO_WM_BEAUTIFY_FLAG" val=""/>
</p:tagLst>
</file>

<file path=ppt/tags/tag503.xml><?xml version="1.0" encoding="utf-8"?>
<p:tagLst xmlns:p="http://schemas.openxmlformats.org/presentationml/2006/main">
  <p:tag name="KSO_WM_BEAUTIFY_FLAG" val=""/>
</p:tagLst>
</file>

<file path=ppt/tags/tag504.xml><?xml version="1.0" encoding="utf-8"?>
<p:tagLst xmlns:p="http://schemas.openxmlformats.org/presentationml/2006/main">
  <p:tag name="KSO_WM_BEAUTIFY_FLAG" val=""/>
</p:tagLst>
</file>

<file path=ppt/tags/tag505.xml><?xml version="1.0" encoding="utf-8"?>
<p:tagLst xmlns:p="http://schemas.openxmlformats.org/presentationml/2006/main">
  <p:tag name="KSO_WM_BEAUTIFY_FLAG" val=""/>
</p:tagLst>
</file>

<file path=ppt/tags/tag506.xml><?xml version="1.0" encoding="utf-8"?>
<p:tagLst xmlns:p="http://schemas.openxmlformats.org/presentationml/2006/main">
  <p:tag name="KSO_WM_BEAUTIFY_FLAG" val=""/>
</p:tagLst>
</file>

<file path=ppt/tags/tag507.xml><?xml version="1.0" encoding="utf-8"?>
<p:tagLst xmlns:p="http://schemas.openxmlformats.org/presentationml/2006/main">
  <p:tag name="KSO_WM_BEAUTIFY_FLAG" val=""/>
</p:tagLst>
</file>

<file path=ppt/tags/tag508.xml><?xml version="1.0" encoding="utf-8"?>
<p:tagLst xmlns:p="http://schemas.openxmlformats.org/presentationml/2006/main">
  <p:tag name="KSO_WM_BEAUTIFY_FLAG" val=""/>
</p:tagLst>
</file>

<file path=ppt/tags/tag509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10.xml><?xml version="1.0" encoding="utf-8"?>
<p:tagLst xmlns:p="http://schemas.openxmlformats.org/presentationml/2006/main">
  <p:tag name="KSO_WM_BEAUTIFY_FLAG" val=""/>
</p:tagLst>
</file>

<file path=ppt/tags/tag511.xml><?xml version="1.0" encoding="utf-8"?>
<p:tagLst xmlns:p="http://schemas.openxmlformats.org/presentationml/2006/main">
  <p:tag name="KSO_WM_BEAUTIFY_FLAG" val=""/>
</p:tagLst>
</file>

<file path=ppt/tags/tag512.xml><?xml version="1.0" encoding="utf-8"?>
<p:tagLst xmlns:p="http://schemas.openxmlformats.org/presentationml/2006/main">
  <p:tag name="KSO_WM_BEAUTIFY_FLAG" val=""/>
</p:tagLst>
</file>

<file path=ppt/tags/tag513.xml><?xml version="1.0" encoding="utf-8"?>
<p:tagLst xmlns:p="http://schemas.openxmlformats.org/presentationml/2006/main">
  <p:tag name="KSO_WM_BEAUTIFY_FLAG" val=""/>
</p:tagLst>
</file>

<file path=ppt/tags/tag514.xml><?xml version="1.0" encoding="utf-8"?>
<p:tagLst xmlns:p="http://schemas.openxmlformats.org/presentationml/2006/main">
  <p:tag name="KSO_WM_BEAUTIFY_FLAG" val=""/>
</p:tagLst>
</file>

<file path=ppt/tags/tag515.xml><?xml version="1.0" encoding="utf-8"?>
<p:tagLst xmlns:p="http://schemas.openxmlformats.org/presentationml/2006/main">
  <p:tag name="KSO_WM_BEAUTIFY_FLAG" val=""/>
</p:tagLst>
</file>

<file path=ppt/tags/tag516.xml><?xml version="1.0" encoding="utf-8"?>
<p:tagLst xmlns:p="http://schemas.openxmlformats.org/presentationml/2006/main">
  <p:tag name="KSO_WM_BEAUTIFY_FLAG" val=""/>
</p:tagLst>
</file>

<file path=ppt/tags/tag517.xml><?xml version="1.0" encoding="utf-8"?>
<p:tagLst xmlns:p="http://schemas.openxmlformats.org/presentationml/2006/main">
  <p:tag name="KSO_WM_BEAUTIFY_FLAG" val=""/>
</p:tagLst>
</file>

<file path=ppt/tags/tag518.xml><?xml version="1.0" encoding="utf-8"?>
<p:tagLst xmlns:p="http://schemas.openxmlformats.org/presentationml/2006/main">
  <p:tag name="KSO_WM_BEAUTIFY_FLAG" val=""/>
</p:tagLst>
</file>

<file path=ppt/tags/tag519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20.xml><?xml version="1.0" encoding="utf-8"?>
<p:tagLst xmlns:p="http://schemas.openxmlformats.org/presentationml/2006/main">
  <p:tag name="KSO_WM_BEAUTIFY_FLAG" val=""/>
</p:tagLst>
</file>

<file path=ppt/tags/tag521.xml><?xml version="1.0" encoding="utf-8"?>
<p:tagLst xmlns:p="http://schemas.openxmlformats.org/presentationml/2006/main">
  <p:tag name="KSO_WM_BEAUTIFY_FLAG" val=""/>
</p:tagLst>
</file>

<file path=ppt/tags/tag522.xml><?xml version="1.0" encoding="utf-8"?>
<p:tagLst xmlns:p="http://schemas.openxmlformats.org/presentationml/2006/main">
  <p:tag name="KSO_WM_BEAUTIFY_FLAG" val=""/>
</p:tagLst>
</file>

<file path=ppt/tags/tag523.xml><?xml version="1.0" encoding="utf-8"?>
<p:tagLst xmlns:p="http://schemas.openxmlformats.org/presentationml/2006/main">
  <p:tag name="KSO_WM_BEAUTIFY_FLAG" val=""/>
</p:tagLst>
</file>

<file path=ppt/tags/tag524.xml><?xml version="1.0" encoding="utf-8"?>
<p:tagLst xmlns:p="http://schemas.openxmlformats.org/presentationml/2006/main">
  <p:tag name="KSO_WM_BEAUTIFY_FLAG" val=""/>
</p:tagLst>
</file>

<file path=ppt/tags/tag525.xml><?xml version="1.0" encoding="utf-8"?>
<p:tagLst xmlns:p="http://schemas.openxmlformats.org/presentationml/2006/main">
  <p:tag name="KSO_WM_BEAUTIFY_FLAG" val=""/>
</p:tagLst>
</file>

<file path=ppt/tags/tag526.xml><?xml version="1.0" encoding="utf-8"?>
<p:tagLst xmlns:p="http://schemas.openxmlformats.org/presentationml/2006/main">
  <p:tag name="KSO_WM_BEAUTIFY_FLAG" val=""/>
</p:tagLst>
</file>

<file path=ppt/tags/tag527.xml><?xml version="1.0" encoding="utf-8"?>
<p:tagLst xmlns:p="http://schemas.openxmlformats.org/presentationml/2006/main">
  <p:tag name="KSO_WM_BEAUTIFY_FLAG" val=""/>
</p:tagLst>
</file>

<file path=ppt/tags/tag528.xml><?xml version="1.0" encoding="utf-8"?>
<p:tagLst xmlns:p="http://schemas.openxmlformats.org/presentationml/2006/main">
  <p:tag name="KSO_WM_BEAUTIFY_FLAG" val=""/>
</p:tagLst>
</file>

<file path=ppt/tags/tag529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30.xml><?xml version="1.0" encoding="utf-8"?>
<p:tagLst xmlns:p="http://schemas.openxmlformats.org/presentationml/2006/main">
  <p:tag name="KSO_WM_BEAUTIFY_FLAG" val=""/>
</p:tagLst>
</file>

<file path=ppt/tags/tag531.xml><?xml version="1.0" encoding="utf-8"?>
<p:tagLst xmlns:p="http://schemas.openxmlformats.org/presentationml/2006/main">
  <p:tag name="KSO_WM_BEAUTIFY_FLAG" val=""/>
</p:tagLst>
</file>

<file path=ppt/tags/tag532.xml><?xml version="1.0" encoding="utf-8"?>
<p:tagLst xmlns:p="http://schemas.openxmlformats.org/presentationml/2006/main">
  <p:tag name="KSO_WM_BEAUTIFY_FLAG" val=""/>
</p:tagLst>
</file>

<file path=ppt/tags/tag533.xml><?xml version="1.0" encoding="utf-8"?>
<p:tagLst xmlns:p="http://schemas.openxmlformats.org/presentationml/2006/main">
  <p:tag name="KSO_WM_BEAUTIFY_FLAG" val=""/>
</p:tagLst>
</file>

<file path=ppt/tags/tag534.xml><?xml version="1.0" encoding="utf-8"?>
<p:tagLst xmlns:p="http://schemas.openxmlformats.org/presentationml/2006/main">
  <p:tag name="KSO_WM_BEAUTIFY_FLAG" val=""/>
</p:tagLst>
</file>

<file path=ppt/tags/tag535.xml><?xml version="1.0" encoding="utf-8"?>
<p:tagLst xmlns:p="http://schemas.openxmlformats.org/presentationml/2006/main">
  <p:tag name="KSO_WM_BEAUTIFY_FLAG" val=""/>
</p:tagLst>
</file>

<file path=ppt/tags/tag536.xml><?xml version="1.0" encoding="utf-8"?>
<p:tagLst xmlns:p="http://schemas.openxmlformats.org/presentationml/2006/main">
  <p:tag name="KSO_WM_SPECIAL_SOURCE" val="bdnull"/>
  <p:tag name="KSO_WM_SLIDE_ID" val="diagram20227964_3"/>
  <p:tag name="KSO_WM_TEMPLATE_SUBCATEGORY" val="0"/>
  <p:tag name="KSO_WM_TEMPLATE_MASTER_TYPE" val="1"/>
  <p:tag name="KSO_WM_TEMPLATE_COLOR_TYPE" val="0"/>
  <p:tag name="KSO_WM_SLIDE_INDEX" val="3"/>
  <p:tag name="KSO_WM_TAG_VERSION" val="1.0"/>
  <p:tag name="KSO_WM_BEAUTIFY_FLAG" val="#wm#"/>
  <p:tag name="KSO_WM_TEMPLATE_CATEGORY" val="diagram"/>
  <p:tag name="KSO_WM_TEMPLATE_INDEX" val="20227964"/>
  <p:tag name="KSO_WM_SLIDE_TYPE" val="text"/>
  <p:tag name="KSO_WM_SLIDE_SUBTYPE" val="diag"/>
  <p:tag name="KSO_WM_SLIDE_ITEM_CNT" val="3"/>
  <p:tag name="KSO_WM_SLIDE_SIZE" val="913.55*403"/>
  <p:tag name="KSO_WM_SLIDE_POSITION" val="0*66.25"/>
  <p:tag name="KSO_WM_DIAGRAM_GROUP_CODE" val="l1-1"/>
  <p:tag name="KSO_WM_SLIDE_DIAGTYPE" val="l"/>
  <p:tag name="KSO_WM_SLIDE_LAYOUT" val="l"/>
  <p:tag name="KSO_WM_SLIDE_LAYOUT_CNT" val="1"/>
</p:tagLst>
</file>

<file path=ppt/tags/tag537.xml><?xml version="1.0" encoding="utf-8"?>
<p:tagLst xmlns:p="http://schemas.openxmlformats.org/presentationml/2006/main">
  <p:tag name="COMMONDATA" val="eyJoZGlkIjoiMmY5MzdhMTM4MGYwZjY3MmUyNDAwYWI5ODI4MjA4MzUifQ=="/>
  <p:tag name="commondata" val="eyJoZGlkIjoiMjM1ZDY5MzU0NGI3ZGJmZTdiZTc0YzkyODVkMTMyZTUifQ=="/>
</p:tagLst>
</file>

<file path=ppt/tags/tag5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7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8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3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17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18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1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2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2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2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2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4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2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2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2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2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2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3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3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3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3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3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3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0.xml><?xml version="1.0" encoding="utf-8"?>
<a:theme xmlns:a="http://schemas.openxmlformats.org/drawingml/2006/main" name="3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1.xml><?xml version="1.0" encoding="utf-8"?>
<a:theme xmlns:a="http://schemas.openxmlformats.org/drawingml/2006/main" name="3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2.xml><?xml version="1.0" encoding="utf-8"?>
<a:theme xmlns:a="http://schemas.openxmlformats.org/drawingml/2006/main" name="3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4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5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6.xml><?xml version="1.0" encoding="utf-8"?>
<a:theme xmlns:a="http://schemas.openxmlformats.org/drawingml/2006/main" name="3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7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8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9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0.xml><?xml version="1.0" encoding="utf-8"?>
<a:theme xmlns:a="http://schemas.openxmlformats.org/drawingml/2006/main" name="9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1.xml><?xml version="1.0" encoding="utf-8"?>
<a:theme xmlns:a="http://schemas.openxmlformats.org/drawingml/2006/main" name="10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2.xml><?xml version="1.0" encoding="utf-8"?>
<a:theme xmlns:a="http://schemas.openxmlformats.org/drawingml/2006/main" name="1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3.xml><?xml version="1.0" encoding="utf-8"?>
<a:theme xmlns:a="http://schemas.openxmlformats.org/drawingml/2006/main" name="1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4.xml><?xml version="1.0" encoding="utf-8"?>
<a:theme xmlns:a="http://schemas.openxmlformats.org/drawingml/2006/main" name="3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5.xml><?xml version="1.0" encoding="utf-8"?>
<a:theme xmlns:a="http://schemas.openxmlformats.org/drawingml/2006/main" name="4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6.xml><?xml version="1.0" encoding="utf-8"?>
<a:theme xmlns:a="http://schemas.openxmlformats.org/drawingml/2006/main" name="4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7.xml><?xml version="1.0" encoding="utf-8"?>
<a:theme xmlns:a="http://schemas.openxmlformats.org/drawingml/2006/main" name="4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8.xml><?xml version="1.0" encoding="utf-8"?>
<a:theme xmlns:a="http://schemas.openxmlformats.org/drawingml/2006/main" name="4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9.xml><?xml version="1.0" encoding="utf-8"?>
<a:theme xmlns:a="http://schemas.openxmlformats.org/drawingml/2006/main" name="4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0.xml><?xml version="1.0" encoding="utf-8"?>
<a:theme xmlns:a="http://schemas.openxmlformats.org/drawingml/2006/main" name="4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1.xml><?xml version="1.0" encoding="utf-8"?>
<a:theme xmlns:a="http://schemas.openxmlformats.org/drawingml/2006/main" name="1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2.xml><?xml version="1.0" encoding="utf-8"?>
<a:theme xmlns:a="http://schemas.openxmlformats.org/drawingml/2006/main" name="1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3.xml><?xml version="1.0" encoding="utf-8"?>
<a:theme xmlns:a="http://schemas.openxmlformats.org/drawingml/2006/main" name="1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4.xml><?xml version="1.0" encoding="utf-8"?>
<a:theme xmlns:a="http://schemas.openxmlformats.org/drawingml/2006/main" name="1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5.xml><?xml version="1.0" encoding="utf-8"?>
<a:theme xmlns:a="http://schemas.openxmlformats.org/drawingml/2006/main" name="17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6.xml><?xml version="1.0" encoding="utf-8"?>
<a:theme xmlns:a="http://schemas.openxmlformats.org/drawingml/2006/main" name="18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7.xml><?xml version="1.0" encoding="utf-8"?>
<a:theme xmlns:a="http://schemas.openxmlformats.org/drawingml/2006/main" name="19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8.xml><?xml version="1.0" encoding="utf-8"?>
<a:theme xmlns:a="http://schemas.openxmlformats.org/drawingml/2006/main" name="4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9.xml><?xml version="1.0" encoding="utf-8"?>
<a:theme xmlns:a="http://schemas.openxmlformats.org/drawingml/2006/main" name="4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0.xml><?xml version="1.0" encoding="utf-8"?>
<a:theme xmlns:a="http://schemas.openxmlformats.org/drawingml/2006/main" name="4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1.xml><?xml version="1.0" encoding="utf-8"?>
<a:theme xmlns:a="http://schemas.openxmlformats.org/drawingml/2006/main" name="4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2.xml><?xml version="1.0" encoding="utf-8"?>
<a:theme xmlns:a="http://schemas.openxmlformats.org/drawingml/2006/main" name="5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3.xml><?xml version="1.0" encoding="utf-8"?>
<a:theme xmlns:a="http://schemas.openxmlformats.org/drawingml/2006/main" name="5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4.xml><?xml version="1.0" encoding="utf-8"?>
<a:theme xmlns:a="http://schemas.openxmlformats.org/drawingml/2006/main" name="5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5.xml><?xml version="1.0" encoding="utf-8"?>
<a:theme xmlns:a="http://schemas.openxmlformats.org/drawingml/2006/main" name="5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6.xml><?xml version="1.0" encoding="utf-8"?>
<a:theme xmlns:a="http://schemas.openxmlformats.org/drawingml/2006/main" name="5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7.xml><?xml version="1.0" encoding="utf-8"?>
<a:theme xmlns:a="http://schemas.openxmlformats.org/drawingml/2006/main" name="20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8.xml><?xml version="1.0" encoding="utf-8"?>
<a:theme xmlns:a="http://schemas.openxmlformats.org/drawingml/2006/main" name="2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9.xml><?xml version="1.0" encoding="utf-8"?>
<a:theme xmlns:a="http://schemas.openxmlformats.org/drawingml/2006/main" name="2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0.xml><?xml version="1.0" encoding="utf-8"?>
<a:theme xmlns:a="http://schemas.openxmlformats.org/drawingml/2006/main" name="2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1.xml><?xml version="1.0" encoding="utf-8"?>
<a:theme xmlns:a="http://schemas.openxmlformats.org/drawingml/2006/main" name="2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2.xml><?xml version="1.0" encoding="utf-8"?>
<a:theme xmlns:a="http://schemas.openxmlformats.org/drawingml/2006/main" name="2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3.xml><?xml version="1.0" encoding="utf-8"?>
<a:theme xmlns:a="http://schemas.openxmlformats.org/drawingml/2006/main" name="2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4.xml><?xml version="1.0" encoding="utf-8"?>
<a:theme xmlns:a="http://schemas.openxmlformats.org/drawingml/2006/main" name="27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10146</Words>
  <Application>WPS Presentation</Application>
  <PresentationFormat>宽屏</PresentationFormat>
  <Paragraphs>381</Paragraphs>
  <Slides>31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84</vt:i4>
      </vt:variant>
      <vt:variant>
        <vt:lpstr>幻灯片标题</vt:lpstr>
      </vt:variant>
      <vt:variant>
        <vt:i4>31</vt:i4>
      </vt:variant>
    </vt:vector>
  </HeadingPairs>
  <TitlesOfParts>
    <vt:vector size="140" baseType="lpstr">
      <vt:lpstr>Arial</vt:lpstr>
      <vt:lpstr>SimSun</vt:lpstr>
      <vt:lpstr>Wingdings</vt:lpstr>
      <vt:lpstr>阿里巴巴普惠体 R</vt:lpstr>
      <vt:lpstr>Wingdings</vt:lpstr>
      <vt:lpstr>Arial</vt:lpstr>
      <vt:lpstr>Arial Black</vt:lpstr>
      <vt:lpstr>Palatino Linotype</vt:lpstr>
      <vt:lpstr>苹方-简</vt:lpstr>
      <vt:lpstr>Microsoft YaHei</vt:lpstr>
      <vt:lpstr>华文楷体</vt:lpstr>
      <vt:lpstr>Calibri</vt:lpstr>
      <vt:lpstr>微软雅黑 Light</vt:lpstr>
      <vt:lpstr>黑体-简</vt:lpstr>
      <vt:lpstr>Segoe UI</vt:lpstr>
      <vt:lpstr>汉仪旗黑</vt:lpstr>
      <vt:lpstr>等线</vt:lpstr>
      <vt:lpstr>Roboto Light</vt:lpstr>
      <vt:lpstr>Times New Roman</vt:lpstr>
      <vt:lpstr>思源黑体 CN Heavy</vt:lpstr>
      <vt:lpstr>思源黑体 CN Normal</vt:lpstr>
      <vt:lpstr>Microsoft YaHei</vt:lpstr>
      <vt:lpstr>Arial Unicode MS</vt:lpstr>
      <vt:lpstr>Helvetica Neue</vt:lpstr>
      <vt:lpstr>Thonburi</vt:lpstr>
      <vt:lpstr>Office 主题</vt:lpstr>
      <vt:lpstr>135_自定义设计方案</vt:lpstr>
      <vt:lpstr>143_自定义设计方案</vt:lpstr>
      <vt:lpstr>134_自定义设计方案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12_自定义设计方案</vt:lpstr>
      <vt:lpstr>13_自定义设计方案</vt:lpstr>
      <vt:lpstr>14_自定义设计方案</vt:lpstr>
      <vt:lpstr>15_自定义设计方案</vt:lpstr>
      <vt:lpstr>16_自定义设计方案</vt:lpstr>
      <vt:lpstr>17_自定义设计方案</vt:lpstr>
      <vt:lpstr>18_自定义设计方案</vt:lpstr>
      <vt:lpstr>19_自定义设计方案</vt:lpstr>
      <vt:lpstr>20_自定义设计方案</vt:lpstr>
      <vt:lpstr>21_自定义设计方案</vt:lpstr>
      <vt:lpstr>22_自定义设计方案</vt:lpstr>
      <vt:lpstr>1_Office 主题</vt:lpstr>
      <vt:lpstr>23_自定义设计方案</vt:lpstr>
      <vt:lpstr>24_自定义设计方案</vt:lpstr>
      <vt:lpstr>25_自定义设计方案</vt:lpstr>
      <vt:lpstr>26_自定义设计方案</vt:lpstr>
      <vt:lpstr>27_自定义设计方案</vt:lpstr>
      <vt:lpstr>28_自定义设计方案</vt:lpstr>
      <vt:lpstr>29_自定义设计方案</vt:lpstr>
      <vt:lpstr>30_自定义设计方案</vt:lpstr>
      <vt:lpstr>31_自定义设计方案</vt:lpstr>
      <vt:lpstr>32_自定义设计方案</vt:lpstr>
      <vt:lpstr>33_自定义设计方案</vt:lpstr>
      <vt:lpstr>34_自定义设计方案</vt:lpstr>
      <vt:lpstr>35_自定义设计方案</vt:lpstr>
      <vt:lpstr>36_自定义设计方案</vt:lpstr>
      <vt:lpstr>37_自定义设计方案</vt:lpstr>
      <vt:lpstr>2_Office 主题</vt:lpstr>
      <vt:lpstr>4_Office 主题</vt:lpstr>
      <vt:lpstr>6_Office 主题</vt:lpstr>
      <vt:lpstr>38_自定义设计方案</vt:lpstr>
      <vt:lpstr>5_Office 主题</vt:lpstr>
      <vt:lpstr>7_Office 主题</vt:lpstr>
      <vt:lpstr>8_Office 主题</vt:lpstr>
      <vt:lpstr>9_Office 主题</vt:lpstr>
      <vt:lpstr>10_Office 主题</vt:lpstr>
      <vt:lpstr>11_Office 主题</vt:lpstr>
      <vt:lpstr>12_Office 主题</vt:lpstr>
      <vt:lpstr>39_自定义设计方案</vt:lpstr>
      <vt:lpstr>40_自定义设计方案</vt:lpstr>
      <vt:lpstr>41_自定义设计方案</vt:lpstr>
      <vt:lpstr>42_自定义设计方案</vt:lpstr>
      <vt:lpstr>43_自定义设计方案</vt:lpstr>
      <vt:lpstr>44_自定义设计方案</vt:lpstr>
      <vt:lpstr>45_自定义设计方案</vt:lpstr>
      <vt:lpstr>13_Office 主题</vt:lpstr>
      <vt:lpstr>14_Office 主题</vt:lpstr>
      <vt:lpstr>15_Office 主题</vt:lpstr>
      <vt:lpstr>16_Office 主题</vt:lpstr>
      <vt:lpstr>17_Office 主题</vt:lpstr>
      <vt:lpstr>18_Office 主题</vt:lpstr>
      <vt:lpstr>19_Office 主题</vt:lpstr>
      <vt:lpstr>46_自定义设计方案</vt:lpstr>
      <vt:lpstr>47_自定义设计方案</vt:lpstr>
      <vt:lpstr>48_自定义设计方案</vt:lpstr>
      <vt:lpstr>49_自定义设计方案</vt:lpstr>
      <vt:lpstr>50_自定义设计方案</vt:lpstr>
      <vt:lpstr>51_自定义设计方案</vt:lpstr>
      <vt:lpstr>52_自定义设计方案</vt:lpstr>
      <vt:lpstr>53_自定义设计方案</vt:lpstr>
      <vt:lpstr>54_自定义设计方案</vt:lpstr>
      <vt:lpstr>20_Office 主题</vt:lpstr>
      <vt:lpstr>21_Office 主题</vt:lpstr>
      <vt:lpstr>22_Office 主题</vt:lpstr>
      <vt:lpstr>23_Office 主题</vt:lpstr>
      <vt:lpstr>24_Office 主题</vt:lpstr>
      <vt:lpstr>25_Office 主题</vt:lpstr>
      <vt:lpstr>26_Office 主题</vt:lpstr>
      <vt:lpstr>27_Office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Liping</dc:creator>
  <cp:lastModifiedBy>Fangtian Zhong</cp:lastModifiedBy>
  <cp:revision>94</cp:revision>
  <dcterms:created xsi:type="dcterms:W3CDTF">2023-11-02T15:28:21Z</dcterms:created>
  <dcterms:modified xsi:type="dcterms:W3CDTF">2023-11-02T15:28:21Z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A1378116E481472FA6251A948E06C9AB_12</vt:lpwstr>
  </property>
  <property fmtid="{D5CDD505-2E9C-101B-9397-08002B2CF9AE}" pid="3" name="KSOProductBuildVer">
    <vt:lpwstr>1033-4.9.0.7859</vt:lpwstr>
  </property>
</Properties>
</file>