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  <p:sldMasterId id="2147483707" r:id="rId31"/>
    <p:sldMasterId id="2147483709" r:id="rId32"/>
    <p:sldMasterId id="2147483711" r:id="rId33"/>
    <p:sldMasterId id="2147483713" r:id="rId34"/>
    <p:sldMasterId id="2147483715" r:id="rId35"/>
    <p:sldMasterId id="2147483717" r:id="rId36"/>
    <p:sldMasterId id="2147483719" r:id="rId37"/>
    <p:sldMasterId id="2147483721" r:id="rId38"/>
    <p:sldMasterId id="2147483723" r:id="rId39"/>
    <p:sldMasterId id="2147483725" r:id="rId40"/>
    <p:sldMasterId id="2147483727" r:id="rId41"/>
    <p:sldMasterId id="2147483729" r:id="rId42"/>
    <p:sldMasterId id="2147483731" r:id="rId43"/>
    <p:sldMasterId id="2147483733" r:id="rId44"/>
    <p:sldMasterId id="2147483735" r:id="rId45"/>
    <p:sldMasterId id="2147483737" r:id="rId46"/>
    <p:sldMasterId id="2147483739" r:id="rId47"/>
    <p:sldMasterId id="2147483741" r:id="rId48"/>
    <p:sldMasterId id="2147483743" r:id="rId49"/>
    <p:sldMasterId id="2147483745" r:id="rId50"/>
    <p:sldMasterId id="2147483747" r:id="rId51"/>
    <p:sldMasterId id="2147483749" r:id="rId52"/>
    <p:sldMasterId id="2147483751" r:id="rId53"/>
    <p:sldMasterId id="2147483753" r:id="rId54"/>
    <p:sldMasterId id="2147483755" r:id="rId55"/>
    <p:sldMasterId id="2147483757" r:id="rId56"/>
    <p:sldMasterId id="2147483759" r:id="rId57"/>
    <p:sldMasterId id="2147483761" r:id="rId58"/>
    <p:sldMasterId id="2147483763" r:id="rId59"/>
    <p:sldMasterId id="2147483765" r:id="rId60"/>
    <p:sldMasterId id="2147483767" r:id="rId61"/>
    <p:sldMasterId id="2147483769" r:id="rId62"/>
    <p:sldMasterId id="2147483771" r:id="rId63"/>
    <p:sldMasterId id="2147483773" r:id="rId64"/>
    <p:sldMasterId id="2147483775" r:id="rId65"/>
    <p:sldMasterId id="2147483777" r:id="rId66"/>
    <p:sldMasterId id="2147483779" r:id="rId67"/>
    <p:sldMasterId id="2147483781" r:id="rId68"/>
    <p:sldMasterId id="2147483783" r:id="rId69"/>
    <p:sldMasterId id="2147483785" r:id="rId70"/>
    <p:sldMasterId id="2147483787" r:id="rId71"/>
    <p:sldMasterId id="2147483789" r:id="rId72"/>
    <p:sldMasterId id="2147483791" r:id="rId73"/>
    <p:sldMasterId id="2147483793" r:id="rId74"/>
    <p:sldMasterId id="2147483795" r:id="rId75"/>
    <p:sldMasterId id="2147483797" r:id="rId76"/>
    <p:sldMasterId id="2147483799" r:id="rId77"/>
    <p:sldMasterId id="2147483801" r:id="rId78"/>
    <p:sldMasterId id="2147483803" r:id="rId79"/>
    <p:sldMasterId id="2147483805" r:id="rId80"/>
    <p:sldMasterId id="2147483807" r:id="rId81"/>
    <p:sldMasterId id="2147483809" r:id="rId82"/>
    <p:sldMasterId id="2147483811" r:id="rId83"/>
    <p:sldMasterId id="2147483813" r:id="rId84"/>
    <p:sldMasterId id="2147483815" r:id="rId85"/>
  </p:sldMasterIdLst>
  <p:notesMasterIdLst>
    <p:notesMasterId r:id="rId89"/>
  </p:notesMasterIdLst>
  <p:sldIdLst>
    <p:sldId id="257" r:id="rId86"/>
    <p:sldId id="665" r:id="rId87"/>
    <p:sldId id="643" r:id="rId88"/>
    <p:sldId id="644" r:id="rId90"/>
    <p:sldId id="767" r:id="rId91"/>
    <p:sldId id="769" r:id="rId92"/>
    <p:sldId id="729" r:id="rId93"/>
    <p:sldId id="771" r:id="rId94"/>
    <p:sldId id="786" r:id="rId95"/>
    <p:sldId id="787" r:id="rId96"/>
    <p:sldId id="788" r:id="rId97"/>
    <p:sldId id="789" r:id="rId98"/>
    <p:sldId id="790" r:id="rId99"/>
    <p:sldId id="791" r:id="rId100"/>
    <p:sldId id="792" r:id="rId101"/>
    <p:sldId id="808" r:id="rId102"/>
    <p:sldId id="809" r:id="rId103"/>
    <p:sldId id="810" r:id="rId104"/>
    <p:sldId id="811" r:id="rId105"/>
    <p:sldId id="812" r:id="rId106"/>
    <p:sldId id="813" r:id="rId107"/>
    <p:sldId id="814" r:id="rId108"/>
    <p:sldId id="869" r:id="rId109"/>
    <p:sldId id="870" r:id="rId110"/>
    <p:sldId id="871" r:id="rId111"/>
    <p:sldId id="872" r:id="rId112"/>
    <p:sldId id="873" r:id="rId113"/>
    <p:sldId id="874" r:id="rId114"/>
    <p:sldId id="875" r:id="rId115"/>
    <p:sldId id="876" r:id="rId116"/>
    <p:sldId id="637" r:id="rId117"/>
  </p:sldIdLst>
  <p:sldSz cx="12192000" cy="6858000"/>
  <p:notesSz cx="6858000" cy="9144000"/>
  <p:embeddedFontLst>
    <p:embeddedFont>
      <p:font typeface="华文楷体" panose="02010600040101010101" pitchFamily="2" charset="-122"/>
      <p:regular r:id="rId122"/>
    </p:embeddedFont>
  </p:embeddedFontLst>
  <p:custDataLst>
    <p:tags r:id="rId1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刘 文杰" initials="刘" lastIdx="0" clrIdx="0"/>
  <p:cmAuthor id="8" name="姜伟光" initials="姜" lastIdx="1" clrIdx="0"/>
  <p:cmAuthor id="2" name="钟 方天" initials="钟" lastIdx="4" clrIdx="1"/>
  <p:cmAuthor id="3" name="lenovo" initials="l" lastIdx="1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A7AF"/>
    <a:srgbClr val="A728BE"/>
    <a:srgbClr val="0000FF"/>
    <a:srgbClr val="FADBD8"/>
    <a:srgbClr val="37BECC"/>
    <a:srgbClr val="D7F2F5"/>
    <a:srgbClr val="E74C3C"/>
    <a:srgbClr val="CA3E9D"/>
    <a:srgbClr val="D12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12" y="44"/>
      </p:cViewPr>
      <p:guideLst>
        <p:guide orient="horz" pos="2162"/>
        <p:guide pos="4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13.xml"/><Relationship Id="rId98" Type="http://schemas.openxmlformats.org/officeDocument/2006/relationships/slide" Target="slides/slide12.xml"/><Relationship Id="rId97" Type="http://schemas.openxmlformats.org/officeDocument/2006/relationships/slide" Target="slides/slide11.xml"/><Relationship Id="rId96" Type="http://schemas.openxmlformats.org/officeDocument/2006/relationships/slide" Target="slides/slide10.xml"/><Relationship Id="rId95" Type="http://schemas.openxmlformats.org/officeDocument/2006/relationships/slide" Target="slides/slide9.xml"/><Relationship Id="rId94" Type="http://schemas.openxmlformats.org/officeDocument/2006/relationships/slide" Target="slides/slide8.xml"/><Relationship Id="rId93" Type="http://schemas.openxmlformats.org/officeDocument/2006/relationships/slide" Target="slides/slide7.xml"/><Relationship Id="rId92" Type="http://schemas.openxmlformats.org/officeDocument/2006/relationships/slide" Target="slides/slide6.xml"/><Relationship Id="rId91" Type="http://schemas.openxmlformats.org/officeDocument/2006/relationships/slide" Target="slides/slide5.xml"/><Relationship Id="rId90" Type="http://schemas.openxmlformats.org/officeDocument/2006/relationships/slide" Target="slides/slide4.xml"/><Relationship Id="rId9" Type="http://schemas.openxmlformats.org/officeDocument/2006/relationships/slideMaster" Target="slideMasters/slideMaster8.xml"/><Relationship Id="rId89" Type="http://schemas.openxmlformats.org/officeDocument/2006/relationships/notesMaster" Target="notesMasters/notesMaster1.xml"/><Relationship Id="rId88" Type="http://schemas.openxmlformats.org/officeDocument/2006/relationships/slide" Target="slides/slide3.xml"/><Relationship Id="rId87" Type="http://schemas.openxmlformats.org/officeDocument/2006/relationships/slide" Target="slides/slide2.xml"/><Relationship Id="rId86" Type="http://schemas.openxmlformats.org/officeDocument/2006/relationships/slide" Target="slides/slide1.xml"/><Relationship Id="rId85" Type="http://schemas.openxmlformats.org/officeDocument/2006/relationships/slideMaster" Target="slideMasters/slideMaster84.xml"/><Relationship Id="rId84" Type="http://schemas.openxmlformats.org/officeDocument/2006/relationships/slideMaster" Target="slideMasters/slideMaster83.xml"/><Relationship Id="rId83" Type="http://schemas.openxmlformats.org/officeDocument/2006/relationships/slideMaster" Target="slideMasters/slideMaster82.xml"/><Relationship Id="rId82" Type="http://schemas.openxmlformats.org/officeDocument/2006/relationships/slideMaster" Target="slideMasters/slideMaster81.xml"/><Relationship Id="rId81" Type="http://schemas.openxmlformats.org/officeDocument/2006/relationships/slideMaster" Target="slideMasters/slideMaster80.xml"/><Relationship Id="rId80" Type="http://schemas.openxmlformats.org/officeDocument/2006/relationships/slideMaster" Target="slideMasters/slideMaster79.xml"/><Relationship Id="rId8" Type="http://schemas.openxmlformats.org/officeDocument/2006/relationships/slideMaster" Target="slideMasters/slideMaster7.xml"/><Relationship Id="rId79" Type="http://schemas.openxmlformats.org/officeDocument/2006/relationships/slideMaster" Target="slideMasters/slideMaster78.xml"/><Relationship Id="rId78" Type="http://schemas.openxmlformats.org/officeDocument/2006/relationships/slideMaster" Target="slideMasters/slideMaster77.xml"/><Relationship Id="rId77" Type="http://schemas.openxmlformats.org/officeDocument/2006/relationships/slideMaster" Target="slideMasters/slideMaster76.xml"/><Relationship Id="rId76" Type="http://schemas.openxmlformats.org/officeDocument/2006/relationships/slideMaster" Target="slideMasters/slideMaster75.xml"/><Relationship Id="rId75" Type="http://schemas.openxmlformats.org/officeDocument/2006/relationships/slideMaster" Target="slideMasters/slideMaster74.xml"/><Relationship Id="rId74" Type="http://schemas.openxmlformats.org/officeDocument/2006/relationships/slideMaster" Target="slideMasters/slideMaster73.xml"/><Relationship Id="rId73" Type="http://schemas.openxmlformats.org/officeDocument/2006/relationships/slideMaster" Target="slideMasters/slideMaster72.xml"/><Relationship Id="rId72" Type="http://schemas.openxmlformats.org/officeDocument/2006/relationships/slideMaster" Target="slideMasters/slideMaster71.xml"/><Relationship Id="rId71" Type="http://schemas.openxmlformats.org/officeDocument/2006/relationships/slideMaster" Target="slideMasters/slideMaster70.xml"/><Relationship Id="rId70" Type="http://schemas.openxmlformats.org/officeDocument/2006/relationships/slideMaster" Target="slideMasters/slideMaster69.xml"/><Relationship Id="rId7" Type="http://schemas.openxmlformats.org/officeDocument/2006/relationships/slideMaster" Target="slideMasters/slideMaster6.xml"/><Relationship Id="rId69" Type="http://schemas.openxmlformats.org/officeDocument/2006/relationships/slideMaster" Target="slideMasters/slideMaster68.xml"/><Relationship Id="rId68" Type="http://schemas.openxmlformats.org/officeDocument/2006/relationships/slideMaster" Target="slideMasters/slideMaster67.xml"/><Relationship Id="rId67" Type="http://schemas.openxmlformats.org/officeDocument/2006/relationships/slideMaster" Target="slideMasters/slideMaster66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3" Type="http://schemas.openxmlformats.org/officeDocument/2006/relationships/tags" Target="tags/tag537.xml"/><Relationship Id="rId122" Type="http://schemas.openxmlformats.org/officeDocument/2006/relationships/font" Target="fonts/font1.fntdata"/><Relationship Id="rId121" Type="http://schemas.openxmlformats.org/officeDocument/2006/relationships/commentAuthors" Target="commentAuthors.xml"/><Relationship Id="rId120" Type="http://schemas.openxmlformats.org/officeDocument/2006/relationships/tableStyles" Target="tableStyles.xml"/><Relationship Id="rId12" Type="http://schemas.openxmlformats.org/officeDocument/2006/relationships/slideMaster" Target="slideMasters/slideMaster11.xml"/><Relationship Id="rId119" Type="http://schemas.openxmlformats.org/officeDocument/2006/relationships/viewProps" Target="viewProps.xml"/><Relationship Id="rId118" Type="http://schemas.openxmlformats.org/officeDocument/2006/relationships/presProps" Target="presProps.xml"/><Relationship Id="rId117" Type="http://schemas.openxmlformats.org/officeDocument/2006/relationships/slide" Target="slides/slide31.xml"/><Relationship Id="rId116" Type="http://schemas.openxmlformats.org/officeDocument/2006/relationships/slide" Target="slides/slide30.xml"/><Relationship Id="rId115" Type="http://schemas.openxmlformats.org/officeDocument/2006/relationships/slide" Target="slides/slide29.xml"/><Relationship Id="rId114" Type="http://schemas.openxmlformats.org/officeDocument/2006/relationships/slide" Target="slides/slide28.xml"/><Relationship Id="rId113" Type="http://schemas.openxmlformats.org/officeDocument/2006/relationships/slide" Target="slides/slide27.xml"/><Relationship Id="rId112" Type="http://schemas.openxmlformats.org/officeDocument/2006/relationships/slide" Target="slides/slide26.xml"/><Relationship Id="rId111" Type="http://schemas.openxmlformats.org/officeDocument/2006/relationships/slide" Target="slides/slide25.xml"/><Relationship Id="rId110" Type="http://schemas.openxmlformats.org/officeDocument/2006/relationships/slide" Target="slides/slide24.xml"/><Relationship Id="rId11" Type="http://schemas.openxmlformats.org/officeDocument/2006/relationships/slideMaster" Target="slideMasters/slideMaster10.xml"/><Relationship Id="rId109" Type="http://schemas.openxmlformats.org/officeDocument/2006/relationships/slide" Target="slides/slide23.xml"/><Relationship Id="rId108" Type="http://schemas.openxmlformats.org/officeDocument/2006/relationships/slide" Target="slides/slide22.xml"/><Relationship Id="rId107" Type="http://schemas.openxmlformats.org/officeDocument/2006/relationships/slide" Target="slides/slide21.xml"/><Relationship Id="rId106" Type="http://schemas.openxmlformats.org/officeDocument/2006/relationships/slide" Target="slides/slide20.xml"/><Relationship Id="rId105" Type="http://schemas.openxmlformats.org/officeDocument/2006/relationships/slide" Target="slides/slide19.xml"/><Relationship Id="rId104" Type="http://schemas.openxmlformats.org/officeDocument/2006/relationships/slide" Target="slides/slide18.xml"/><Relationship Id="rId103" Type="http://schemas.openxmlformats.org/officeDocument/2006/relationships/slide" Target="slides/slide17.xml"/><Relationship Id="rId102" Type="http://schemas.openxmlformats.org/officeDocument/2006/relationships/slide" Target="slides/slide16.xml"/><Relationship Id="rId101" Type="http://schemas.openxmlformats.org/officeDocument/2006/relationships/slide" Target="slides/slide15.xml"/><Relationship Id="rId100" Type="http://schemas.openxmlformats.org/officeDocument/2006/relationships/slide" Target="slides/slide14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21922-B392-49CB-98B2-D1506FCEE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B082BF-40C1-4E6C-9085-1B48E30F0BD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23020B4-C4F0-47FB-9EF6-DA1D8CA35CE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E284FBA-1E51-41CA-94CE-3C4A9B97CA2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tags" Target="../tags/tag54.xml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0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0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0" Type="http://schemas.openxmlformats.org/officeDocument/2006/relationships/theme" Target="../theme/theme12.xml"/><Relationship Id="rId1" Type="http://schemas.openxmlformats.org/officeDocument/2006/relationships/slideLayout" Target="../slideLayouts/slideLayout13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0" Type="http://schemas.openxmlformats.org/officeDocument/2006/relationships/theme" Target="../theme/theme13.xml"/><Relationship Id="rId1" Type="http://schemas.openxmlformats.org/officeDocument/2006/relationships/slideLayout" Target="../slideLayouts/slideLayout14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0" Type="http://schemas.openxmlformats.org/officeDocument/2006/relationships/theme" Target="../theme/theme14.xml"/><Relationship Id="rId1" Type="http://schemas.openxmlformats.org/officeDocument/2006/relationships/slideLayout" Target="../slideLayouts/slideLayout15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0" Type="http://schemas.openxmlformats.org/officeDocument/2006/relationships/theme" Target="../theme/theme15.xml"/><Relationship Id="rId1" Type="http://schemas.openxmlformats.org/officeDocument/2006/relationships/slideLayout" Target="../slideLayouts/slideLayout16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87.xml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0" Type="http://schemas.openxmlformats.org/officeDocument/2006/relationships/theme" Target="../theme/theme16.xml"/><Relationship Id="rId1" Type="http://schemas.openxmlformats.org/officeDocument/2006/relationships/slideLayout" Target="../slideLayouts/slideLayout17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0" Type="http://schemas.openxmlformats.org/officeDocument/2006/relationships/theme" Target="../theme/theme17.xml"/><Relationship Id="rId1" Type="http://schemas.openxmlformats.org/officeDocument/2006/relationships/slideLayout" Target="../slideLayouts/slideLayout18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tags" Target="../tags/tag102.xml"/><Relationship Id="rId8" Type="http://schemas.openxmlformats.org/officeDocument/2006/relationships/tags" Target="../tags/tag101.xml"/><Relationship Id="rId7" Type="http://schemas.openxmlformats.org/officeDocument/2006/relationships/tags" Target="../tags/tag10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0" Type="http://schemas.openxmlformats.org/officeDocument/2006/relationships/theme" Target="../theme/theme18.xml"/><Relationship Id="rId1" Type="http://schemas.openxmlformats.org/officeDocument/2006/relationships/slideLayout" Target="../slideLayouts/slideLayout19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0" Type="http://schemas.openxmlformats.org/officeDocument/2006/relationships/theme" Target="../theme/theme19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tags" Target="../tags/tag113.xml"/><Relationship Id="rId7" Type="http://schemas.openxmlformats.org/officeDocument/2006/relationships/tags" Target="../tags/tag1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0" Type="http://schemas.openxmlformats.org/officeDocument/2006/relationships/theme" Target="../theme/theme20.xml"/><Relationship Id="rId1" Type="http://schemas.openxmlformats.org/officeDocument/2006/relationships/slideLayout" Target="../slideLayouts/slideLayout21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tags" Target="../tags/tag120.xml"/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0" Type="http://schemas.openxmlformats.org/officeDocument/2006/relationships/theme" Target="../theme/theme21.xml"/><Relationship Id="rId1" Type="http://schemas.openxmlformats.org/officeDocument/2006/relationships/slideLayout" Target="../slideLayouts/slideLayout22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0" Type="http://schemas.openxmlformats.org/officeDocument/2006/relationships/theme" Target="../theme/theme22.xml"/><Relationship Id="rId1" Type="http://schemas.openxmlformats.org/officeDocument/2006/relationships/slideLayout" Target="../slideLayouts/slideLayout23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tags" Target="../tags/tag127.xml"/><Relationship Id="rId10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0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1.xml"/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0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tags" Target="../tags/tag149.xml"/><Relationship Id="rId7" Type="http://schemas.openxmlformats.org/officeDocument/2006/relationships/tags" Target="../tags/tag14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7.xml"/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0" Type="http://schemas.openxmlformats.org/officeDocument/2006/relationships/theme" Target="../theme/theme26.xml"/><Relationship Id="rId1" Type="http://schemas.openxmlformats.org/officeDocument/2006/relationships/slideLayout" Target="../slideLayouts/slideLayout27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7" Type="http://schemas.openxmlformats.org/officeDocument/2006/relationships/tags" Target="../tags/tag15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Layout" Target="../slideLayouts/slideLayout28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theme" Target="../theme/theme28.xml"/><Relationship Id="rId7" Type="http://schemas.openxmlformats.org/officeDocument/2006/relationships/tags" Target="../tags/tag15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slideLayout" Target="../slideLayouts/slideLayout29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theme" Target="../theme/theme29.xml"/><Relationship Id="rId7" Type="http://schemas.openxmlformats.org/officeDocument/2006/relationships/tags" Target="../tags/tag16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8" Type="http://schemas.openxmlformats.org/officeDocument/2006/relationships/theme" Target="../theme/theme30.xml"/><Relationship Id="rId7" Type="http://schemas.openxmlformats.org/officeDocument/2006/relationships/tags" Target="../tags/tag16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5.xml"/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slideLayout" Target="../slideLayouts/slideLayout31.xml"/></Relationships>
</file>

<file path=ppt/slideMasters/_rels/slideMaster31.xml.rels><?xml version="1.0" encoding="UTF-8" standalone="yes"?>
<Relationships xmlns="http://schemas.openxmlformats.org/package/2006/relationships"><Relationship Id="rId8" Type="http://schemas.openxmlformats.org/officeDocument/2006/relationships/theme" Target="../theme/theme31.xml"/><Relationship Id="rId7" Type="http://schemas.openxmlformats.org/officeDocument/2006/relationships/tags" Target="../tags/tag17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69.xml"/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slideLayout" Target="../slideLayouts/slideLayout32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theme" Target="../theme/theme32.xml"/><Relationship Id="rId7" Type="http://schemas.openxmlformats.org/officeDocument/2006/relationships/tags" Target="../tags/tag17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tags" Target="../tags/tag171.xml"/><Relationship Id="rId1" Type="http://schemas.openxmlformats.org/officeDocument/2006/relationships/slideLayout" Target="../slideLayouts/slideLayout33.xml"/></Relationships>
</file>

<file path=ppt/slideMasters/_rels/slideMaster3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3.xml"/><Relationship Id="rId7" Type="http://schemas.openxmlformats.org/officeDocument/2006/relationships/tags" Target="../tags/tag17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Layout" Target="../slideLayouts/slideLayout34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theme" Target="../theme/theme34.xml"/><Relationship Id="rId7" Type="http://schemas.openxmlformats.org/officeDocument/2006/relationships/tags" Target="../tags/tag18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tags" Target="../tags/tag179.xml"/><Relationship Id="rId1" Type="http://schemas.openxmlformats.org/officeDocument/2006/relationships/slideLayout" Target="../slideLayouts/slideLayout35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theme" Target="../theme/theme35.xml"/><Relationship Id="rId7" Type="http://schemas.openxmlformats.org/officeDocument/2006/relationships/tags" Target="../tags/tag18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5.xml"/><Relationship Id="rId3" Type="http://schemas.openxmlformats.org/officeDocument/2006/relationships/tags" Target="../tags/tag184.xml"/><Relationship Id="rId2" Type="http://schemas.openxmlformats.org/officeDocument/2006/relationships/tags" Target="../tags/tag183.xml"/><Relationship Id="rId1" Type="http://schemas.openxmlformats.org/officeDocument/2006/relationships/slideLayout" Target="../slideLayouts/slideLayout36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theme" Target="../theme/theme36.xml"/><Relationship Id="rId7" Type="http://schemas.openxmlformats.org/officeDocument/2006/relationships/tags" Target="../tags/tag19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89.xml"/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slideLayout" Target="../slideLayouts/slideLayout37.xml"/></Relationships>
</file>

<file path=ppt/slideMasters/_rels/slideMaster37.xml.rels><?xml version="1.0" encoding="UTF-8" standalone="yes"?>
<Relationships xmlns="http://schemas.openxmlformats.org/package/2006/relationships"><Relationship Id="rId8" Type="http://schemas.openxmlformats.org/officeDocument/2006/relationships/theme" Target="../theme/theme37.xml"/><Relationship Id="rId7" Type="http://schemas.openxmlformats.org/officeDocument/2006/relationships/tags" Target="../tags/tag19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93.xml"/><Relationship Id="rId3" Type="http://schemas.openxmlformats.org/officeDocument/2006/relationships/tags" Target="../tags/tag192.xml"/><Relationship Id="rId2" Type="http://schemas.openxmlformats.org/officeDocument/2006/relationships/tags" Target="../tags/tag191.xml"/><Relationship Id="rId1" Type="http://schemas.openxmlformats.org/officeDocument/2006/relationships/slideLayout" Target="../slideLayouts/slideLayout38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theme" Target="../theme/theme38.xml"/><Relationship Id="rId7" Type="http://schemas.openxmlformats.org/officeDocument/2006/relationships/tags" Target="../tags/tag19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Layout" Target="../slideLayouts/slideLayout39.xml"/></Relationships>
</file>

<file path=ppt/slideMasters/_rels/slideMaster39.xml.rels><?xml version="1.0" encoding="UTF-8" standalone="yes"?>
<Relationships xmlns="http://schemas.openxmlformats.org/package/2006/relationships"><Relationship Id="rId8" Type="http://schemas.openxmlformats.org/officeDocument/2006/relationships/theme" Target="../theme/theme39.xml"/><Relationship Id="rId7" Type="http://schemas.openxmlformats.org/officeDocument/2006/relationships/tags" Target="../tags/tag20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1.xml"/><Relationship Id="rId3" Type="http://schemas.openxmlformats.org/officeDocument/2006/relationships/tags" Target="../tags/tag200.xml"/><Relationship Id="rId2" Type="http://schemas.openxmlformats.org/officeDocument/2006/relationships/tags" Target="../tags/tag199.xml"/><Relationship Id="rId1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tags" Target="../tags/tag20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8" Type="http://schemas.openxmlformats.org/officeDocument/2006/relationships/theme" Target="../theme/theme40.xml"/><Relationship Id="rId7" Type="http://schemas.openxmlformats.org/officeDocument/2006/relationships/tags" Target="../tags/tag20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slideLayout" Target="../slideLayouts/slideLayout41.xml"/></Relationships>
</file>

<file path=ppt/slideMasters/_rels/slideMaster41.xml.rels><?xml version="1.0" encoding="UTF-8" standalone="yes"?>
<Relationships xmlns="http://schemas.openxmlformats.org/package/2006/relationships"><Relationship Id="rId8" Type="http://schemas.openxmlformats.org/officeDocument/2006/relationships/theme" Target="../theme/theme41.xml"/><Relationship Id="rId7" Type="http://schemas.openxmlformats.org/officeDocument/2006/relationships/tags" Target="../tags/tag21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09.xml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slideLayout" Target="../slideLayouts/slideLayout42.xml"/></Relationships>
</file>

<file path=ppt/slideMasters/_rels/slideMaster42.xml.rels><?xml version="1.0" encoding="UTF-8" standalone="yes"?>
<Relationships xmlns="http://schemas.openxmlformats.org/package/2006/relationships"><Relationship Id="rId8" Type="http://schemas.openxmlformats.org/officeDocument/2006/relationships/theme" Target="../theme/theme42.xml"/><Relationship Id="rId7" Type="http://schemas.openxmlformats.org/officeDocument/2006/relationships/tags" Target="../tags/tag21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13.xml"/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slideLayout" Target="../slideLayouts/slideLayout43.xml"/></Relationships>
</file>

<file path=ppt/slideMasters/_rels/slideMaster43.xml.rels><?xml version="1.0" encoding="UTF-8" standalone="yes"?>
<Relationships xmlns="http://schemas.openxmlformats.org/package/2006/relationships"><Relationship Id="rId8" Type="http://schemas.openxmlformats.org/officeDocument/2006/relationships/theme" Target="../theme/theme43.xml"/><Relationship Id="rId7" Type="http://schemas.openxmlformats.org/officeDocument/2006/relationships/tags" Target="../tags/tag21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slideLayout" Target="../slideLayouts/slideLayout44.xml"/></Relationships>
</file>

<file path=ppt/slideMasters/_rels/slideMaster4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4.xml"/><Relationship Id="rId7" Type="http://schemas.openxmlformats.org/officeDocument/2006/relationships/tags" Target="../tags/tag22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21.xml"/><Relationship Id="rId3" Type="http://schemas.openxmlformats.org/officeDocument/2006/relationships/tags" Target="../tags/tag220.xml"/><Relationship Id="rId2" Type="http://schemas.openxmlformats.org/officeDocument/2006/relationships/tags" Target="../tags/tag219.xml"/><Relationship Id="rId1" Type="http://schemas.openxmlformats.org/officeDocument/2006/relationships/slideLayout" Target="../slideLayouts/slideLayout45.xml"/></Relationships>
</file>

<file path=ppt/slideMasters/_rels/slideMaster45.xml.rels><?xml version="1.0" encoding="UTF-8" standalone="yes"?>
<Relationships xmlns="http://schemas.openxmlformats.org/package/2006/relationships"><Relationship Id="rId8" Type="http://schemas.openxmlformats.org/officeDocument/2006/relationships/theme" Target="../theme/theme45.xml"/><Relationship Id="rId7" Type="http://schemas.openxmlformats.org/officeDocument/2006/relationships/tags" Target="../tags/tag226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25.xml"/><Relationship Id="rId3" Type="http://schemas.openxmlformats.org/officeDocument/2006/relationships/tags" Target="../tags/tag224.xml"/><Relationship Id="rId2" Type="http://schemas.openxmlformats.org/officeDocument/2006/relationships/tags" Target="../tags/tag223.xml"/><Relationship Id="rId1" Type="http://schemas.openxmlformats.org/officeDocument/2006/relationships/slideLayout" Target="../slideLayouts/slideLayout46.xml"/></Relationships>
</file>

<file path=ppt/slideMasters/_rels/slideMaster46.xml.rels><?xml version="1.0" encoding="UTF-8" standalone="yes"?>
<Relationships xmlns="http://schemas.openxmlformats.org/package/2006/relationships"><Relationship Id="rId8" Type="http://schemas.openxmlformats.org/officeDocument/2006/relationships/theme" Target="../theme/theme46.xml"/><Relationship Id="rId7" Type="http://schemas.openxmlformats.org/officeDocument/2006/relationships/tags" Target="../tags/tag23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slideLayout" Target="../slideLayouts/slideLayout47.xml"/></Relationships>
</file>

<file path=ppt/slideMasters/_rels/slideMaster47.xml.rels><?xml version="1.0" encoding="UTF-8" standalone="yes"?>
<Relationships xmlns="http://schemas.openxmlformats.org/package/2006/relationships"><Relationship Id="rId8" Type="http://schemas.openxmlformats.org/officeDocument/2006/relationships/theme" Target="../theme/theme47.xml"/><Relationship Id="rId7" Type="http://schemas.openxmlformats.org/officeDocument/2006/relationships/tags" Target="../tags/tag23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slideLayout" Target="../slideLayouts/slideLayout48.xml"/></Relationships>
</file>

<file path=ppt/slideMasters/_rels/slideMaster48.xml.rels><?xml version="1.0" encoding="UTF-8" standalone="yes"?>
<Relationships xmlns="http://schemas.openxmlformats.org/package/2006/relationships"><Relationship Id="rId8" Type="http://schemas.openxmlformats.org/officeDocument/2006/relationships/theme" Target="../theme/theme48.xml"/><Relationship Id="rId7" Type="http://schemas.openxmlformats.org/officeDocument/2006/relationships/tags" Target="../tags/tag23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Layout" Target="../slideLayouts/slideLayout49.xml"/></Relationships>
</file>

<file path=ppt/slideMasters/_rels/slideMaster49.xml.rels><?xml version="1.0" encoding="UTF-8" standalone="yes"?>
<Relationships xmlns="http://schemas.openxmlformats.org/package/2006/relationships"><Relationship Id="rId8" Type="http://schemas.openxmlformats.org/officeDocument/2006/relationships/theme" Target="../theme/theme49.xml"/><Relationship Id="rId7" Type="http://schemas.openxmlformats.org/officeDocument/2006/relationships/tags" Target="../tags/tag24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slideLayout" Target="../slideLayouts/slideLayout5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7" Type="http://schemas.openxmlformats.org/officeDocument/2006/relationships/tags" Target="../tags/tag2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slideLayout" Target="../slideLayouts/slideLayout6.xml"/></Relationships>
</file>

<file path=ppt/slideMasters/_rels/slideMaster50.xml.rels><?xml version="1.0" encoding="UTF-8" standalone="yes"?>
<Relationships xmlns="http://schemas.openxmlformats.org/package/2006/relationships"><Relationship Id="rId8" Type="http://schemas.openxmlformats.org/officeDocument/2006/relationships/theme" Target="../theme/theme50.xml"/><Relationship Id="rId7" Type="http://schemas.openxmlformats.org/officeDocument/2006/relationships/tags" Target="../tags/tag246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Layout" Target="../slideLayouts/slideLayout51.xml"/></Relationships>
</file>

<file path=ppt/slideMasters/_rels/slideMaster51.xml.rels><?xml version="1.0" encoding="UTF-8" standalone="yes"?>
<Relationships xmlns="http://schemas.openxmlformats.org/package/2006/relationships"><Relationship Id="rId8" Type="http://schemas.openxmlformats.org/officeDocument/2006/relationships/theme" Target="../theme/theme51.xml"/><Relationship Id="rId7" Type="http://schemas.openxmlformats.org/officeDocument/2006/relationships/tags" Target="../tags/tag250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49.xml"/><Relationship Id="rId3" Type="http://schemas.openxmlformats.org/officeDocument/2006/relationships/tags" Target="../tags/tag248.xml"/><Relationship Id="rId2" Type="http://schemas.openxmlformats.org/officeDocument/2006/relationships/tags" Target="../tags/tag247.xml"/><Relationship Id="rId1" Type="http://schemas.openxmlformats.org/officeDocument/2006/relationships/slideLayout" Target="../slideLayouts/slideLayout52.xml"/></Relationships>
</file>

<file path=ppt/slideMasters/_rels/slideMaster52.xml.rels><?xml version="1.0" encoding="UTF-8" standalone="yes"?>
<Relationships xmlns="http://schemas.openxmlformats.org/package/2006/relationships"><Relationship Id="rId8" Type="http://schemas.openxmlformats.org/officeDocument/2006/relationships/theme" Target="../theme/theme52.xml"/><Relationship Id="rId7" Type="http://schemas.openxmlformats.org/officeDocument/2006/relationships/tags" Target="../tags/tag25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slideLayout" Target="../slideLayouts/slideLayout53.xml"/></Relationships>
</file>

<file path=ppt/slideMasters/_rels/slideMaster53.xml.rels><?xml version="1.0" encoding="UTF-8" standalone="yes"?>
<Relationships xmlns="http://schemas.openxmlformats.org/package/2006/relationships"><Relationship Id="rId8" Type="http://schemas.openxmlformats.org/officeDocument/2006/relationships/theme" Target="../theme/theme53.xml"/><Relationship Id="rId7" Type="http://schemas.openxmlformats.org/officeDocument/2006/relationships/tags" Target="../tags/tag25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slideLayout" Target="../slideLayouts/slideLayout54.xml"/></Relationships>
</file>

<file path=ppt/slideMasters/_rels/slideMaster54.xml.rels><?xml version="1.0" encoding="UTF-8" standalone="yes"?>
<Relationships xmlns="http://schemas.openxmlformats.org/package/2006/relationships"><Relationship Id="rId8" Type="http://schemas.openxmlformats.org/officeDocument/2006/relationships/theme" Target="../theme/theme54.xml"/><Relationship Id="rId7" Type="http://schemas.openxmlformats.org/officeDocument/2006/relationships/tags" Target="../tags/tag26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" Type="http://schemas.openxmlformats.org/officeDocument/2006/relationships/slideLayout" Target="../slideLayouts/slideLayout55.xml"/></Relationships>
</file>

<file path=ppt/slideMasters/_rels/slideMaster5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5.xml"/><Relationship Id="rId7" Type="http://schemas.openxmlformats.org/officeDocument/2006/relationships/tags" Target="../tags/tag26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slideLayout" Target="../slideLayouts/slideLayout56.xml"/></Relationships>
</file>

<file path=ppt/slideMasters/_rels/slideMaster56.xml.rels><?xml version="1.0" encoding="UTF-8" standalone="yes"?>
<Relationships xmlns="http://schemas.openxmlformats.org/package/2006/relationships"><Relationship Id="rId8" Type="http://schemas.openxmlformats.org/officeDocument/2006/relationships/theme" Target="../theme/theme56.xml"/><Relationship Id="rId7" Type="http://schemas.openxmlformats.org/officeDocument/2006/relationships/tags" Target="../tags/tag27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269.xml"/><Relationship Id="rId3" Type="http://schemas.openxmlformats.org/officeDocument/2006/relationships/tags" Target="../tags/tag268.xml"/><Relationship Id="rId2" Type="http://schemas.openxmlformats.org/officeDocument/2006/relationships/tags" Target="../tags/tag267.xml"/><Relationship Id="rId1" Type="http://schemas.openxmlformats.org/officeDocument/2006/relationships/slideLayout" Target="../slideLayouts/slideLayout57.xml"/></Relationships>
</file>

<file path=ppt/slideMasters/_rels/slideMaster57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tags" Target="../tags/tag271.xml"/><Relationship Id="rId10" Type="http://schemas.openxmlformats.org/officeDocument/2006/relationships/theme" Target="../theme/theme57.xml"/><Relationship Id="rId1" Type="http://schemas.openxmlformats.org/officeDocument/2006/relationships/slideLayout" Target="../slideLayouts/slideLayout58.xml"/></Relationships>
</file>

<file path=ppt/slideMasters/_rels/slideMaster58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79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0" Type="http://schemas.openxmlformats.org/officeDocument/2006/relationships/theme" Target="../theme/theme58.xml"/><Relationship Id="rId1" Type="http://schemas.openxmlformats.org/officeDocument/2006/relationships/slideLayout" Target="../slideLayouts/slideLayout59.xml"/></Relationships>
</file>

<file path=ppt/slideMasters/_rels/slideMaster59.xml.rels><?xml version="1.0" encoding="UTF-8" standalone="yes"?>
<Relationships xmlns="http://schemas.openxmlformats.org/package/2006/relationships"><Relationship Id="rId9" Type="http://schemas.openxmlformats.org/officeDocument/2006/relationships/tags" Target="../tags/tag288.xml"/><Relationship Id="rId8" Type="http://schemas.openxmlformats.org/officeDocument/2006/relationships/tags" Target="../tags/tag287.xml"/><Relationship Id="rId7" Type="http://schemas.openxmlformats.org/officeDocument/2006/relationships/tags" Target="../tags/tag28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0" Type="http://schemas.openxmlformats.org/officeDocument/2006/relationships/theme" Target="../theme/theme59.xml"/><Relationship Id="rId1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0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60.xml.rels><?xml version="1.0" encoding="UTF-8" standalone="yes"?>
<Relationships xmlns="http://schemas.openxmlformats.org/package/2006/relationships"><Relationship Id="rId9" Type="http://schemas.openxmlformats.org/officeDocument/2006/relationships/tags" Target="../tags/tag294.xml"/><Relationship Id="rId8" Type="http://schemas.openxmlformats.org/officeDocument/2006/relationships/tags" Target="../tags/tag293.xml"/><Relationship Id="rId7" Type="http://schemas.openxmlformats.org/officeDocument/2006/relationships/tags" Target="../tags/tag29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291.xml"/><Relationship Id="rId3" Type="http://schemas.openxmlformats.org/officeDocument/2006/relationships/tags" Target="../tags/tag290.xml"/><Relationship Id="rId2" Type="http://schemas.openxmlformats.org/officeDocument/2006/relationships/tags" Target="../tags/tag289.xml"/><Relationship Id="rId10" Type="http://schemas.openxmlformats.org/officeDocument/2006/relationships/theme" Target="../theme/theme60.xml"/><Relationship Id="rId1" Type="http://schemas.openxmlformats.org/officeDocument/2006/relationships/slideLayout" Target="../slideLayouts/slideLayout61.xml"/></Relationships>
</file>

<file path=ppt/slideMasters/_rels/slideMaster61.xml.rels><?xml version="1.0" encoding="UTF-8" standalone="yes"?>
<Relationships xmlns="http://schemas.openxmlformats.org/package/2006/relationships"><Relationship Id="rId8" Type="http://schemas.openxmlformats.org/officeDocument/2006/relationships/theme" Target="../theme/theme61.xml"/><Relationship Id="rId7" Type="http://schemas.openxmlformats.org/officeDocument/2006/relationships/tags" Target="../tags/tag29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slideLayout" Target="../slideLayouts/slideLayout62.xml"/></Relationships>
</file>

<file path=ppt/slideMasters/_rels/slideMaster62.xml.rels><?xml version="1.0" encoding="UTF-8" standalone="yes"?>
<Relationships xmlns="http://schemas.openxmlformats.org/package/2006/relationships"><Relationship Id="rId8" Type="http://schemas.openxmlformats.org/officeDocument/2006/relationships/theme" Target="../theme/theme62.xml"/><Relationship Id="rId7" Type="http://schemas.openxmlformats.org/officeDocument/2006/relationships/tags" Target="../tags/tag30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slideLayout" Target="../slideLayouts/slideLayout63.xml"/></Relationships>
</file>

<file path=ppt/slideMasters/_rels/slideMaster63.xml.rels><?xml version="1.0" encoding="UTF-8" standalone="yes"?>
<Relationships xmlns="http://schemas.openxmlformats.org/package/2006/relationships"><Relationship Id="rId8" Type="http://schemas.openxmlformats.org/officeDocument/2006/relationships/theme" Target="../theme/theme63.xml"/><Relationship Id="rId7" Type="http://schemas.openxmlformats.org/officeDocument/2006/relationships/tags" Target="../tags/tag306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05.xml"/><Relationship Id="rId3" Type="http://schemas.openxmlformats.org/officeDocument/2006/relationships/tags" Target="../tags/tag304.xml"/><Relationship Id="rId2" Type="http://schemas.openxmlformats.org/officeDocument/2006/relationships/tags" Target="../tags/tag303.xml"/><Relationship Id="rId1" Type="http://schemas.openxmlformats.org/officeDocument/2006/relationships/slideLayout" Target="../slideLayouts/slideLayout64.xml"/></Relationships>
</file>

<file path=ppt/slideMasters/_rels/slideMaster64.xml.rels><?xml version="1.0" encoding="UTF-8" standalone="yes"?>
<Relationships xmlns="http://schemas.openxmlformats.org/package/2006/relationships"><Relationship Id="rId8" Type="http://schemas.openxmlformats.org/officeDocument/2006/relationships/theme" Target="../theme/theme64.xml"/><Relationship Id="rId7" Type="http://schemas.openxmlformats.org/officeDocument/2006/relationships/tags" Target="../tags/tag310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slideLayout" Target="../slideLayouts/slideLayout65.xml"/></Relationships>
</file>

<file path=ppt/slideMasters/_rels/slideMaster65.xml.rels><?xml version="1.0" encoding="UTF-8" standalone="yes"?>
<Relationships xmlns="http://schemas.openxmlformats.org/package/2006/relationships"><Relationship Id="rId8" Type="http://schemas.openxmlformats.org/officeDocument/2006/relationships/theme" Target="../theme/theme65.xml"/><Relationship Id="rId7" Type="http://schemas.openxmlformats.org/officeDocument/2006/relationships/tags" Target="../tags/tag31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slideLayout" Target="../slideLayouts/slideLayout66.xml"/></Relationships>
</file>

<file path=ppt/slideMasters/_rels/slideMaster6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6.xml"/><Relationship Id="rId7" Type="http://schemas.openxmlformats.org/officeDocument/2006/relationships/tags" Target="../tags/tag31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17.xml"/><Relationship Id="rId3" Type="http://schemas.openxmlformats.org/officeDocument/2006/relationships/tags" Target="../tags/tag316.xml"/><Relationship Id="rId2" Type="http://schemas.openxmlformats.org/officeDocument/2006/relationships/tags" Target="../tags/tag315.xml"/><Relationship Id="rId1" Type="http://schemas.openxmlformats.org/officeDocument/2006/relationships/slideLayout" Target="../slideLayouts/slideLayout67.xml"/></Relationships>
</file>

<file path=ppt/slideMasters/_rels/slideMaster67.xml.rels><?xml version="1.0" encoding="UTF-8" standalone="yes"?>
<Relationships xmlns="http://schemas.openxmlformats.org/package/2006/relationships"><Relationship Id="rId8" Type="http://schemas.openxmlformats.org/officeDocument/2006/relationships/theme" Target="../theme/theme67.xml"/><Relationship Id="rId7" Type="http://schemas.openxmlformats.org/officeDocument/2006/relationships/tags" Target="../tags/tag32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21.xml"/><Relationship Id="rId3" Type="http://schemas.openxmlformats.org/officeDocument/2006/relationships/tags" Target="../tags/tag320.xml"/><Relationship Id="rId2" Type="http://schemas.openxmlformats.org/officeDocument/2006/relationships/tags" Target="../tags/tag319.xml"/><Relationship Id="rId1" Type="http://schemas.openxmlformats.org/officeDocument/2006/relationships/slideLayout" Target="../slideLayouts/slideLayout68.xml"/></Relationships>
</file>

<file path=ppt/slideMasters/_rels/slideMaster68.xml.rels><?xml version="1.0" encoding="UTF-8" standalone="yes"?>
<Relationships xmlns="http://schemas.openxmlformats.org/package/2006/relationships"><Relationship Id="rId8" Type="http://schemas.openxmlformats.org/officeDocument/2006/relationships/theme" Target="../theme/theme68.xml"/><Relationship Id="rId7" Type="http://schemas.openxmlformats.org/officeDocument/2006/relationships/tags" Target="../tags/tag32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25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slideLayout" Target="../slideLayouts/slideLayout69.xml"/></Relationships>
</file>

<file path=ppt/slideMasters/_rels/slideMaster69.xml.rels><?xml version="1.0" encoding="UTF-8" standalone="yes"?>
<Relationships xmlns="http://schemas.openxmlformats.org/package/2006/relationships"><Relationship Id="rId8" Type="http://schemas.openxmlformats.org/officeDocument/2006/relationships/theme" Target="../theme/theme69.xml"/><Relationship Id="rId7" Type="http://schemas.openxmlformats.org/officeDocument/2006/relationships/tags" Target="../tags/tag33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70.xml.rels><?xml version="1.0" encoding="UTF-8" standalone="yes"?>
<Relationships xmlns="http://schemas.openxmlformats.org/package/2006/relationships"><Relationship Id="rId8" Type="http://schemas.openxmlformats.org/officeDocument/2006/relationships/theme" Target="../theme/theme70.xml"/><Relationship Id="rId7" Type="http://schemas.openxmlformats.org/officeDocument/2006/relationships/tags" Target="../tags/tag33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33.xml"/><Relationship Id="rId3" Type="http://schemas.openxmlformats.org/officeDocument/2006/relationships/tags" Target="../tags/tag332.xml"/><Relationship Id="rId2" Type="http://schemas.openxmlformats.org/officeDocument/2006/relationships/tags" Target="../tags/tag331.xml"/><Relationship Id="rId1" Type="http://schemas.openxmlformats.org/officeDocument/2006/relationships/slideLayout" Target="../slideLayouts/slideLayout71.xml"/></Relationships>
</file>

<file path=ppt/slideMasters/_rels/slideMaster71.xml.rels><?xml version="1.0" encoding="UTF-8" standalone="yes"?>
<Relationships xmlns="http://schemas.openxmlformats.org/package/2006/relationships"><Relationship Id="rId8" Type="http://schemas.openxmlformats.org/officeDocument/2006/relationships/theme" Target="../theme/theme71.xml"/><Relationship Id="rId7" Type="http://schemas.openxmlformats.org/officeDocument/2006/relationships/tags" Target="../tags/tag33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37.xml"/><Relationship Id="rId3" Type="http://schemas.openxmlformats.org/officeDocument/2006/relationships/tags" Target="../tags/tag336.xml"/><Relationship Id="rId2" Type="http://schemas.openxmlformats.org/officeDocument/2006/relationships/tags" Target="../tags/tag335.xml"/><Relationship Id="rId1" Type="http://schemas.openxmlformats.org/officeDocument/2006/relationships/slideLayout" Target="../slideLayouts/slideLayout72.xml"/></Relationships>
</file>

<file path=ppt/slideMasters/_rels/slideMaster72.xml.rels><?xml version="1.0" encoding="UTF-8" standalone="yes"?>
<Relationships xmlns="http://schemas.openxmlformats.org/package/2006/relationships"><Relationship Id="rId8" Type="http://schemas.openxmlformats.org/officeDocument/2006/relationships/theme" Target="../theme/theme72.xml"/><Relationship Id="rId7" Type="http://schemas.openxmlformats.org/officeDocument/2006/relationships/tags" Target="../tags/tag342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tags" Target="../tags/tag339.xml"/><Relationship Id="rId1" Type="http://schemas.openxmlformats.org/officeDocument/2006/relationships/slideLayout" Target="../slideLayouts/slideLayout73.xml"/></Relationships>
</file>

<file path=ppt/slideMasters/_rels/slideMaster73.xml.rels><?xml version="1.0" encoding="UTF-8" standalone="yes"?>
<Relationships xmlns="http://schemas.openxmlformats.org/package/2006/relationships"><Relationship Id="rId8" Type="http://schemas.openxmlformats.org/officeDocument/2006/relationships/theme" Target="../theme/theme73.xml"/><Relationship Id="rId7" Type="http://schemas.openxmlformats.org/officeDocument/2006/relationships/tags" Target="../tags/tag346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45.xml"/><Relationship Id="rId3" Type="http://schemas.openxmlformats.org/officeDocument/2006/relationships/tags" Target="../tags/tag344.xml"/><Relationship Id="rId2" Type="http://schemas.openxmlformats.org/officeDocument/2006/relationships/tags" Target="../tags/tag343.xml"/><Relationship Id="rId1" Type="http://schemas.openxmlformats.org/officeDocument/2006/relationships/slideLayout" Target="../slideLayouts/slideLayout74.xml"/></Relationships>
</file>

<file path=ppt/slideMasters/_rels/slideMaster74.xml.rels><?xml version="1.0" encoding="UTF-8" standalone="yes"?>
<Relationships xmlns="http://schemas.openxmlformats.org/package/2006/relationships"><Relationship Id="rId8" Type="http://schemas.openxmlformats.org/officeDocument/2006/relationships/theme" Target="../theme/theme74.xml"/><Relationship Id="rId7" Type="http://schemas.openxmlformats.org/officeDocument/2006/relationships/tags" Target="../tags/tag350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49.xml"/><Relationship Id="rId3" Type="http://schemas.openxmlformats.org/officeDocument/2006/relationships/tags" Target="../tags/tag348.xml"/><Relationship Id="rId2" Type="http://schemas.openxmlformats.org/officeDocument/2006/relationships/tags" Target="../tags/tag347.xml"/><Relationship Id="rId1" Type="http://schemas.openxmlformats.org/officeDocument/2006/relationships/slideLayout" Target="../slideLayouts/slideLayout75.xml"/></Relationships>
</file>

<file path=ppt/slideMasters/_rels/slideMaster75.xml.rels><?xml version="1.0" encoding="UTF-8" standalone="yes"?>
<Relationships xmlns="http://schemas.openxmlformats.org/package/2006/relationships"><Relationship Id="rId8" Type="http://schemas.openxmlformats.org/officeDocument/2006/relationships/theme" Target="../theme/theme75.xml"/><Relationship Id="rId7" Type="http://schemas.openxmlformats.org/officeDocument/2006/relationships/tags" Target="../tags/tag354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slideLayout" Target="../slideLayouts/slideLayout76.xml"/></Relationships>
</file>

<file path=ppt/slideMasters/_rels/slideMaster76.xml.rels><?xml version="1.0" encoding="UTF-8" standalone="yes"?>
<Relationships xmlns="http://schemas.openxmlformats.org/package/2006/relationships"><Relationship Id="rId8" Type="http://schemas.openxmlformats.org/officeDocument/2006/relationships/theme" Target="../theme/theme76.xml"/><Relationship Id="rId7" Type="http://schemas.openxmlformats.org/officeDocument/2006/relationships/tags" Target="../tags/tag35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357.xml"/><Relationship Id="rId3" Type="http://schemas.openxmlformats.org/officeDocument/2006/relationships/tags" Target="../tags/tag356.xml"/><Relationship Id="rId2" Type="http://schemas.openxmlformats.org/officeDocument/2006/relationships/tags" Target="../tags/tag355.xml"/><Relationship Id="rId1" Type="http://schemas.openxmlformats.org/officeDocument/2006/relationships/slideLayout" Target="../slideLayouts/slideLayout77.xml"/></Relationships>
</file>

<file path=ppt/slideMasters/_rels/slideMaster77.xml.rels><?xml version="1.0" encoding="UTF-8" standalone="yes"?>
<Relationships xmlns="http://schemas.openxmlformats.org/package/2006/relationships"><Relationship Id="rId8" Type="http://schemas.openxmlformats.org/officeDocument/2006/relationships/theme" Target="../theme/theme77.xml"/><Relationship Id="rId7" Type="http://schemas.openxmlformats.org/officeDocument/2006/relationships/tags" Target="../tags/tag36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tags" Target="../tags/tag359.xml"/><Relationship Id="rId1" Type="http://schemas.openxmlformats.org/officeDocument/2006/relationships/slideLayout" Target="../slideLayouts/slideLayout78.xml"/></Relationships>
</file>

<file path=ppt/slideMasters/_rels/slideMaster78.xml.rels><?xml version="1.0" encoding="UTF-8" standalone="yes"?>
<Relationships xmlns="http://schemas.openxmlformats.org/package/2006/relationships"><Relationship Id="rId8" Type="http://schemas.openxmlformats.org/officeDocument/2006/relationships/theme" Target="../theme/theme78.xml"/><Relationship Id="rId7" Type="http://schemas.openxmlformats.org/officeDocument/2006/relationships/tags" Target="../tags/tag366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65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slideLayout" Target="../slideLayouts/slideLayout79.xml"/></Relationships>
</file>

<file path=ppt/slideMasters/_rels/slideMaster79.xml.rels><?xml version="1.0" encoding="UTF-8" standalone="yes"?>
<Relationships xmlns="http://schemas.openxmlformats.org/package/2006/relationships"><Relationship Id="rId8" Type="http://schemas.openxmlformats.org/officeDocument/2006/relationships/theme" Target="../theme/theme79.xml"/><Relationship Id="rId7" Type="http://schemas.openxmlformats.org/officeDocument/2006/relationships/tags" Target="../tags/tag370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69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80.xml.rels><?xml version="1.0" encoding="UTF-8" standalone="yes"?>
<Relationships xmlns="http://schemas.openxmlformats.org/package/2006/relationships"><Relationship Id="rId8" Type="http://schemas.openxmlformats.org/officeDocument/2006/relationships/theme" Target="../theme/theme80.xml"/><Relationship Id="rId7" Type="http://schemas.openxmlformats.org/officeDocument/2006/relationships/tags" Target="../tags/tag37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73.xml"/><Relationship Id="rId3" Type="http://schemas.openxmlformats.org/officeDocument/2006/relationships/tags" Target="../tags/tag372.xml"/><Relationship Id="rId2" Type="http://schemas.openxmlformats.org/officeDocument/2006/relationships/tags" Target="../tags/tag371.xml"/><Relationship Id="rId1" Type="http://schemas.openxmlformats.org/officeDocument/2006/relationships/slideLayout" Target="../slideLayouts/slideLayout81.xml"/></Relationships>
</file>

<file path=ppt/slideMasters/_rels/slideMaster81.xml.rels><?xml version="1.0" encoding="UTF-8" standalone="yes"?>
<Relationships xmlns="http://schemas.openxmlformats.org/package/2006/relationships"><Relationship Id="rId8" Type="http://schemas.openxmlformats.org/officeDocument/2006/relationships/theme" Target="../theme/theme81.xml"/><Relationship Id="rId7" Type="http://schemas.openxmlformats.org/officeDocument/2006/relationships/tags" Target="../tags/tag378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slideLayout" Target="../slideLayouts/slideLayout82.xml"/></Relationships>
</file>

<file path=ppt/slideMasters/_rels/slideMaster82.xml.rels><?xml version="1.0" encoding="UTF-8" standalone="yes"?>
<Relationships xmlns="http://schemas.openxmlformats.org/package/2006/relationships"><Relationship Id="rId8" Type="http://schemas.openxmlformats.org/officeDocument/2006/relationships/theme" Target="../theme/theme82.xml"/><Relationship Id="rId7" Type="http://schemas.openxmlformats.org/officeDocument/2006/relationships/tags" Target="../tags/tag382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81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slideLayout" Target="../slideLayouts/slideLayout83.xml"/></Relationships>
</file>

<file path=ppt/slideMasters/_rels/slideMaster83.xml.rels><?xml version="1.0" encoding="UTF-8" standalone="yes"?>
<Relationships xmlns="http://schemas.openxmlformats.org/package/2006/relationships"><Relationship Id="rId8" Type="http://schemas.openxmlformats.org/officeDocument/2006/relationships/theme" Target="../theme/theme83.xml"/><Relationship Id="rId7" Type="http://schemas.openxmlformats.org/officeDocument/2006/relationships/tags" Target="../tags/tag386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" Type="http://schemas.openxmlformats.org/officeDocument/2006/relationships/slideLayout" Target="../slideLayouts/slideLayout84.xml"/></Relationships>
</file>

<file path=ppt/slideMasters/_rels/slideMaster84.xml.rels><?xml version="1.0" encoding="UTF-8" standalone="yes"?>
<Relationships xmlns="http://schemas.openxmlformats.org/package/2006/relationships"><Relationship Id="rId8" Type="http://schemas.openxmlformats.org/officeDocument/2006/relationships/theme" Target="../theme/theme84.xml"/><Relationship Id="rId7" Type="http://schemas.openxmlformats.org/officeDocument/2006/relationships/tags" Target="../tags/tag390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89.xml"/><Relationship Id="rId3" Type="http://schemas.openxmlformats.org/officeDocument/2006/relationships/tags" Target="../tags/tag388.xml"/><Relationship Id="rId2" Type="http://schemas.openxmlformats.org/officeDocument/2006/relationships/tags" Target="../tags/tag387.xml"/><Relationship Id="rId1" Type="http://schemas.openxmlformats.org/officeDocument/2006/relationships/slideLayout" Target="../slideLayouts/slideLayout85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tags" Target="../tags/tag48.xml"/><Relationship Id="rId8" Type="http://schemas.openxmlformats.org/officeDocument/2006/relationships/tags" Target="../tags/tag47.xml"/><Relationship Id="rId7" Type="http://schemas.openxmlformats.org/officeDocument/2006/relationships/tags" Target="../tags/tag46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0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395.xml"/><Relationship Id="rId6" Type="http://schemas.openxmlformats.org/officeDocument/2006/relationships/tags" Target="../tags/tag394.xml"/><Relationship Id="rId5" Type="http://schemas.openxmlformats.org/officeDocument/2006/relationships/tags" Target="../tags/tag393.xml"/><Relationship Id="rId4" Type="http://schemas.openxmlformats.org/officeDocument/2006/relationships/image" Target="../media/image5.png"/><Relationship Id="rId3" Type="http://schemas.openxmlformats.org/officeDocument/2006/relationships/tags" Target="../tags/tag392.xml"/><Relationship Id="rId2" Type="http://schemas.openxmlformats.org/officeDocument/2006/relationships/tags" Target="../tags/tag391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49.xml"/><Relationship Id="rId5" Type="http://schemas.openxmlformats.org/officeDocument/2006/relationships/tags" Target="../tags/tag439.xml"/><Relationship Id="rId4" Type="http://schemas.openxmlformats.org/officeDocument/2006/relationships/tags" Target="../tags/tag438.xml"/><Relationship Id="rId3" Type="http://schemas.openxmlformats.org/officeDocument/2006/relationships/image" Target="../media/image10.png"/><Relationship Id="rId2" Type="http://schemas.openxmlformats.org/officeDocument/2006/relationships/tags" Target="../tags/tag437.xml"/><Relationship Id="rId1" Type="http://schemas.openxmlformats.org/officeDocument/2006/relationships/tags" Target="../tags/tag436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50.xml"/><Relationship Id="rId4" Type="http://schemas.openxmlformats.org/officeDocument/2006/relationships/tags" Target="../tags/tag442.xml"/><Relationship Id="rId3" Type="http://schemas.openxmlformats.org/officeDocument/2006/relationships/image" Target="../media/image10.png"/><Relationship Id="rId2" Type="http://schemas.openxmlformats.org/officeDocument/2006/relationships/tags" Target="../tags/tag441.xml"/><Relationship Id="rId1" Type="http://schemas.openxmlformats.org/officeDocument/2006/relationships/tags" Target="../tags/tag440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51.xml"/><Relationship Id="rId4" Type="http://schemas.openxmlformats.org/officeDocument/2006/relationships/image" Target="../media/image10.png"/><Relationship Id="rId3" Type="http://schemas.openxmlformats.org/officeDocument/2006/relationships/tags" Target="../tags/tag445.xml"/><Relationship Id="rId2" Type="http://schemas.openxmlformats.org/officeDocument/2006/relationships/tags" Target="../tags/tag444.xml"/><Relationship Id="rId1" Type="http://schemas.openxmlformats.org/officeDocument/2006/relationships/tags" Target="../tags/tag443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tags" Target="../tags/tag450.xml"/><Relationship Id="rId7" Type="http://schemas.openxmlformats.org/officeDocument/2006/relationships/tags" Target="../tags/tag449.xml"/><Relationship Id="rId6" Type="http://schemas.openxmlformats.org/officeDocument/2006/relationships/image" Target="../media/image10.png"/><Relationship Id="rId5" Type="http://schemas.openxmlformats.org/officeDocument/2006/relationships/tags" Target="../tags/tag448.xml"/><Relationship Id="rId4" Type="http://schemas.openxmlformats.org/officeDocument/2006/relationships/image" Target="../media/image4.svg"/><Relationship Id="rId3" Type="http://schemas.openxmlformats.org/officeDocument/2006/relationships/image" Target="../media/image12.png"/><Relationship Id="rId2" Type="http://schemas.openxmlformats.org/officeDocument/2006/relationships/tags" Target="../tags/tag447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44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53.xml"/><Relationship Id="rId7" Type="http://schemas.openxmlformats.org/officeDocument/2006/relationships/tags" Target="../tags/tag456.xml"/><Relationship Id="rId6" Type="http://schemas.openxmlformats.org/officeDocument/2006/relationships/tags" Target="../tags/tag455.xml"/><Relationship Id="rId5" Type="http://schemas.openxmlformats.org/officeDocument/2006/relationships/tags" Target="../tags/tag454.xml"/><Relationship Id="rId4" Type="http://schemas.openxmlformats.org/officeDocument/2006/relationships/tags" Target="../tags/tag453.xml"/><Relationship Id="rId3" Type="http://schemas.openxmlformats.org/officeDocument/2006/relationships/image" Target="../media/image10.png"/><Relationship Id="rId2" Type="http://schemas.openxmlformats.org/officeDocument/2006/relationships/tags" Target="../tags/tag452.xml"/><Relationship Id="rId1" Type="http://schemas.openxmlformats.org/officeDocument/2006/relationships/tags" Target="../tags/tag45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3.xml"/><Relationship Id="rId8" Type="http://schemas.openxmlformats.org/officeDocument/2006/relationships/slideLayout" Target="../slideLayouts/slideLayout54.xml"/><Relationship Id="rId7" Type="http://schemas.openxmlformats.org/officeDocument/2006/relationships/tags" Target="../tags/tag462.xml"/><Relationship Id="rId6" Type="http://schemas.openxmlformats.org/officeDocument/2006/relationships/tags" Target="../tags/tag461.xml"/><Relationship Id="rId5" Type="http://schemas.openxmlformats.org/officeDocument/2006/relationships/tags" Target="../tags/tag460.xml"/><Relationship Id="rId4" Type="http://schemas.openxmlformats.org/officeDocument/2006/relationships/tags" Target="../tags/tag459.xml"/><Relationship Id="rId3" Type="http://schemas.openxmlformats.org/officeDocument/2006/relationships/image" Target="../media/image10.png"/><Relationship Id="rId2" Type="http://schemas.openxmlformats.org/officeDocument/2006/relationships/tags" Target="../tags/tag458.xml"/><Relationship Id="rId1" Type="http://schemas.openxmlformats.org/officeDocument/2006/relationships/tags" Target="../tags/tag457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62.xml"/><Relationship Id="rId5" Type="http://schemas.openxmlformats.org/officeDocument/2006/relationships/tags" Target="../tags/tag466.xml"/><Relationship Id="rId4" Type="http://schemas.openxmlformats.org/officeDocument/2006/relationships/tags" Target="../tags/tag465.xml"/><Relationship Id="rId3" Type="http://schemas.openxmlformats.org/officeDocument/2006/relationships/image" Target="../media/image10.png"/><Relationship Id="rId2" Type="http://schemas.openxmlformats.org/officeDocument/2006/relationships/tags" Target="../tags/tag464.xml"/><Relationship Id="rId1" Type="http://schemas.openxmlformats.org/officeDocument/2006/relationships/tags" Target="../tags/tag463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63.xml"/><Relationship Id="rId5" Type="http://schemas.openxmlformats.org/officeDocument/2006/relationships/tags" Target="../tags/tag470.xml"/><Relationship Id="rId4" Type="http://schemas.openxmlformats.org/officeDocument/2006/relationships/tags" Target="../tags/tag469.xml"/><Relationship Id="rId3" Type="http://schemas.openxmlformats.org/officeDocument/2006/relationships/image" Target="../media/image10.png"/><Relationship Id="rId2" Type="http://schemas.openxmlformats.org/officeDocument/2006/relationships/tags" Target="../tags/tag468.xml"/><Relationship Id="rId1" Type="http://schemas.openxmlformats.org/officeDocument/2006/relationships/tags" Target="../tags/tag467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tags" Target="../tags/tag477.xml"/><Relationship Id="rId7" Type="http://schemas.openxmlformats.org/officeDocument/2006/relationships/tags" Target="../tags/tag476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3" Type="http://schemas.openxmlformats.org/officeDocument/2006/relationships/image" Target="../media/image10.png"/><Relationship Id="rId2" Type="http://schemas.openxmlformats.org/officeDocument/2006/relationships/tags" Target="../tags/tag472.xml"/><Relationship Id="rId10" Type="http://schemas.openxmlformats.org/officeDocument/2006/relationships/notesSlide" Target="../notesSlides/notesSlide16.xml"/><Relationship Id="rId1" Type="http://schemas.openxmlformats.org/officeDocument/2006/relationships/tags" Target="../tags/tag47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65.xml"/><Relationship Id="rId5" Type="http://schemas.openxmlformats.org/officeDocument/2006/relationships/tags" Target="../tags/tag481.xml"/><Relationship Id="rId4" Type="http://schemas.openxmlformats.org/officeDocument/2006/relationships/tags" Target="../tags/tag480.xml"/><Relationship Id="rId3" Type="http://schemas.openxmlformats.org/officeDocument/2006/relationships/image" Target="../media/image10.png"/><Relationship Id="rId2" Type="http://schemas.openxmlformats.org/officeDocument/2006/relationships/tags" Target="../tags/tag479.xml"/><Relationship Id="rId1" Type="http://schemas.openxmlformats.org/officeDocument/2006/relationships/tags" Target="../tags/tag47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403.xml"/><Relationship Id="rId8" Type="http://schemas.openxmlformats.org/officeDocument/2006/relationships/tags" Target="../tags/tag402.xml"/><Relationship Id="rId7" Type="http://schemas.openxmlformats.org/officeDocument/2006/relationships/tags" Target="../tags/tag401.xml"/><Relationship Id="rId6" Type="http://schemas.openxmlformats.org/officeDocument/2006/relationships/tags" Target="../tags/tag400.xml"/><Relationship Id="rId5" Type="http://schemas.openxmlformats.org/officeDocument/2006/relationships/tags" Target="../tags/tag399.xml"/><Relationship Id="rId4" Type="http://schemas.openxmlformats.org/officeDocument/2006/relationships/tags" Target="../tags/tag398.xml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405.xml"/><Relationship Id="rId10" Type="http://schemas.openxmlformats.org/officeDocument/2006/relationships/tags" Target="../tags/tag404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66.xml"/><Relationship Id="rId4" Type="http://schemas.openxmlformats.org/officeDocument/2006/relationships/tags" Target="../tags/tag485.xml"/><Relationship Id="rId3" Type="http://schemas.openxmlformats.org/officeDocument/2006/relationships/tags" Target="../tags/tag484.xml"/><Relationship Id="rId2" Type="http://schemas.openxmlformats.org/officeDocument/2006/relationships/tags" Target="../tags/tag483.xml"/><Relationship Id="rId1" Type="http://schemas.openxmlformats.org/officeDocument/2006/relationships/tags" Target="../tags/tag482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67.xml"/><Relationship Id="rId4" Type="http://schemas.openxmlformats.org/officeDocument/2006/relationships/tags" Target="../tags/tag488.xml"/><Relationship Id="rId3" Type="http://schemas.openxmlformats.org/officeDocument/2006/relationships/image" Target="../media/image10.png"/><Relationship Id="rId2" Type="http://schemas.openxmlformats.org/officeDocument/2006/relationships/tags" Target="../tags/tag487.xml"/><Relationship Id="rId1" Type="http://schemas.openxmlformats.org/officeDocument/2006/relationships/tags" Target="../tags/tag48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8.xml"/><Relationship Id="rId8" Type="http://schemas.openxmlformats.org/officeDocument/2006/relationships/tags" Target="../tags/tag495.xml"/><Relationship Id="rId7" Type="http://schemas.openxmlformats.org/officeDocument/2006/relationships/tags" Target="../tags/tag494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4" Type="http://schemas.openxmlformats.org/officeDocument/2006/relationships/tags" Target="../tags/tag491.xml"/><Relationship Id="rId3" Type="http://schemas.openxmlformats.org/officeDocument/2006/relationships/image" Target="../media/image10.png"/><Relationship Id="rId2" Type="http://schemas.openxmlformats.org/officeDocument/2006/relationships/tags" Target="../tags/tag490.xml"/><Relationship Id="rId10" Type="http://schemas.openxmlformats.org/officeDocument/2006/relationships/notesSlide" Target="../notesSlides/notesSlide20.xml"/><Relationship Id="rId1" Type="http://schemas.openxmlformats.org/officeDocument/2006/relationships/tags" Target="../tags/tag489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78.xml"/><Relationship Id="rId5" Type="http://schemas.openxmlformats.org/officeDocument/2006/relationships/tags" Target="../tags/tag500.xml"/><Relationship Id="rId4" Type="http://schemas.openxmlformats.org/officeDocument/2006/relationships/tags" Target="../tags/tag499.xml"/><Relationship Id="rId3" Type="http://schemas.openxmlformats.org/officeDocument/2006/relationships/tags" Target="../tags/tag498.xml"/><Relationship Id="rId2" Type="http://schemas.openxmlformats.org/officeDocument/2006/relationships/tags" Target="../tags/tag497.xml"/><Relationship Id="rId1" Type="http://schemas.openxmlformats.org/officeDocument/2006/relationships/tags" Target="../tags/tag496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79.xml"/><Relationship Id="rId5" Type="http://schemas.openxmlformats.org/officeDocument/2006/relationships/image" Target="../media/image8.jpeg"/><Relationship Id="rId4" Type="http://schemas.openxmlformats.org/officeDocument/2006/relationships/tags" Target="../tags/tag503.xml"/><Relationship Id="rId3" Type="http://schemas.openxmlformats.org/officeDocument/2006/relationships/image" Target="../media/image10.png"/><Relationship Id="rId2" Type="http://schemas.openxmlformats.org/officeDocument/2006/relationships/tags" Target="../tags/tag502.xml"/><Relationship Id="rId1" Type="http://schemas.openxmlformats.org/officeDocument/2006/relationships/tags" Target="../tags/tag501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80.xml"/><Relationship Id="rId4" Type="http://schemas.openxmlformats.org/officeDocument/2006/relationships/tags" Target="../tags/tag507.xml"/><Relationship Id="rId3" Type="http://schemas.openxmlformats.org/officeDocument/2006/relationships/tags" Target="../tags/tag506.xml"/><Relationship Id="rId2" Type="http://schemas.openxmlformats.org/officeDocument/2006/relationships/tags" Target="../tags/tag505.xml"/><Relationship Id="rId1" Type="http://schemas.openxmlformats.org/officeDocument/2006/relationships/tags" Target="../tags/tag504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81.xml"/><Relationship Id="rId5" Type="http://schemas.openxmlformats.org/officeDocument/2006/relationships/image" Target="../media/image13.png"/><Relationship Id="rId4" Type="http://schemas.openxmlformats.org/officeDocument/2006/relationships/tags" Target="../tags/tag510.xml"/><Relationship Id="rId3" Type="http://schemas.openxmlformats.org/officeDocument/2006/relationships/image" Target="../media/image10.png"/><Relationship Id="rId2" Type="http://schemas.openxmlformats.org/officeDocument/2006/relationships/tags" Target="../tags/tag509.xml"/><Relationship Id="rId1" Type="http://schemas.openxmlformats.org/officeDocument/2006/relationships/tags" Target="../tags/tag508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82.xml"/><Relationship Id="rId3" Type="http://schemas.openxmlformats.org/officeDocument/2006/relationships/tags" Target="../tags/tag513.xml"/><Relationship Id="rId2" Type="http://schemas.openxmlformats.org/officeDocument/2006/relationships/tags" Target="../tags/tag512.xml"/><Relationship Id="rId1" Type="http://schemas.openxmlformats.org/officeDocument/2006/relationships/tags" Target="../tags/tag511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83.xml"/><Relationship Id="rId4" Type="http://schemas.openxmlformats.org/officeDocument/2006/relationships/tags" Target="../tags/tag516.xml"/><Relationship Id="rId3" Type="http://schemas.openxmlformats.org/officeDocument/2006/relationships/image" Target="../media/image10.png"/><Relationship Id="rId2" Type="http://schemas.openxmlformats.org/officeDocument/2006/relationships/tags" Target="../tags/tag515.xml"/><Relationship Id="rId1" Type="http://schemas.openxmlformats.org/officeDocument/2006/relationships/tags" Target="../tags/tag51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84.xml"/><Relationship Id="rId6" Type="http://schemas.openxmlformats.org/officeDocument/2006/relationships/tags" Target="../tags/tag521.xml"/><Relationship Id="rId5" Type="http://schemas.openxmlformats.org/officeDocument/2006/relationships/tags" Target="../tags/tag520.xml"/><Relationship Id="rId4" Type="http://schemas.openxmlformats.org/officeDocument/2006/relationships/tags" Target="../tags/tag519.xml"/><Relationship Id="rId3" Type="http://schemas.openxmlformats.org/officeDocument/2006/relationships/image" Target="../media/image10.png"/><Relationship Id="rId2" Type="http://schemas.openxmlformats.org/officeDocument/2006/relationships/tags" Target="../tags/tag518.xml"/><Relationship Id="rId1" Type="http://schemas.openxmlformats.org/officeDocument/2006/relationships/tags" Target="../tags/tag51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tags" Target="../tags/tag407.xml"/><Relationship Id="rId1" Type="http://schemas.openxmlformats.org/officeDocument/2006/relationships/tags" Target="../tags/tag406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85.xml"/><Relationship Id="rId5" Type="http://schemas.openxmlformats.org/officeDocument/2006/relationships/tags" Target="../tags/tag525.xml"/><Relationship Id="rId4" Type="http://schemas.openxmlformats.org/officeDocument/2006/relationships/tags" Target="../tags/tag524.xml"/><Relationship Id="rId3" Type="http://schemas.openxmlformats.org/officeDocument/2006/relationships/image" Target="../media/image10.png"/><Relationship Id="rId2" Type="http://schemas.openxmlformats.org/officeDocument/2006/relationships/tags" Target="../tags/tag523.xml"/><Relationship Id="rId1" Type="http://schemas.openxmlformats.org/officeDocument/2006/relationships/tags" Target="../tags/tag52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533.xml"/><Relationship Id="rId8" Type="http://schemas.openxmlformats.org/officeDocument/2006/relationships/tags" Target="../tags/tag532.xml"/><Relationship Id="rId7" Type="http://schemas.openxmlformats.org/officeDocument/2006/relationships/tags" Target="../tags/tag531.xml"/><Relationship Id="rId6" Type="http://schemas.openxmlformats.org/officeDocument/2006/relationships/tags" Target="../tags/tag530.xml"/><Relationship Id="rId5" Type="http://schemas.openxmlformats.org/officeDocument/2006/relationships/tags" Target="../tags/tag529.xml"/><Relationship Id="rId4" Type="http://schemas.openxmlformats.org/officeDocument/2006/relationships/tags" Target="../tags/tag528.xml"/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5" Type="http://schemas.openxmlformats.org/officeDocument/2006/relationships/notesSlide" Target="../notesSlides/notesSlide29.xml"/><Relationship Id="rId14" Type="http://schemas.openxmlformats.org/officeDocument/2006/relationships/slideLayout" Target="../slideLayouts/slideLayout5.xml"/><Relationship Id="rId13" Type="http://schemas.openxmlformats.org/officeDocument/2006/relationships/tags" Target="../tags/tag536.xml"/><Relationship Id="rId12" Type="http://schemas.openxmlformats.org/officeDocument/2006/relationships/image" Target="../media/image5.png"/><Relationship Id="rId11" Type="http://schemas.openxmlformats.org/officeDocument/2006/relationships/tags" Target="../tags/tag535.xml"/><Relationship Id="rId10" Type="http://schemas.openxmlformats.org/officeDocument/2006/relationships/tags" Target="../tags/tag534.xml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tags" Target="../tags/tag410.xml"/><Relationship Id="rId3" Type="http://schemas.openxmlformats.org/officeDocument/2006/relationships/image" Target="../media/image8.jpeg"/><Relationship Id="rId2" Type="http://schemas.openxmlformats.org/officeDocument/2006/relationships/tags" Target="../tags/tag409.xml"/><Relationship Id="rId1" Type="http://schemas.openxmlformats.org/officeDocument/2006/relationships/tags" Target="../tags/tag40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19.xml"/><Relationship Id="rId8" Type="http://schemas.openxmlformats.org/officeDocument/2006/relationships/tags" Target="../tags/tag418.xml"/><Relationship Id="rId7" Type="http://schemas.openxmlformats.org/officeDocument/2006/relationships/tags" Target="../tags/tag417.xml"/><Relationship Id="rId6" Type="http://schemas.openxmlformats.org/officeDocument/2006/relationships/tags" Target="../tags/tag416.xml"/><Relationship Id="rId5" Type="http://schemas.openxmlformats.org/officeDocument/2006/relationships/tags" Target="../tags/tag415.xml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44.xml"/><Relationship Id="rId13" Type="http://schemas.openxmlformats.org/officeDocument/2006/relationships/tags" Target="../tags/tag423.xml"/><Relationship Id="rId12" Type="http://schemas.openxmlformats.org/officeDocument/2006/relationships/tags" Target="../tags/tag422.xml"/><Relationship Id="rId11" Type="http://schemas.openxmlformats.org/officeDocument/2006/relationships/tags" Target="../tags/tag421.xml"/><Relationship Id="rId10" Type="http://schemas.openxmlformats.org/officeDocument/2006/relationships/tags" Target="../tags/tag420.xml"/><Relationship Id="rId1" Type="http://schemas.openxmlformats.org/officeDocument/2006/relationships/tags" Target="../tags/tag41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5.xml"/><Relationship Id="rId3" Type="http://schemas.openxmlformats.org/officeDocument/2006/relationships/image" Target="../media/image7.png"/><Relationship Id="rId2" Type="http://schemas.openxmlformats.org/officeDocument/2006/relationships/tags" Target="../tags/tag425.xml"/><Relationship Id="rId1" Type="http://schemas.openxmlformats.org/officeDocument/2006/relationships/tags" Target="../tags/tag424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8.xml"/><Relationship Id="rId3" Type="http://schemas.openxmlformats.org/officeDocument/2006/relationships/image" Target="../media/image7.png"/><Relationship Id="rId2" Type="http://schemas.openxmlformats.org/officeDocument/2006/relationships/tags" Target="../tags/tag427.xml"/><Relationship Id="rId1" Type="http://schemas.openxmlformats.org/officeDocument/2006/relationships/tags" Target="../tags/tag42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46.xml"/><Relationship Id="rId6" Type="http://schemas.openxmlformats.org/officeDocument/2006/relationships/image" Target="../media/image9.png"/><Relationship Id="rId5" Type="http://schemas.openxmlformats.org/officeDocument/2006/relationships/tags" Target="../tags/tag432.xml"/><Relationship Id="rId4" Type="http://schemas.openxmlformats.org/officeDocument/2006/relationships/tags" Target="../tags/tag431.xml"/><Relationship Id="rId3" Type="http://schemas.openxmlformats.org/officeDocument/2006/relationships/tags" Target="../tags/tag430.xml"/><Relationship Id="rId2" Type="http://schemas.openxmlformats.org/officeDocument/2006/relationships/tags" Target="../tags/tag429.xml"/><Relationship Id="rId1" Type="http://schemas.openxmlformats.org/officeDocument/2006/relationships/tags" Target="../tags/tag42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8.xml"/><Relationship Id="rId5" Type="http://schemas.openxmlformats.org/officeDocument/2006/relationships/image" Target="../media/image11.png"/><Relationship Id="rId4" Type="http://schemas.openxmlformats.org/officeDocument/2006/relationships/tags" Target="../tags/tag435.xml"/><Relationship Id="rId3" Type="http://schemas.openxmlformats.org/officeDocument/2006/relationships/image" Target="../media/image10.png"/><Relationship Id="rId2" Type="http://schemas.openxmlformats.org/officeDocument/2006/relationships/tags" Target="../tags/tag434.xml"/><Relationship Id="rId1" Type="http://schemas.openxmlformats.org/officeDocument/2006/relationships/tags" Target="../tags/tag4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10504805" y="4194810"/>
            <a:ext cx="2939415" cy="404177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  <p:sp>
        <p:nvSpPr>
          <p:cNvPr id="2" name="Google Shape;54;p15"/>
          <p:cNvSpPr txBox="1"/>
          <p:nvPr>
            <p:custDataLst>
              <p:tags r:id="rId2"/>
            </p:custDataLst>
          </p:nvPr>
        </p:nvSpPr>
        <p:spPr>
          <a:xfrm>
            <a:off x="2731135" y="1773555"/>
            <a:ext cx="6729730" cy="20980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/>
            </a:pPr>
            <a:r>
              <a:rPr kumimoji="0" sz="6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charset="0"/>
                <a:cs typeface="Arial Black" panose="020B0A04020102020204" charset="0"/>
                <a:sym typeface="Arial" panose="020B0604020202020204"/>
              </a:rPr>
              <a:t>Malicious Code Analysis</a:t>
            </a:r>
            <a:endParaRPr kumimoji="0" sz="6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anose="020B0A04020102020204" charset="0"/>
              <a:cs typeface="Arial Black" panose="020B0A04020102020204" charset="0"/>
              <a:sym typeface="Arial" panose="020B0604020202020204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9085" y="109855"/>
            <a:ext cx="1848142" cy="12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Google Shape;55;p15"/>
          <p:cNvSpPr txBox="1"/>
          <p:nvPr>
            <p:custDataLst>
              <p:tags r:id="rId5"/>
            </p:custDataLst>
          </p:nvPr>
        </p:nvSpPr>
        <p:spPr>
          <a:xfrm>
            <a:off x="4536123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Fangtian Zhong</a:t>
            </a:r>
            <a:endParaRPr kumimoji="0" lang="en-US" altLang="en-GB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/>
            </a:pPr>
            <a:r>
              <a:rPr kumimoji="0" lang="en-US" altLang="en-GB" sz="2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cs typeface="Palatino Linotype" panose="02040502050505030304" charset="0"/>
                <a:sym typeface="Arial" panose="020B0604020202020204"/>
              </a:rPr>
              <a:t>CSCI 591</a:t>
            </a:r>
            <a:endParaRPr kumimoji="0" lang="en-US" altLang="en-GB" sz="2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cs typeface="Palatino Linotype" panose="02040502050505030304" charset="0"/>
              <a:sym typeface="Arial" panose="020B0604020202020204"/>
            </a:endParaRPr>
          </a:p>
        </p:txBody>
      </p:sp>
      <p:sp>
        <p:nvSpPr>
          <p:cNvPr id="6" name="矩形 5"/>
          <p:cNvSpPr/>
          <p:nvPr>
            <p:custDataLst>
              <p:tags r:id="rId6"/>
            </p:custDataLst>
          </p:nvPr>
        </p:nvSpPr>
        <p:spPr>
          <a:xfrm>
            <a:off x="2886710" y="5492115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ea typeface="+mn-ea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ea typeface="+mn-ea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7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2023.11.02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angr’s Loader: CLE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2225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Before analyzing a program, it is necessary to load it into memory and parse it.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CLE module is responsible for loading a program into the analysis framework. 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975360" y="3529330"/>
            <a:ext cx="3470910" cy="1761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ELF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PE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IDA Pro binaries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Blobs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7505" y="5353050"/>
            <a:ext cx="11282045" cy="67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All the information is accessible from the Project object.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angr’s IR: VEX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74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Binaries are lifted into VEX (Valgrind’s IR).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An intermediate representation allows for the abstraction of architecture-dependent features.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847090" y="3135630"/>
            <a:ext cx="10664825" cy="2709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Register names: The quantity and names of registers differ between architectures, but modern CPU designs hold to a common theme: each CPU contains several general purpose registers, a register to hold the stack pointer, a set of registers to store condition flags, etc.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 access: Different architectures access memory in different ways. For example, ARM can access memory in both little-endian and big-endian mode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angr’s IR: VEX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847090" y="1215390"/>
            <a:ext cx="10664825" cy="37636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 segmentation: Some architectures, such as x86, support memory segmentation through the use of special segment registers. The IR understands such memory access mechanisms and abstracts them away</a:t>
            </a: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Instruction side-effects: Most instructions have side-effects. For example, most operations in Thumb mode on ARM update the condition flags, and stack push/pop instructions update the stack pointer. Tracking these side-effects in an ad hoc manner in the analysis would be challenging. The IR makes these side effects explicit.</a:t>
            </a:r>
            <a:endParaRPr lang="en-US"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7505" y="5136515"/>
            <a:ext cx="11282045" cy="104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4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VEX representation is accessed using the PyVEX module.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angr’s Project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8" name="图片 7" descr="templates\docerresourceshop\icons\\32313534313139303b32313534313137383bc3e6b0fcbbf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130" y="5459730"/>
            <a:ext cx="1080000" cy="1080000"/>
          </a:xfrm>
          <a:prstGeom prst="rect">
            <a:avLst/>
          </a:prstGeom>
        </p:spPr>
      </p:pic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7505" y="1153795"/>
            <a:ext cx="11282045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6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basic object that represent</a:t>
            </a: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 the current analysis.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6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Provides access everything else, such as the loader and the analysis backends.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727960" y="3264535"/>
            <a:ext cx="6736080" cy="2892425"/>
            <a:chOff x="1270" y="5141"/>
            <a:chExt cx="16158" cy="4555"/>
          </a:xfrm>
        </p:grpSpPr>
        <p:sp>
          <p:nvSpPr>
            <p:cNvPr id="5" name="矩形 4"/>
            <p:cNvSpPr/>
            <p:nvPr>
              <p:custDataLst>
                <p:tags r:id="rId7"/>
              </p:custDataLst>
            </p:nvPr>
          </p:nvSpPr>
          <p:spPr>
            <a:xfrm>
              <a:off x="1270" y="5188"/>
              <a:ext cx="16158" cy="4509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ntent Placeholder 2"/>
            <p:cNvSpPr>
              <a:spLocks noGrp="1"/>
            </p:cNvSpPr>
            <p:nvPr>
              <p:custDataLst>
                <p:tags r:id="rId8"/>
              </p:custDataLst>
            </p:nvPr>
          </p:nvSpPr>
          <p:spPr>
            <a:xfrm>
              <a:off x="1497" y="5141"/>
              <a:ext cx="15806" cy="452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print(proj.arch)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&lt;Arch X86 (LE)&gt;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print(proj.filename)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CIH.exe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print(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proj.loader.main_object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&lt;PE Object CIH.exe, maps [0x1020000:0x10263ff]&gt;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project.factory-blocks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16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project.factory provides constructors for common objects, such as basic blocks.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4410" y="2430780"/>
            <a:ext cx="4896485" cy="3980180"/>
            <a:chOff x="1381" y="3568"/>
            <a:chExt cx="7711" cy="6268"/>
          </a:xfrm>
        </p:grpSpPr>
        <p:sp>
          <p:nvSpPr>
            <p:cNvPr id="2" name="矩形 1"/>
            <p:cNvSpPr/>
            <p:nvPr>
              <p:custDataLst>
                <p:tags r:id="rId4"/>
              </p:custDataLst>
            </p:nvPr>
          </p:nvSpPr>
          <p:spPr>
            <a:xfrm>
              <a:off x="1381" y="3568"/>
              <a:ext cx="7711" cy="6268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ntent Placeholder 2"/>
            <p:cNvSpPr>
              <a:spLocks noGrp="1"/>
            </p:cNvSpPr>
            <p:nvPr>
              <p:custDataLst>
                <p:tags r:id="rId5"/>
              </p:custDataLst>
            </p:nvPr>
          </p:nvSpPr>
          <p:spPr>
            <a:xfrm>
              <a:off x="1536" y="3688"/>
              <a:ext cx="7555" cy="61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&gt;&gt; block =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p.factory.block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(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proj.entry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)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block.pp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()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1023750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eax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 fs:[0x0]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1023756  push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ebp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1023757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ebp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esp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1023759  push    -0x1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102375b  push    0x10210f8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1023760  push    0x1023878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1023765  push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eax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1023766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eax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[0x10249bc]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102376b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 fs:[0x0],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esp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>
                <a:buNone/>
              </a:pP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82690" y="2430780"/>
            <a:ext cx="4915535" cy="3979545"/>
            <a:chOff x="9709" y="3568"/>
            <a:chExt cx="7741" cy="6267"/>
          </a:xfrm>
        </p:grpSpPr>
        <p:sp>
          <p:nvSpPr>
            <p:cNvPr id="11" name="矩形 10"/>
            <p:cNvSpPr/>
            <p:nvPr>
              <p:custDataLst>
                <p:tags r:id="rId6"/>
              </p:custDataLst>
            </p:nvPr>
          </p:nvSpPr>
          <p:spPr>
            <a:xfrm>
              <a:off x="9709" y="3568"/>
              <a:ext cx="7741" cy="6267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Content Placeholder 2"/>
            <p:cNvSpPr>
              <a:spLocks noGrp="1"/>
            </p:cNvSpPr>
            <p:nvPr>
              <p:custDataLst>
                <p:tags r:id="rId7"/>
              </p:custDataLst>
            </p:nvPr>
          </p:nvSpPr>
          <p:spPr>
            <a:xfrm>
              <a:off x="9808" y="3688"/>
              <a:ext cx="7602" cy="614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1023772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ecx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[0x1021008]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1023778  sub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esp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0x1c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102377b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ecx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],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eax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102377d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edx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[0x10249b8]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1023783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eax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[0x1021050]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1023788  push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ebx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1023789  push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esi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102378a  push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edi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102378b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[ebp-0x18],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esp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102378e  mov    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dword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ptr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 [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eax</a:t>
              </a: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], </a:t>
              </a:r>
              <a:r>
                <a:rPr lang="en-US" sz="2000" dirty="0" err="1">
                  <a:latin typeface="Times New Roman" panose="02020603050405020304" charset="0"/>
                  <a:cs typeface="Times New Roman" panose="02020603050405020304" charset="0"/>
                </a:rPr>
                <a:t>edx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2500"/>
                </a:lnSpc>
                <a:spcBef>
                  <a:spcPts val="0"/>
                </a:spcBef>
                <a:buNone/>
              </a:pPr>
              <a:r>
                <a:rPr lang="en-US" sz="2000" dirty="0">
                  <a:latin typeface="Times New Roman" panose="02020603050405020304" charset="0"/>
                  <a:cs typeface="Times New Roman" panose="02020603050405020304" charset="0"/>
                </a:rPr>
                <a:t>1023790  call    0x102386c</a:t>
              </a:r>
              <a:endParaRPr lang="en-US" sz="2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project.factory-States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59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SimState contains a snapshot of the program state.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47090" y="1814830"/>
            <a:ext cx="3832860" cy="19475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 (state.mem)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Registers (state.regs)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Filesystem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10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553075" y="2226310"/>
            <a:ext cx="5558790" cy="2920365"/>
            <a:chOff x="8326" y="3787"/>
            <a:chExt cx="8754" cy="4599"/>
          </a:xfrm>
        </p:grpSpPr>
        <p:sp>
          <p:nvSpPr>
            <p:cNvPr id="8" name="矩形 7"/>
            <p:cNvSpPr/>
            <p:nvPr>
              <p:custDataLst>
                <p:tags r:id="rId5"/>
              </p:custDataLst>
            </p:nvPr>
          </p:nvSpPr>
          <p:spPr>
            <a:xfrm>
              <a:off x="8326" y="3787"/>
              <a:ext cx="8754" cy="4599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ntent Placeholder 2"/>
            <p:cNvSpPr>
              <a:spLocks noGrp="1"/>
            </p:cNvSpPr>
            <p:nvPr>
              <p:custDataLst>
                <p:tags r:id="rId6"/>
              </p:custDataLst>
            </p:nvPr>
          </p:nvSpPr>
          <p:spPr>
            <a:xfrm>
              <a:off x="8500" y="3954"/>
              <a:ext cx="8579" cy="420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state = </a:t>
              </a:r>
              <a:r>
                <a:rPr lang="en-US" sz="2500" dirty="0" err="1">
                  <a:latin typeface="Times New Roman" panose="02020603050405020304" charset="0"/>
                  <a:cs typeface="Times New Roman" panose="02020603050405020304" charset="0"/>
                </a:rPr>
                <a:t>proj.factory.entry_state</a:t>
              </a: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()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sz="2500" dirty="0" err="1">
                  <a:latin typeface="Times New Roman" panose="02020603050405020304" charset="0"/>
                  <a:cs typeface="Times New Roman" panose="02020603050405020304" charset="0"/>
                </a:rPr>
                <a:t>state.regs.esp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&lt;BV32 0xfffefef8&gt;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sz="2500" dirty="0" err="1">
                  <a:latin typeface="Times New Roman" panose="02020603050405020304" charset="0"/>
                  <a:cs typeface="Times New Roman" panose="02020603050405020304" charset="0"/>
                </a:rPr>
                <a:t>state.mem</a:t>
              </a: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[</a:t>
              </a:r>
              <a:r>
                <a:rPr lang="en-US" sz="2500" dirty="0" err="1">
                  <a:latin typeface="Times New Roman" panose="02020603050405020304" charset="0"/>
                  <a:cs typeface="Times New Roman" panose="02020603050405020304" charset="0"/>
                </a:rPr>
                <a:t>proj.entry</a:t>
              </a: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].</a:t>
              </a:r>
              <a:r>
                <a:rPr lang="en-US" sz="2500" dirty="0" err="1">
                  <a:latin typeface="Times New Roman" panose="02020603050405020304" charset="0"/>
                  <a:cs typeface="Times New Roman" panose="02020603050405020304" charset="0"/>
                </a:rPr>
                <a:t>int.resolved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&lt;BV32 0x1af1e9&gt;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11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57505" y="5146675"/>
            <a:ext cx="5361940" cy="592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SimStates are immutable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Bitvectors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0761980" cy="1137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Bitvectors are used to represent integers in a way that is consistent with how the architecture represents them.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608070" y="2684780"/>
            <a:ext cx="5445760" cy="2919730"/>
            <a:chOff x="1765" y="3826"/>
            <a:chExt cx="7836" cy="4598"/>
          </a:xfrm>
        </p:grpSpPr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1765" y="3826"/>
              <a:ext cx="7836" cy="4599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Content Placeholder 2"/>
            <p:cNvSpPr>
              <a:spLocks noGrp="1"/>
            </p:cNvSpPr>
            <p:nvPr>
              <p:custDataLst>
                <p:tags r:id="rId5"/>
              </p:custDataLst>
            </p:nvPr>
          </p:nvSpPr>
          <p:spPr>
            <a:xfrm>
              <a:off x="1939" y="3993"/>
              <a:ext cx="7402" cy="420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bv = state.solver.BVV(0xFF, 16)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print(bv)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&lt;BV16 0xff&gt;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state.solver.eval(bv)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0xff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Bitvectors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0989945" cy="1530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Bitvectors can be stored in memory directly, however if a Python integer is used, it is automatically translated into a bitvector.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133725" y="2803525"/>
            <a:ext cx="5924550" cy="3326130"/>
            <a:chOff x="5682" y="4228"/>
            <a:chExt cx="9330" cy="5238"/>
          </a:xfrm>
        </p:grpSpPr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5682" y="4228"/>
              <a:ext cx="9331" cy="5239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ntent Placeholder 2"/>
            <p:cNvSpPr>
              <a:spLocks noGrp="1"/>
            </p:cNvSpPr>
            <p:nvPr>
              <p:custDataLst>
                <p:tags r:id="rId5"/>
              </p:custDataLst>
            </p:nvPr>
          </p:nvSpPr>
          <p:spPr>
            <a:xfrm>
              <a:off x="5936" y="4415"/>
              <a:ext cx="8996" cy="490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state.regs.eax = state.solver.BVV(3, 32)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state.regs.eax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&lt;BV32 0x3&gt;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state.regs.eax = 4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&gt;&gt;state.regs.eax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&lt;BV32 0x4&gt;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Memory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0989945" cy="1238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SimState’s memory is accessed like an array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Access to a location need to be qualified by type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098675" y="2443480"/>
            <a:ext cx="7843520" cy="939800"/>
            <a:chOff x="3305" y="3768"/>
            <a:chExt cx="12352" cy="1480"/>
          </a:xfrm>
        </p:grpSpPr>
        <p:sp>
          <p:nvSpPr>
            <p:cNvPr id="6" name="矩形 5"/>
            <p:cNvSpPr/>
            <p:nvPr>
              <p:custDataLst>
                <p:tags r:id="rId4"/>
              </p:custDataLst>
            </p:nvPr>
          </p:nvSpPr>
          <p:spPr>
            <a:xfrm>
              <a:off x="3305" y="3768"/>
              <a:ext cx="12352" cy="1480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Content Placeholder 2"/>
            <p:cNvSpPr>
              <a:spLocks noGrp="1"/>
            </p:cNvSpPr>
            <p:nvPr>
              <p:custDataLst>
                <p:tags r:id="rId5"/>
              </p:custDataLst>
            </p:nvPr>
          </p:nvSpPr>
          <p:spPr>
            <a:xfrm>
              <a:off x="3493" y="3841"/>
              <a:ext cx="12097" cy="128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state.mem[100000].uint8_t = 0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state.mem[100000].uint32_t = state.solver.BVV(3, 32)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8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57505" y="3440430"/>
            <a:ext cx="10989945" cy="1162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Values in memory can be retrieved using the .resolved (bitvector) and .concrete (Python int)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272790" y="4710430"/>
            <a:ext cx="5646420" cy="1770380"/>
            <a:chOff x="3041" y="7638"/>
            <a:chExt cx="8892" cy="2788"/>
          </a:xfrm>
        </p:grpSpPr>
        <p:sp>
          <p:nvSpPr>
            <p:cNvPr id="5" name="矩形 4"/>
            <p:cNvSpPr/>
            <p:nvPr>
              <p:custDataLst>
                <p:tags r:id="rId7"/>
              </p:custDataLst>
            </p:nvPr>
          </p:nvSpPr>
          <p:spPr>
            <a:xfrm>
              <a:off x="3041" y="7638"/>
              <a:ext cx="8892" cy="2529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ontent Placeholder 2"/>
            <p:cNvSpPr>
              <a:spLocks noGrp="1"/>
            </p:cNvSpPr>
            <p:nvPr>
              <p:custDataLst>
                <p:tags r:id="rId8"/>
              </p:custDataLst>
            </p:nvPr>
          </p:nvSpPr>
          <p:spPr>
            <a:xfrm>
              <a:off x="3248" y="7638"/>
              <a:ext cx="8478" cy="27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state.mem[100000].uint32_t.resolved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&lt;BV32 0x3&gt;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state.mem[100000].uint32_t.concrete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0x3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Simulation Managers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747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Simulation Managers are responsible for producing new SimStates given an initial set of SimStates.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SimStates are organized in stashes.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47090" y="2970530"/>
            <a:ext cx="10119360" cy="24301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active: SimStates being executed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deadended: SimStates that cannot progress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unconstrained: SimStates in which the instruction pointer can be controlled (e.g., it has a symbolic value)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unsat: SimStates whose constraints are unsatisfiable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2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&lt;custom&gt; 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7505" y="5502275"/>
            <a:ext cx="11282045" cy="74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step() executes a basic block of the active SimStates.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60850" y="2934653"/>
            <a:ext cx="7908925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7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sz="5500" b="0" i="0" u="none" strike="noStrike" kern="1200" cap="none" spc="0" normalizeH="0" baseline="0" noProof="0" dirty="0">
                <a:ln>
                  <a:noFill/>
                </a:ln>
                <a:solidFill>
                  <a:srgbClr val="BF191A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angr</a:t>
            </a:r>
            <a:endParaRPr kumimoji="0" sz="5500" b="0" i="0" u="none" strike="noStrike" kern="1200" cap="none" spc="0" normalizeH="0" baseline="0" noProof="0" dirty="0">
              <a:ln>
                <a:noFill/>
              </a:ln>
              <a:solidFill>
                <a:srgbClr val="BF191A"/>
              </a:solidFill>
              <a:effectLst/>
              <a:uLnTx/>
              <a:uFillTx/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4E7442A-BA00-4274-AC47-95D95C23D1C8}" type="datetimeFigureOut">
              <a:rPr kumimoji="0" lang="zh-CN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E1374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9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  <a:t>01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0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rPr>
              <a:t>Part One</a:t>
            </a:r>
            <a:endParaRPr kumimoji="0" lang="en-US" altLang="zh-CN" sz="2400" b="1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22" name="L 形 21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3" name="L 形 22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4" name="L 形 23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5" name="直角三角形 24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D12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Simulation Managers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417445" y="1264920"/>
            <a:ext cx="7357110" cy="5003158"/>
            <a:chOff x="4307" y="2152"/>
            <a:chExt cx="11586" cy="7879"/>
          </a:xfrm>
        </p:grpSpPr>
        <p:grpSp>
          <p:nvGrpSpPr>
            <p:cNvPr id="4" name="组合 3"/>
            <p:cNvGrpSpPr/>
            <p:nvPr/>
          </p:nvGrpSpPr>
          <p:grpSpPr>
            <a:xfrm>
              <a:off x="4307" y="2152"/>
              <a:ext cx="11586" cy="7879"/>
              <a:chOff x="11627" y="2452"/>
              <a:chExt cx="11586" cy="7092"/>
            </a:xfrm>
          </p:grpSpPr>
          <p:sp>
            <p:nvSpPr>
              <p:cNvPr id="12" name="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11907" y="2712"/>
                <a:ext cx="11306" cy="6832"/>
              </a:xfrm>
              <a:prstGeom prst="rect">
                <a:avLst/>
              </a:prstGeom>
              <a:solidFill>
                <a:srgbClr val="D1202F"/>
              </a:solidFill>
              <a:ln>
                <a:solidFill>
                  <a:srgbClr val="D12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11627" y="2452"/>
                <a:ext cx="11409" cy="678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2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" name="Content Placeholder 2"/>
            <p:cNvSpPr>
              <a:spLocks noGrp="1"/>
            </p:cNvSpPr>
            <p:nvPr>
              <p:custDataLst>
                <p:tags r:id="rId4"/>
              </p:custDataLst>
            </p:nvPr>
          </p:nvSpPr>
          <p:spPr>
            <a:xfrm>
              <a:off x="5371" y="2346"/>
              <a:ext cx="9851" cy="70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sm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=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proj.factory.simulation_manager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(state)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sm.active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>
                  <a:latin typeface="Times New Roman" panose="02020603050405020304" charset="0"/>
                  <a:cs typeface="Times New Roman" panose="02020603050405020304" charset="0"/>
                </a:rPr>
                <a:t>[&lt;SimState @ 0x14001128a&gt;]</a:t>
              </a:r>
              <a:endParaRPr lang="en-US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sm.step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()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&lt;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SimulationManager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with 1 active&gt;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…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sm.step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()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&lt;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SimulationManager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with 2 active&gt;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…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sm.step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()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2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&lt;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SimulationManager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with 4 active&gt;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>
                <a:buNone/>
              </a:pP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History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12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state.history allows one to access the historical execution path up to the current state.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847090" y="2411730"/>
            <a:ext cx="10119360" cy="2823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3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state.history.parent: The parent state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3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state.history.bbl_addrs: The basic block addresses executed by the state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38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state.history.jump_guards: The conditions guarding each of the branches that the state has encountered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SimProcedures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59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SimProcedures are procedures that model calls to external functions, specifying the effect of the function on the SimState.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847090" y="2780030"/>
            <a:ext cx="3173095" cy="1148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3800"/>
              </a:lnSpc>
              <a:spcAft>
                <a:spcPts val="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Libraries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533400" algn="l" fontAlgn="auto">
              <a:lnSpc>
                <a:spcPts val="3800"/>
              </a:lnSpc>
              <a:spcAft>
                <a:spcPts val="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 calls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7505" y="4443095"/>
            <a:ext cx="11282045" cy="116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They are also used for hooking, i.e., to associate an address with a SimProcedure.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6"/>
            </p:custDataLst>
          </p:nvPr>
        </p:nvSpPr>
        <p:spPr>
          <a:xfrm>
            <a:off x="847090" y="5535930"/>
            <a:ext cx="9445625" cy="563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533400" algn="l" fontAlgn="auto">
              <a:lnSpc>
                <a:spcPts val="3500"/>
              </a:lnSpc>
              <a:spcAft>
                <a:spcPts val="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sz="28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When the address is reached the SimProcedure is invoked</a:t>
            </a:r>
            <a:endParaRPr sz="28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888740" y="2570480"/>
            <a:ext cx="6298565" cy="1846580"/>
            <a:chOff x="6331" y="4006"/>
            <a:chExt cx="9919" cy="2908"/>
          </a:xfrm>
        </p:grpSpPr>
        <p:sp>
          <p:nvSpPr>
            <p:cNvPr id="13" name="矩形 12"/>
            <p:cNvSpPr/>
            <p:nvPr>
              <p:custDataLst>
                <p:tags r:id="rId7"/>
              </p:custDataLst>
            </p:nvPr>
          </p:nvSpPr>
          <p:spPr>
            <a:xfrm>
              <a:off x="6331" y="4006"/>
              <a:ext cx="9919" cy="2908"/>
            </a:xfrm>
            <a:prstGeom prst="rect">
              <a:avLst/>
            </a:prstGeom>
            <a:solidFill>
              <a:srgbClr val="D1202F">
                <a:alpha val="10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Content Placeholder 2"/>
            <p:cNvSpPr>
              <a:spLocks noGrp="1"/>
            </p:cNvSpPr>
            <p:nvPr>
              <p:custDataLst>
                <p:tags r:id="rId8"/>
              </p:custDataLst>
            </p:nvPr>
          </p:nvSpPr>
          <p:spPr>
            <a:xfrm>
              <a:off x="6538" y="4006"/>
              <a:ext cx="9473" cy="278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3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 angr.SIM_PROCEDURES['libc'].keys()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3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['strncmp',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3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'sscanf',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3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 'snprintf', …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  <p:bldLst>
      <p:bldP spid="2" grpId="1"/>
      <p:bldP spid="11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SimProcedures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953770" y="1488440"/>
            <a:ext cx="10285095" cy="4322445"/>
            <a:chOff x="1182" y="2344"/>
            <a:chExt cx="16197" cy="6807"/>
          </a:xfrm>
        </p:grpSpPr>
        <p:grpSp>
          <p:nvGrpSpPr>
            <p:cNvPr id="147" name="图形 138"/>
            <p:cNvGrpSpPr/>
            <p:nvPr/>
          </p:nvGrpSpPr>
          <p:grpSpPr>
            <a:xfrm>
              <a:off x="1182" y="2881"/>
              <a:ext cx="16197" cy="6270"/>
              <a:chOff x="3726473" y="2479904"/>
              <a:chExt cx="4641447" cy="1964974"/>
            </a:xfrm>
          </p:grpSpPr>
          <p:sp>
            <p:nvSpPr>
              <p:cNvPr id="148" name="任意多边形: 形状 147"/>
              <p:cNvSpPr/>
              <p:nvPr>
                <p:custDataLst>
                  <p:tags r:id="rId2"/>
                </p:custDataLst>
              </p:nvPr>
            </p:nvSpPr>
            <p:spPr>
              <a:xfrm>
                <a:off x="3745737" y="2499168"/>
                <a:ext cx="4602918" cy="1926445"/>
              </a:xfrm>
              <a:custGeom>
                <a:avLst/>
                <a:gdLst>
                  <a:gd name="connsiteX0" fmla="*/ 0 w 4602918"/>
                  <a:gd name="connsiteY0" fmla="*/ 0 h 1926445"/>
                  <a:gd name="connsiteX1" fmla="*/ 4602919 w 4602918"/>
                  <a:gd name="connsiteY1" fmla="*/ 0 h 1926445"/>
                  <a:gd name="connsiteX2" fmla="*/ 4602919 w 4602918"/>
                  <a:gd name="connsiteY2" fmla="*/ 1926446 h 1926445"/>
                  <a:gd name="connsiteX3" fmla="*/ 0 w 4602918"/>
                  <a:gd name="connsiteY3" fmla="*/ 1926446 h 19264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2918" h="1926445">
                    <a:moveTo>
                      <a:pt x="0" y="0"/>
                    </a:moveTo>
                    <a:lnTo>
                      <a:pt x="4602919" y="0"/>
                    </a:lnTo>
                    <a:lnTo>
                      <a:pt x="4602919" y="1926446"/>
                    </a:lnTo>
                    <a:lnTo>
                      <a:pt x="0" y="1926446"/>
                    </a:lnTo>
                    <a:close/>
                  </a:path>
                </a:pathLst>
              </a:custGeom>
              <a:solidFill>
                <a:srgbClr val="FFFFFF"/>
              </a:solidFill>
              <a:ln w="1282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>
                <p:custDataLst>
                  <p:tags r:id="rId3"/>
                </p:custDataLst>
              </p:nvPr>
            </p:nvSpPr>
            <p:spPr>
              <a:xfrm>
                <a:off x="3726473" y="2479904"/>
                <a:ext cx="4641447" cy="1964974"/>
              </a:xfrm>
              <a:custGeom>
                <a:avLst/>
                <a:gdLst>
                  <a:gd name="connsiteX0" fmla="*/ 4641448 w 4641447"/>
                  <a:gd name="connsiteY0" fmla="*/ 1964975 h 1964974"/>
                  <a:gd name="connsiteX1" fmla="*/ 0 w 4641447"/>
                  <a:gd name="connsiteY1" fmla="*/ 1964975 h 1964974"/>
                  <a:gd name="connsiteX2" fmla="*/ 0 w 4641447"/>
                  <a:gd name="connsiteY2" fmla="*/ 0 h 1964974"/>
                  <a:gd name="connsiteX3" fmla="*/ 4641448 w 4641447"/>
                  <a:gd name="connsiteY3" fmla="*/ 0 h 1964974"/>
                  <a:gd name="connsiteX4" fmla="*/ 4641448 w 4641447"/>
                  <a:gd name="connsiteY4" fmla="*/ 1964975 h 1964974"/>
                  <a:gd name="connsiteX5" fmla="*/ 38529 w 4641447"/>
                  <a:gd name="connsiteY5" fmla="*/ 1926446 h 1964974"/>
                  <a:gd name="connsiteX6" fmla="*/ 4602919 w 4641447"/>
                  <a:gd name="connsiteY6" fmla="*/ 1926446 h 1964974"/>
                  <a:gd name="connsiteX7" fmla="*/ 4602919 w 4641447"/>
                  <a:gd name="connsiteY7" fmla="*/ 38529 h 1964974"/>
                  <a:gd name="connsiteX8" fmla="*/ 38529 w 4641447"/>
                  <a:gd name="connsiteY8" fmla="*/ 38529 h 1964974"/>
                  <a:gd name="connsiteX9" fmla="*/ 38529 w 4641447"/>
                  <a:gd name="connsiteY9" fmla="*/ 1926446 h 19649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41447" h="1964974">
                    <a:moveTo>
                      <a:pt x="4641448" y="1964975"/>
                    </a:moveTo>
                    <a:lnTo>
                      <a:pt x="0" y="1964975"/>
                    </a:lnTo>
                    <a:lnTo>
                      <a:pt x="0" y="0"/>
                    </a:lnTo>
                    <a:lnTo>
                      <a:pt x="4641448" y="0"/>
                    </a:lnTo>
                    <a:lnTo>
                      <a:pt x="4641448" y="1964975"/>
                    </a:lnTo>
                    <a:close/>
                    <a:moveTo>
                      <a:pt x="38529" y="1926446"/>
                    </a:moveTo>
                    <a:lnTo>
                      <a:pt x="4602919" y="1926446"/>
                    </a:lnTo>
                    <a:lnTo>
                      <a:pt x="4602919" y="38529"/>
                    </a:lnTo>
                    <a:lnTo>
                      <a:pt x="38529" y="38529"/>
                    </a:lnTo>
                    <a:lnTo>
                      <a:pt x="38529" y="1926446"/>
                    </a:lnTo>
                    <a:close/>
                  </a:path>
                </a:pathLst>
              </a:custGeom>
              <a:solidFill>
                <a:srgbClr val="C1433A"/>
              </a:solidFill>
              <a:ln w="1282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11" name="任意多边形: 形状 151"/>
            <p:cNvSpPr/>
            <p:nvPr>
              <p:custDataLst>
                <p:tags r:id="rId4"/>
              </p:custDataLst>
            </p:nvPr>
          </p:nvSpPr>
          <p:spPr>
            <a:xfrm>
              <a:off x="1472" y="2344"/>
              <a:ext cx="750" cy="1077"/>
            </a:xfrm>
            <a:custGeom>
              <a:avLst/>
              <a:gdLst>
                <a:gd name="connsiteX0" fmla="*/ 287487 w 415557"/>
                <a:gd name="connsiteY0" fmla="*/ 653420 h 653420"/>
                <a:gd name="connsiteX1" fmla="*/ 184744 w 415557"/>
                <a:gd name="connsiteY1" fmla="*/ 587921 h 653420"/>
                <a:gd name="connsiteX2" fmla="*/ 4942 w 415557"/>
                <a:gd name="connsiteY2" fmla="*/ 123006 h 653420"/>
                <a:gd name="connsiteX3" fmla="*/ 65304 w 415557"/>
                <a:gd name="connsiteY3" fmla="*/ 7419 h 653420"/>
                <a:gd name="connsiteX4" fmla="*/ 137225 w 415557"/>
                <a:gd name="connsiteY4" fmla="*/ 6135 h 653420"/>
                <a:gd name="connsiteX5" fmla="*/ 187312 w 415557"/>
                <a:gd name="connsiteY5" fmla="*/ 53654 h 653420"/>
                <a:gd name="connsiteX6" fmla="*/ 228410 w 415557"/>
                <a:gd name="connsiteY6" fmla="*/ 162819 h 653420"/>
                <a:gd name="connsiteX7" fmla="*/ 193734 w 415557"/>
                <a:gd name="connsiteY7" fmla="*/ 162819 h 653420"/>
                <a:gd name="connsiteX8" fmla="*/ 157773 w 415557"/>
                <a:gd name="connsiteY8" fmla="*/ 63928 h 653420"/>
                <a:gd name="connsiteX9" fmla="*/ 126950 w 415557"/>
                <a:gd name="connsiteY9" fmla="*/ 35674 h 653420"/>
                <a:gd name="connsiteX10" fmla="*/ 76863 w 415557"/>
                <a:gd name="connsiteY10" fmla="*/ 36958 h 653420"/>
                <a:gd name="connsiteX11" fmla="*/ 35765 w 415557"/>
                <a:gd name="connsiteY11" fmla="*/ 111447 h 653420"/>
                <a:gd name="connsiteX12" fmla="*/ 214282 w 415557"/>
                <a:gd name="connsiteY12" fmla="*/ 577647 h 653420"/>
                <a:gd name="connsiteX13" fmla="*/ 323448 w 415557"/>
                <a:gd name="connsiteY13" fmla="*/ 616176 h 653420"/>
                <a:gd name="connsiteX14" fmla="*/ 379957 w 415557"/>
                <a:gd name="connsiteY14" fmla="*/ 514716 h 653420"/>
                <a:gd name="connsiteX15" fmla="*/ 205292 w 415557"/>
                <a:gd name="connsiteY15" fmla="*/ 57507 h 653420"/>
                <a:gd name="connsiteX16" fmla="*/ 234831 w 415557"/>
                <a:gd name="connsiteY16" fmla="*/ 45948 h 653420"/>
                <a:gd name="connsiteX17" fmla="*/ 409495 w 415557"/>
                <a:gd name="connsiteY17" fmla="*/ 501873 h 653420"/>
                <a:gd name="connsiteX18" fmla="*/ 335006 w 415557"/>
                <a:gd name="connsiteY18" fmla="*/ 644430 h 653420"/>
                <a:gd name="connsiteX19" fmla="*/ 287487 w 415557"/>
                <a:gd name="connsiteY19" fmla="*/ 653420 h 65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15557" h="653420">
                  <a:moveTo>
                    <a:pt x="287487" y="653420"/>
                  </a:moveTo>
                  <a:cubicBezTo>
                    <a:pt x="241253" y="653420"/>
                    <a:pt x="200155" y="629019"/>
                    <a:pt x="184744" y="587921"/>
                  </a:cubicBezTo>
                  <a:lnTo>
                    <a:pt x="4942" y="123006"/>
                  </a:lnTo>
                  <a:cubicBezTo>
                    <a:pt x="-11754" y="78055"/>
                    <a:pt x="15216" y="26683"/>
                    <a:pt x="65304" y="7419"/>
                  </a:cubicBezTo>
                  <a:cubicBezTo>
                    <a:pt x="89706" y="-1571"/>
                    <a:pt x="115392" y="-2855"/>
                    <a:pt x="137225" y="6135"/>
                  </a:cubicBezTo>
                  <a:cubicBezTo>
                    <a:pt x="160342" y="15125"/>
                    <a:pt x="178322" y="31821"/>
                    <a:pt x="187312" y="53654"/>
                  </a:cubicBezTo>
                  <a:lnTo>
                    <a:pt x="228410" y="162819"/>
                  </a:lnTo>
                  <a:lnTo>
                    <a:pt x="193734" y="162819"/>
                  </a:lnTo>
                  <a:lnTo>
                    <a:pt x="157773" y="63928"/>
                  </a:lnTo>
                  <a:cubicBezTo>
                    <a:pt x="152636" y="51085"/>
                    <a:pt x="141077" y="40811"/>
                    <a:pt x="126950" y="35674"/>
                  </a:cubicBezTo>
                  <a:cubicBezTo>
                    <a:pt x="111539" y="30536"/>
                    <a:pt x="93558" y="30536"/>
                    <a:pt x="76863" y="36958"/>
                  </a:cubicBezTo>
                  <a:cubicBezTo>
                    <a:pt x="43471" y="49801"/>
                    <a:pt x="24206" y="83193"/>
                    <a:pt x="35765" y="111447"/>
                  </a:cubicBezTo>
                  <a:lnTo>
                    <a:pt x="214282" y="577647"/>
                  </a:lnTo>
                  <a:cubicBezTo>
                    <a:pt x="228410" y="616176"/>
                    <a:pt x="278497" y="632872"/>
                    <a:pt x="323448" y="616176"/>
                  </a:cubicBezTo>
                  <a:cubicBezTo>
                    <a:pt x="369682" y="598196"/>
                    <a:pt x="394084" y="553245"/>
                    <a:pt x="379957" y="514716"/>
                  </a:cubicBezTo>
                  <a:lnTo>
                    <a:pt x="205292" y="57507"/>
                  </a:lnTo>
                  <a:lnTo>
                    <a:pt x="234831" y="45948"/>
                  </a:lnTo>
                  <a:lnTo>
                    <a:pt x="409495" y="501873"/>
                  </a:lnTo>
                  <a:cubicBezTo>
                    <a:pt x="430044" y="557098"/>
                    <a:pt x="396652" y="621313"/>
                    <a:pt x="335006" y="644430"/>
                  </a:cubicBezTo>
                  <a:cubicBezTo>
                    <a:pt x="318310" y="650852"/>
                    <a:pt x="302899" y="653420"/>
                    <a:pt x="287487" y="653420"/>
                  </a:cubicBezTo>
                  <a:close/>
                </a:path>
              </a:pathLst>
            </a:custGeom>
            <a:solidFill>
              <a:srgbClr val="D1202F"/>
            </a:solidFill>
            <a:ln w="1282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" name="Content Placeholder 2"/>
            <p:cNvSpPr>
              <a:spLocks noGrp="1"/>
            </p:cNvSpPr>
            <p:nvPr>
              <p:custDataLst>
                <p:tags r:id="rId5"/>
              </p:custDataLst>
            </p:nvPr>
          </p:nvSpPr>
          <p:spPr>
            <a:xfrm>
              <a:off x="2222" y="3150"/>
              <a:ext cx="15089" cy="591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25000"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 &gt;&gt;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func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 =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angr.SIM_PROCEDURES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['stubs']['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ReturnUnconstrained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'] 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#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Func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 is actually a class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p.hook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(0x10000,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func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())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p.is_hooked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(0x10000)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True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p.hooked_by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(0x10000)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4000"/>
                </a:lnSpc>
                <a:spcBef>
                  <a:spcPts val="0"/>
                </a:spcBef>
                <a:buNone/>
              </a:pP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&lt;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SimProcedure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en-US" sz="10000" dirty="0" err="1">
                  <a:latin typeface="Times New Roman" panose="02020603050405020304" charset="0"/>
                  <a:cs typeface="Times New Roman" panose="02020603050405020304" charset="0"/>
                </a:rPr>
                <a:t>ReturnUnconstrained</a:t>
              </a:r>
              <a:r>
                <a:rPr lang="en-US" sz="10000" dirty="0">
                  <a:latin typeface="Times New Roman" panose="02020603050405020304" charset="0"/>
                  <a:cs typeface="Times New Roman" panose="02020603050405020304" charset="0"/>
                </a:rPr>
                <a:t>&gt;</a:t>
              </a: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>
                <a:buNone/>
              </a:pPr>
              <a:endParaRPr lang="en-US" sz="100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Symbolic Values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229995"/>
            <a:ext cx="11282045" cy="1849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Symbolic values are “placeholders” for an unknown value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Operations on symbolic values return an AST representing the operations (accessible with .op and .args)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228" name="http://photo-static-api.fotomore.com/creative/vcg/400/new/VCG211384536225.jpg" descr="&amp;pky200_sjzg_VCG211384536225&amp;2&amp;src_rpledit_likech&amp;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874" r="11087"/>
          <a:stretch>
            <a:fillRect/>
          </a:stretch>
        </p:blipFill>
        <p:spPr>
          <a:xfrm flipH="1">
            <a:off x="469265" y="4862195"/>
            <a:ext cx="1456268" cy="16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Symbolic Values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453640" y="1239520"/>
            <a:ext cx="7284720" cy="5116830"/>
            <a:chOff x="3797" y="1952"/>
            <a:chExt cx="11472" cy="8058"/>
          </a:xfrm>
        </p:grpSpPr>
        <p:grpSp>
          <p:nvGrpSpPr>
            <p:cNvPr id="6" name="组合 5"/>
            <p:cNvGrpSpPr/>
            <p:nvPr/>
          </p:nvGrpSpPr>
          <p:grpSpPr>
            <a:xfrm>
              <a:off x="3797" y="1952"/>
              <a:ext cx="11473" cy="8059"/>
              <a:chOff x="11627" y="2452"/>
              <a:chExt cx="10488" cy="7020"/>
            </a:xfrm>
          </p:grpSpPr>
          <p:sp>
            <p:nvSpPr>
              <p:cNvPr id="12" name="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11907" y="2712"/>
                <a:ext cx="10208" cy="6760"/>
              </a:xfrm>
              <a:prstGeom prst="rect">
                <a:avLst/>
              </a:prstGeom>
              <a:solidFill>
                <a:srgbClr val="D1202F"/>
              </a:solidFill>
              <a:ln>
                <a:solidFill>
                  <a:srgbClr val="D12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矩形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11627" y="2452"/>
                <a:ext cx="10309" cy="67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120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" name="Content Placeholder 2"/>
            <p:cNvSpPr>
              <a:spLocks noGrp="1"/>
            </p:cNvSpPr>
            <p:nvPr>
              <p:custDataLst>
                <p:tags r:id="rId4"/>
              </p:custDataLst>
            </p:nvPr>
          </p:nvSpPr>
          <p:spPr>
            <a:xfrm>
              <a:off x="4294" y="2213"/>
              <a:ext cx="10440" cy="7177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x = state.solver.BVS("x", 64)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&lt;BV64 x_3_64&gt;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x + 1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 &lt;BV64 x_3_64 + 0x1&gt;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(x + 1) / 2 * x 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&lt;BV64 ((x_3_64 + 0x1) / 0x2) * x_3_64&gt;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((x + 1) / 2 * x).op 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'__mul__’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&gt;&gt; ((x + 1) / 2 * x).args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r>
                <a:rPr lang="en-US" sz="2500" dirty="0">
                  <a:latin typeface="Times New Roman" panose="02020603050405020304" charset="0"/>
                  <a:cs typeface="Times New Roman" panose="02020603050405020304" charset="0"/>
                </a:rPr>
                <a:t>(&lt;BV64 (x_3_64 + 0x1) / 0x2&gt;, &lt;BV64 x_3_64&gt;)</a:t>
              </a: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500"/>
                </a:lnSpc>
                <a:spcBef>
                  <a:spcPts val="0"/>
                </a:spcBef>
                <a:buNone/>
              </a:pP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>
                <a:buNone/>
              </a:pPr>
              <a:endParaRPr lang="en-US" sz="2500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Symbolic Constraints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229995"/>
            <a:ext cx="11282045" cy="2649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Comparing symbolic values will return an AST with a Boolean type, which represents a constraint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Constraints can be added to a solver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2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solver can then be asked to evaluate the constraints 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2" name="图片 1" descr="2378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-644" r="84596" b="8932"/>
          <a:stretch>
            <a:fillRect/>
          </a:stretch>
        </p:blipFill>
        <p:spPr>
          <a:xfrm>
            <a:off x="357188" y="5047298"/>
            <a:ext cx="1029030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Symbolic Constraints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640840" y="1272540"/>
            <a:ext cx="8833485" cy="5020945"/>
            <a:chOff x="2765" y="2244"/>
            <a:chExt cx="13790" cy="7772"/>
          </a:xfrm>
        </p:grpSpPr>
        <p:sp>
          <p:nvSpPr>
            <p:cNvPr id="2" name="矩形 1"/>
            <p:cNvSpPr/>
            <p:nvPr>
              <p:custDataLst>
                <p:tags r:id="rId2"/>
              </p:custDataLst>
            </p:nvPr>
          </p:nvSpPr>
          <p:spPr>
            <a:xfrm>
              <a:off x="2765" y="2244"/>
              <a:ext cx="13791" cy="7772"/>
            </a:xfrm>
            <a:prstGeom prst="rect">
              <a:avLst/>
            </a:prstGeom>
            <a:solidFill>
              <a:srgbClr val="D1202F">
                <a:alpha val="5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Content Placeholder 2"/>
            <p:cNvSpPr>
              <a:spLocks noGrp="1"/>
            </p:cNvSpPr>
            <p:nvPr>
              <p:custDataLst>
                <p:tags r:id="rId3"/>
              </p:custDataLst>
            </p:nvPr>
          </p:nvSpPr>
          <p:spPr>
            <a:xfrm>
              <a:off x="3071" y="2444"/>
              <a:ext cx="13179" cy="7372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state.solver.add(a &gt; b)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[&lt;Bool a_5_8 &gt; b_6_8&gt;]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state.solver.add(a == b * 2)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[&lt;Bool a_5_8 == (b_6_8 * 2)&gt;]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state.solver.add(b &gt; 6)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[&lt;Bool b_6_8 &gt; 6&gt;]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state.solver.constraints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[&lt;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Bool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a_5_8 &gt; b_6_8&gt;,&lt;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Bool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a_5_8==(b_6_8 * 2)&gt;,&lt;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Bool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 b_6_8 &gt; 6&gt;]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state.solver.eval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(a)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0xeL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&gt;&gt; </a:t>
              </a:r>
              <a:r>
                <a:rPr lang="en-US" dirty="0" err="1">
                  <a:latin typeface="Times New Roman" panose="02020603050405020304" charset="0"/>
                  <a:cs typeface="Times New Roman" panose="02020603050405020304" charset="0"/>
                </a:rPr>
                <a:t>state.solver.eval</a:t>
              </a: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(b)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000"/>
                </a:lnSpc>
                <a:spcBef>
                  <a:spcPts val="0"/>
                </a:spcBef>
                <a:buNone/>
              </a:pPr>
              <a:r>
                <a:rPr lang="en-US" dirty="0">
                  <a:latin typeface="Times New Roman" panose="02020603050405020304" charset="0"/>
                  <a:cs typeface="Times New Roman" panose="02020603050405020304" charset="0"/>
                </a:rPr>
                <a:t>0x7L</a:t>
              </a: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>
                <a:buNone/>
              </a:pPr>
              <a:endParaRPr 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Execution Engines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12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Execution Engines are responsible for evolving the state when step() is invoked on an Execution Manager.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47090" y="2411730"/>
            <a:ext cx="10322560" cy="3395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failure engine is invoked when the previous step took us to some un-continuable state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syscall engine is invoked when the previous step ended in a syscall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hook engine is invoked if the current address is hooked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unicorn engine is invoked when the UNICORN state option is enabled and there is no symbolic data in the state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VEX engine is invoked as the final fallback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Breakpoints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1153795"/>
            <a:ext cx="11282045" cy="112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angr allows one to set breakpoints and test for sophisticated conditions.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47090" y="2259330"/>
            <a:ext cx="10322560" cy="20370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Memory and registers reads/writes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new symbolic variable is created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call instruction is invoked</a:t>
            </a:r>
            <a:endParaRPr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571500" indent="-476250" algn="l" fontAlgn="auto">
              <a:lnSpc>
                <a:spcPts val="3300"/>
              </a:lnSpc>
              <a:spcAft>
                <a:spcPts val="500"/>
              </a:spcAft>
              <a:buClr>
                <a:srgbClr val="D1202F"/>
              </a:buClr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50" checksum="3228161236"/>
                  <wpsdc:marlchars xmlns:wpsdc="http://www.wps.cn/officeDocument/2017/drawingmlCustomData" val="250" checksum="1039213347"/>
                </a:ext>
              </a:extLst>
            </a:pPr>
            <a:r>
              <a:rPr lang="en-US" sz="25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...</a:t>
            </a:r>
            <a:endParaRPr lang="en-US" sz="25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406208" y="4562475"/>
            <a:ext cx="10003155" cy="1594485"/>
            <a:chOff x="1536" y="6765"/>
            <a:chExt cx="15753" cy="2511"/>
          </a:xfrm>
        </p:grpSpPr>
        <p:sp>
          <p:nvSpPr>
            <p:cNvPr id="2" name="矩形 1"/>
            <p:cNvSpPr/>
            <p:nvPr>
              <p:custDataLst>
                <p:tags r:id="rId5"/>
              </p:custDataLst>
            </p:nvPr>
          </p:nvSpPr>
          <p:spPr>
            <a:xfrm>
              <a:off x="1536" y="6765"/>
              <a:ext cx="14771" cy="2511"/>
            </a:xfrm>
            <a:prstGeom prst="rect">
              <a:avLst/>
            </a:prstGeom>
            <a:solidFill>
              <a:srgbClr val="D1202F">
                <a:alpha val="5000"/>
              </a:srgbClr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Content Placeholder 2"/>
            <p:cNvSpPr>
              <a:spLocks noGrp="1"/>
            </p:cNvSpPr>
            <p:nvPr>
              <p:custDataLst>
                <p:tags r:id="rId6"/>
              </p:custDataLst>
            </p:nvPr>
          </p:nvSpPr>
          <p:spPr>
            <a:xfrm>
              <a:off x="1711" y="6766"/>
              <a:ext cx="15578" cy="21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chemeClr val="tx1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 def debug_f (state):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...     print "State %s just performed a memory write!”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marL="0" indent="0" fontAlgn="auto">
                <a:lnSpc>
                  <a:spcPts val="3600"/>
                </a:lnSpc>
                <a:spcBef>
                  <a:spcPts val="0"/>
                </a:spcBef>
                <a:buNone/>
              </a:pPr>
              <a:r>
                <a:rPr lang="en-US" sz="2500">
                  <a:latin typeface="Times New Roman" panose="02020603050405020304" charset="0"/>
                  <a:cs typeface="Times New Roman" panose="02020603050405020304" charset="0"/>
                </a:rPr>
                <a:t>&gt;&gt;&gt; s.inspect.b('mem_write', when=angr.BP_AFTER, action=debug_f)</a:t>
              </a:r>
              <a:endParaRPr lang="en-US" sz="25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7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9900" y="1098550"/>
            <a:ext cx="10928985" cy="380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Framework for the analysis of binaries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Supports a number of architectures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143000" indent="-330200" fontAlgn="auto">
              <a:lnSpc>
                <a:spcPts val="4500"/>
              </a:lnSpc>
              <a:spcBef>
                <a:spcPts val="0"/>
              </a:spcBef>
              <a:spcAft>
                <a:spcPts val="1000"/>
              </a:spcAft>
              <a:buClr>
                <a:srgbClr val="D1202F"/>
              </a:buClr>
              <a:buSzPct val="120000"/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val="-100" checksum="3348769475"/>
                  <wpsdc:marlchars xmlns:wpsdc="http://www.wps.cn/officeDocument/2017/drawingmlCustomData" val="500" checksum="2068644371"/>
                </a:ext>
              </a:extLst>
            </a:pP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x86, x64, MIPS, ARM, PPC, etc.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http://angr.io</a:t>
            </a:r>
            <a:endParaRPr lang="en-US" altLang="zh-CN" sz="300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https://github.com/angr</a:t>
            </a:r>
            <a:endParaRPr lang="en-US" altLang="zh-CN" sz="300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Analyses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57505" y="975995"/>
            <a:ext cx="11282045" cy="580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angr provides a number of analyses: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060768" y="1663065"/>
            <a:ext cx="10070465" cy="3442970"/>
          </a:xfrm>
          <a:prstGeom prst="rect">
            <a:avLst/>
          </a:prstGeom>
          <a:solidFill>
            <a:srgbClr val="D1202F">
              <a:alpha val="5000"/>
            </a:srgbClr>
          </a:solidFill>
          <a:ln w="12700">
            <a:solidFill>
              <a:srgbClr val="D1202F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200" b="0" i="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900" b="0" i="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1600" b="0" i="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1400" b="0" i="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1200" b="0" i="0" kern="1200">
                <a:solidFill>
                  <a:schemeClr val="tx1"/>
                </a:solidFill>
                <a:latin typeface="Roboto Light"/>
                <a:ea typeface="+mn-ea"/>
                <a:cs typeface="Roboto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&gt;&gt;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.[TAB]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p.analyses.BackwardSlice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p.analyses.CFGFast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p.analyses.Reassembler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p.analyses.BinaryOptimizer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p.analyses.CongruencyCheck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p.analyses.reload_analyses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p.analyses.BinDiff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p.analyses.DDG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p.analyses.StaticHooker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p.analyses.BoyScout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p.analyses.DFG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p.analyses.VariableRecovery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p.analyses.CalleeCleanupFinder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p.analyses.Disassembly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p.analyses.VariableRecoveryFast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p.analyses.CDG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p.analyses.GirlScout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p.analyses.Veritesting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p.analyses.CFG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p.analyses.Identifier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p.analyses.VFG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       </a:t>
            </a: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fontAlgn="auto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p.analyses.CFGAccurate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p.analyses.LoopFinder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p.analyses.VSA_DDG</a:t>
            </a:r>
            <a:endParaRPr lang="en-US" sz="2000" dirty="0" err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57505" y="5208270"/>
            <a:ext cx="11282045" cy="110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09600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details about the analysis can be found in the API documentation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rcRect t="4519" b="16150"/>
          <a:stretch>
            <a:fillRect/>
          </a:stretch>
        </p:blipFill>
        <p:spPr>
          <a:xfrm>
            <a:off x="0" y="-32385"/>
            <a:ext cx="12179935" cy="688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prstClr val="black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2023.11.02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768215" y="3272790"/>
            <a:ext cx="265557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kumimoji="0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kumimoji="0" lang="en-US" altLang="zh-CN" sz="25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kumimoji="0" lang="en-US" altLang="zh-CN" sz="2500" b="1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华文楷体" panose="02010600040101010101" pitchFamily="2" charset="-122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CSCI </a:t>
            </a:r>
            <a:r>
              <a:rPr kumimoji="0" lang="en-US" altLang="zh-CN" sz="25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591</a:t>
            </a:r>
            <a:endParaRPr kumimoji="0" lang="en-US" altLang="zh-CN" sz="25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992261" y="122849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7" name="Freeform 298"/>
          <p:cNvSpPr/>
          <p:nvPr>
            <p:custDataLst>
              <p:tags r:id="rId7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18" name="Freeform 302"/>
          <p:cNvSpPr/>
          <p:nvPr>
            <p:custDataLst>
              <p:tags r:id="rId8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Gianforte School of Computing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  <a:sym typeface="+mn-ea"/>
              </a:rPr>
              <a:t>Norm Asbjornson College of Engineering</a:t>
            </a:r>
            <a:endParaRPr kumimoji="0" lang="en-US" altLang="en-GB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charset="0"/>
                <a:ea typeface="Microsoft YaHei" panose="020B0503020204020204" pitchFamily="34" charset="-122"/>
                <a:cs typeface="Palatino Linotype" panose="02040502050505030304" charset="0"/>
              </a:rPr>
              <a:t>E-mail: fangtian.zhong@montana.edu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  <a:p>
            <a:pPr marL="0" marR="0" lvl="0" indent="0" algn="ctr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charset="0"/>
              <a:ea typeface="Microsoft YaHei" panose="020B0503020204020204" pitchFamily="34" charset="-122"/>
              <a:cs typeface="Palatino Linotype" panose="0204050205050503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1785" y="46355"/>
            <a:ext cx="2063115" cy="1447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 issues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pic>
        <p:nvPicPr>
          <p:cNvPr id="228" name="http://photo-static-api.fotomore.com/creative/vcg/400/new/VCG211384536225.jpg" descr="&amp;pky200_sjzg_VCG211384536225&amp;2&amp;src_rpledit_likech&amp;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28874" r="11087"/>
          <a:stretch>
            <a:fillRect/>
          </a:stretch>
        </p:blipFill>
        <p:spPr>
          <a:xfrm flipH="1">
            <a:off x="117475" y="4689475"/>
            <a:ext cx="1618076" cy="1800000"/>
          </a:xfrm>
          <a:prstGeom prst="rect">
            <a:avLst/>
          </a:prstGeom>
        </p:spPr>
      </p:pic>
      <p:sp>
        <p:nvSpPr>
          <p:cNvPr id="4" name="Text Box 8" descr="7b0a202020202262756c6c6574223a20227b5c2263617465676f727949645c223a31303030362c5c2274656d706c61746549645c223a32303233313234377d222c0a20202020227461726765744964223a202270726f636573734f6e6c696e6542756c6c6574220a7d0a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9900" y="1098550"/>
            <a:ext cx="10928985" cy="3806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5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angr is heavily developed and continuously re-worked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5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Backward-compatibility is not a priority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5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Expect some level of frustration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5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Expect some things in this tutorial to be outdated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angr Components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82383" y="1224280"/>
            <a:ext cx="9627235" cy="4808855"/>
            <a:chOff x="582" y="2088"/>
            <a:chExt cx="15161" cy="7573"/>
          </a:xfrm>
        </p:grpSpPr>
        <p:sp>
          <p:nvSpPr>
            <p:cNvPr id="16" name="圆角矩形 15"/>
            <p:cNvSpPr/>
            <p:nvPr>
              <p:custDataLst>
                <p:tags r:id="rId2"/>
              </p:custDataLst>
            </p:nvPr>
          </p:nvSpPr>
          <p:spPr>
            <a:xfrm>
              <a:off x="4846" y="2088"/>
              <a:ext cx="2835" cy="1814"/>
            </a:xfrm>
            <a:prstGeom prst="roundRect">
              <a:avLst/>
            </a:prstGeom>
            <a:solidFill>
              <a:srgbClr val="F6C7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rPr>
                <a:t>Binary Loader</a:t>
              </a:r>
              <a:endParaRPr lang="en-GB" sz="2200" b="1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endParaRPr>
            </a:p>
          </p:txBody>
        </p:sp>
        <p:sp>
          <p:nvSpPr>
            <p:cNvPr id="17" name="圆角矩形 16"/>
            <p:cNvSpPr/>
            <p:nvPr>
              <p:custDataLst>
                <p:tags r:id="rId3"/>
              </p:custDataLst>
            </p:nvPr>
          </p:nvSpPr>
          <p:spPr>
            <a:xfrm>
              <a:off x="4846" y="4927"/>
              <a:ext cx="2835" cy="1823"/>
            </a:xfrm>
            <a:prstGeom prst="roundRect">
              <a:avLst/>
            </a:prstGeom>
            <a:solidFill>
              <a:srgbClr val="FF6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rPr>
                <a:t>Static Analysis Routines</a:t>
              </a:r>
              <a:endParaRPr lang="en-GB" sz="2200" b="1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endParaRPr>
            </a:p>
          </p:txBody>
        </p:sp>
        <p:sp>
          <p:nvSpPr>
            <p:cNvPr id="18" name="圆角矩形 17"/>
            <p:cNvSpPr/>
            <p:nvPr>
              <p:custDataLst>
                <p:tags r:id="rId4"/>
              </p:custDataLst>
            </p:nvPr>
          </p:nvSpPr>
          <p:spPr>
            <a:xfrm>
              <a:off x="4846" y="7775"/>
              <a:ext cx="2835" cy="1814"/>
            </a:xfrm>
            <a:prstGeom prst="roundRect">
              <a:avLst/>
            </a:prstGeom>
            <a:solidFill>
              <a:srgbClr val="98C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rPr>
                <a:t>Symbolic Execution Engine</a:t>
              </a:r>
              <a:endParaRPr lang="en-GB" sz="2200" b="1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endParaRPr>
            </a:p>
          </p:txBody>
        </p:sp>
        <p:sp>
          <p:nvSpPr>
            <p:cNvPr id="21" name="左大括号 20"/>
            <p:cNvSpPr/>
            <p:nvPr>
              <p:custDataLst>
                <p:tags r:id="rId5"/>
              </p:custDataLst>
            </p:nvPr>
          </p:nvSpPr>
          <p:spPr>
            <a:xfrm>
              <a:off x="3451" y="3076"/>
              <a:ext cx="1368" cy="5707"/>
            </a:xfrm>
            <a:prstGeom prst="leftBrace">
              <a:avLst/>
            </a:prstGeom>
            <a:ln w="12700">
              <a:solidFill>
                <a:srgbClr val="6CCC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椭圆 1"/>
            <p:cNvSpPr/>
            <p:nvPr>
              <p:custDataLst>
                <p:tags r:id="rId6"/>
              </p:custDataLst>
            </p:nvPr>
          </p:nvSpPr>
          <p:spPr>
            <a:xfrm>
              <a:off x="582" y="4370"/>
              <a:ext cx="2835" cy="2835"/>
            </a:xfrm>
            <a:prstGeom prst="ellipse">
              <a:avLst/>
            </a:prstGeom>
            <a:solidFill>
              <a:srgbClr val="6CCC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sz="25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rPr>
                <a:t>angr</a:t>
              </a:r>
              <a:endParaRPr lang="zh-CN" altLang="en-US" sz="25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9063" y="4259"/>
              <a:ext cx="4706" cy="3116"/>
              <a:chOff x="8672" y="4089"/>
              <a:chExt cx="4706" cy="3116"/>
            </a:xfrm>
          </p:grpSpPr>
          <p:sp>
            <p:nvSpPr>
              <p:cNvPr id="22" name="矩形 21"/>
              <p:cNvSpPr/>
              <p:nvPr>
                <p:custDataLst>
                  <p:tags r:id="rId7"/>
                </p:custDataLst>
              </p:nvPr>
            </p:nvSpPr>
            <p:spPr>
              <a:xfrm>
                <a:off x="8672" y="4089"/>
                <a:ext cx="4706" cy="878"/>
              </a:xfrm>
              <a:prstGeom prst="rect">
                <a:avLst/>
              </a:prstGeom>
              <a:solidFill>
                <a:srgbClr val="FF6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GB" sz="2200" b="1" dirty="0" err="1">
                    <a:latin typeface="Arial" panose="020B0604020202020204" pitchFamily="34" charset="0"/>
                    <a:ea typeface="Calibri" panose="020F0502020204030204"/>
                    <a:cs typeface="Arial" panose="020B0604020202020204" pitchFamily="34" charset="0"/>
                    <a:sym typeface="Calibri" panose="020F0502020204030204"/>
                  </a:rPr>
                  <a:t>Control-Flow Graph</a:t>
                </a:r>
                <a:endPara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endParaRPr>
              </a:p>
            </p:txBody>
          </p:sp>
          <p:sp>
            <p:nvSpPr>
              <p:cNvPr id="23" name="矩形 22"/>
              <p:cNvSpPr/>
              <p:nvPr>
                <p:custDataLst>
                  <p:tags r:id="rId8"/>
                </p:custDataLst>
              </p:nvPr>
            </p:nvSpPr>
            <p:spPr>
              <a:xfrm>
                <a:off x="8672" y="5208"/>
                <a:ext cx="4706" cy="878"/>
              </a:xfrm>
              <a:prstGeom prst="rect">
                <a:avLst/>
              </a:prstGeom>
              <a:solidFill>
                <a:srgbClr val="FF6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GB" sz="2200" b="1" dirty="0" err="1">
                    <a:latin typeface="Arial" panose="020B0604020202020204" pitchFamily="34" charset="0"/>
                    <a:ea typeface="Calibri" panose="020F0502020204030204"/>
                    <a:cs typeface="Arial" panose="020B0604020202020204" pitchFamily="34" charset="0"/>
                    <a:sym typeface="Calibri" panose="020F0502020204030204"/>
                  </a:rPr>
                  <a:t>Data-Flow Analysis</a:t>
                </a:r>
                <a:endPara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endParaRPr>
              </a:p>
            </p:txBody>
          </p:sp>
          <p:sp>
            <p:nvSpPr>
              <p:cNvPr id="24" name="矩形 23"/>
              <p:cNvSpPr/>
              <p:nvPr>
                <p:custDataLst>
                  <p:tags r:id="rId9"/>
                </p:custDataLst>
              </p:nvPr>
            </p:nvSpPr>
            <p:spPr>
              <a:xfrm>
                <a:off x="8672" y="6327"/>
                <a:ext cx="4706" cy="878"/>
              </a:xfrm>
              <a:prstGeom prst="rect">
                <a:avLst/>
              </a:prstGeom>
              <a:solidFill>
                <a:srgbClr val="FF6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GB" sz="2200" b="1" dirty="0" err="1">
                    <a:latin typeface="Arial" panose="020B0604020202020204" pitchFamily="34" charset="0"/>
                    <a:ea typeface="Calibri" panose="020F0502020204030204"/>
                    <a:cs typeface="Arial" panose="020B0604020202020204" pitchFamily="34" charset="0"/>
                    <a:sym typeface="Calibri" panose="020F0502020204030204"/>
                  </a:rPr>
                  <a:t>Value-Set Analysis</a:t>
                </a:r>
                <a:endPara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endParaRPr>
              </a:p>
            </p:txBody>
          </p:sp>
        </p:grpSp>
        <p:sp>
          <p:nvSpPr>
            <p:cNvPr id="26" name="矩形 25"/>
            <p:cNvSpPr/>
            <p:nvPr>
              <p:custDataLst>
                <p:tags r:id="rId10"/>
              </p:custDataLst>
            </p:nvPr>
          </p:nvSpPr>
          <p:spPr>
            <a:xfrm>
              <a:off x="9063" y="7616"/>
              <a:ext cx="6680" cy="878"/>
            </a:xfrm>
            <a:prstGeom prst="rect">
              <a:avLst/>
            </a:prstGeom>
            <a:solidFill>
              <a:srgbClr val="98C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rPr>
                <a:t>Forward Symbolic Execution</a:t>
              </a:r>
              <a:endParaRPr lang="en-GB" sz="2200" b="1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11"/>
              </p:custDataLst>
            </p:nvPr>
          </p:nvSpPr>
          <p:spPr>
            <a:xfrm>
              <a:off x="9063" y="8783"/>
              <a:ext cx="6680" cy="878"/>
            </a:xfrm>
            <a:prstGeom prst="rect">
              <a:avLst/>
            </a:prstGeom>
            <a:solidFill>
              <a:srgbClr val="98CAA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GB" sz="2200" b="1" dirty="0" err="1">
                  <a:latin typeface="Arial" panose="020B0604020202020204" pitchFamily="34" charset="0"/>
                  <a:ea typeface="Calibri" panose="020F0502020204030204"/>
                  <a:cs typeface="Arial" panose="020B0604020202020204" pitchFamily="34" charset="0"/>
                  <a:sym typeface="Calibri" panose="020F0502020204030204"/>
                </a:rPr>
                <a:t>Under-constrained SE</a:t>
              </a:r>
              <a:endParaRPr lang="en-GB" sz="2200" b="1" dirty="0" err="1">
                <a:latin typeface="Arial" panose="020B0604020202020204" pitchFamily="34" charset="0"/>
                <a:ea typeface="Calibri" panose="020F0502020204030204"/>
                <a:cs typeface="Arial" panose="020B0604020202020204" pitchFamily="34" charset="0"/>
                <a:sym typeface="Calibri" panose="020F0502020204030204"/>
              </a:endParaRPr>
            </a:p>
          </p:txBody>
        </p:sp>
        <p:sp>
          <p:nvSpPr>
            <p:cNvPr id="28" name="左大括号 27"/>
            <p:cNvSpPr/>
            <p:nvPr>
              <p:custDataLst>
                <p:tags r:id="rId12"/>
              </p:custDataLst>
            </p:nvPr>
          </p:nvSpPr>
          <p:spPr>
            <a:xfrm>
              <a:off x="7681" y="4791"/>
              <a:ext cx="1349" cy="2133"/>
            </a:xfrm>
            <a:prstGeom prst="leftBrace">
              <a:avLst>
                <a:gd name="adj1" fmla="val 22609"/>
                <a:gd name="adj2" fmla="val 50000"/>
              </a:avLst>
            </a:prstGeom>
            <a:ln w="12700">
              <a:solidFill>
                <a:srgbClr val="FF6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左大括号 28"/>
            <p:cNvSpPr/>
            <p:nvPr>
              <p:custDataLst>
                <p:tags r:id="rId13"/>
              </p:custDataLst>
            </p:nvPr>
          </p:nvSpPr>
          <p:spPr>
            <a:xfrm>
              <a:off x="7681" y="8079"/>
              <a:ext cx="1349" cy="1206"/>
            </a:xfrm>
            <a:prstGeom prst="leftBrace">
              <a:avLst>
                <a:gd name="adj1" fmla="val 22609"/>
                <a:gd name="adj2" fmla="val 50000"/>
              </a:avLst>
            </a:prstGeom>
            <a:ln w="12700">
              <a:solidFill>
                <a:srgbClr val="98CAA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Installing angr (on Windows)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7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205" y="996950"/>
            <a:ext cx="11628755" cy="529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Use angr framework by pyCharm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1: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angr is a library for Python 3.8+, and must be installed into your Python environment before it can be used.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Ø"/>
            </a:pPr>
            <a:r>
              <a:rPr lang="en-US" altLang="zh-CN" sz="2600" b="0" i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https://www.python.org/downloads/release/python-3810/</a:t>
            </a:r>
            <a:endParaRPr lang="en-US" altLang="zh-CN" sz="2600" b="0" i="1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2: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pip install virtualenv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3: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download git from  https://git-scm.com/download/win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4: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download pyCharm from </a:t>
            </a:r>
            <a:r>
              <a:rPr lang="en-US" altLang="zh-CN" sz="2600" b="0" i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https://www.jetbrains.com/pycharm/download/#section=windows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5: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Open pyCharm, New Project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6: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Open terminal in pyCharm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99795" indent="-45720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6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7:</a:t>
            </a:r>
            <a:r>
              <a:rPr lang="en-US" altLang="zh-CN" sz="2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virtualenv -p "C:\Path\To\python3\python.exe" env</a:t>
            </a: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270000" indent="-4572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Installing angr (on Windows)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8" descr="7b0a202020202262756c6c6574223a20227b5c2263617465676f727949645c223a31303030362c5c2274656d706c61746549645c223a3230323331323437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43205" y="996950"/>
            <a:ext cx="11800205" cy="5291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fontAlgn="auto">
              <a:lnSpc>
                <a:spcPts val="5000"/>
              </a:lnSpc>
              <a:spcBef>
                <a:spcPts val="0"/>
              </a:spcBef>
              <a:spcAft>
                <a:spcPts val="1000"/>
              </a:spcAft>
              <a:buClrTx/>
              <a:buSzPct val="20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Use angr framework by pyCharm</a:t>
            </a:r>
            <a:endParaRPr lang="en-US" altLang="zh-CN" sz="30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720090" indent="-457200" fontAlgn="auto">
              <a:lnSpc>
                <a:spcPts val="30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4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8: 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env\Scripts\activate (if File C:\Users\defaultuser0.DESKTOP-931HL80\PycharmProjects\pythonProject\env\Scripts\activate.ps1 cannot be loaded. The file C:\Users\defaultuser0.DESKTOP-931HL80\PycharmProjects\pythonProject\env\Scripts\activate.ps1 is not digitally signed. You cannot run this script on the current system. For more... then switch to cmd.exe for Terminal: File | Settings | Tools | Terminal | Shell path. ) </a:t>
            </a:r>
            <a:endParaRPr lang="en-US" altLang="zh-CN" sz="24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270000" indent="-457200" fontAlgn="auto">
              <a:lnSpc>
                <a:spcPts val="30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Ø"/>
            </a:pPr>
            <a:r>
              <a:rPr lang="en-US" altLang="zh-CN" sz="2400" b="0" i="1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https://youtrack.jetbrains.com/issue/IDEA-293789/Pycharm-Windows-Pipenv-failure-to-elevate</a:t>
            </a:r>
            <a:endParaRPr lang="en-US" altLang="zh-CN" sz="24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720090" indent="-457200" fontAlgn="auto">
              <a:lnSpc>
                <a:spcPts val="30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400" b="1" dirty="0">
                <a:solidFill>
                  <a:srgbClr val="D1202F"/>
                </a:solidFill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Step 9: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Change the Python Interpreter to the location of python.exe in the virtual environment (C:\Users\defaultuser0.DESKTOP-931HL80\PycharmProjects\pythonProject\env\Scripts).</a:t>
            </a:r>
            <a:endParaRPr lang="en-US" altLang="zh-CN" sz="24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720090" indent="-457200" fontAlgn="auto">
              <a:lnSpc>
                <a:spcPts val="30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r>
              <a:rPr lang="en-US" altLang="zh-CN" sz="2400" b="1" dirty="0">
                <a:solidFill>
                  <a:srgbClr val="C00000"/>
                </a:solidFill>
                <a:latin typeface="Arial Bold" panose="020B0604020202020204" charset="0"/>
                <a:cs typeface="Arial Bold" panose="020B0604020202020204" charset="0"/>
                <a:sym typeface="微软雅黑 Light" panose="020B0502040204020203" charset="-122"/>
              </a:rPr>
              <a:t>Step 10:</a:t>
            </a:r>
            <a:r>
              <a:rPr lang="en-US" altLang="zh-CN" sz="24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 pip install angr.</a:t>
            </a:r>
            <a:endParaRPr lang="en-US" altLang="zh-CN" sz="24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812800" indent="0" fontAlgn="auto">
              <a:lnSpc>
                <a:spcPts val="3200"/>
              </a:lnSpc>
              <a:spcBef>
                <a:spcPts val="0"/>
              </a:spcBef>
              <a:spcAft>
                <a:spcPts val="300"/>
              </a:spcAft>
              <a:buClr>
                <a:srgbClr val="D1202F"/>
              </a:buClr>
              <a:buSzPct val="100000"/>
              <a:buFont typeface="Wingdings" panose="05000000000000000000" charset="0"/>
              <a:buNone/>
            </a:pP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270000" indent="-457200" fontAlgn="auto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>
                <a:srgbClr val="D1202F"/>
              </a:buClr>
              <a:buSzPct val="100000"/>
              <a:buFont typeface="Wingdings" panose="05000000000000000000" charset="0"/>
              <a:buChar char="m"/>
            </a:pPr>
            <a:endParaRPr lang="en-US" altLang="zh-CN" sz="26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Testing angr’s Installation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639060" y="1379855"/>
            <a:ext cx="7057390" cy="4757420"/>
            <a:chOff x="4446" y="2596"/>
            <a:chExt cx="10586" cy="7054"/>
          </a:xfrm>
        </p:grpSpPr>
        <p:sp>
          <p:nvSpPr>
            <p:cNvPr id="12" name="圆角矩形 11"/>
            <p:cNvSpPr/>
            <p:nvPr>
              <p:custDataLst>
                <p:tags r:id="rId2"/>
              </p:custDataLst>
            </p:nvPr>
          </p:nvSpPr>
          <p:spPr>
            <a:xfrm>
              <a:off x="4446" y="2596"/>
              <a:ext cx="10587" cy="7055"/>
            </a:xfrm>
            <a:prstGeom prst="roundRect">
              <a:avLst/>
            </a:prstGeom>
            <a:solidFill>
              <a:srgbClr val="D1202F"/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>
              <p:custDataLst>
                <p:tags r:id="rId3"/>
              </p:custDataLst>
            </p:nvPr>
          </p:nvSpPr>
          <p:spPr>
            <a:xfrm>
              <a:off x="4446" y="2596"/>
              <a:ext cx="10309" cy="678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D120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Content Placeholder 2"/>
            <p:cNvSpPr>
              <a:spLocks noGrp="1"/>
            </p:cNvSpPr>
            <p:nvPr>
              <p:custDataLst>
                <p:tags r:id="rId4"/>
              </p:custDataLst>
            </p:nvPr>
          </p:nvSpPr>
          <p:spPr>
            <a:xfrm>
              <a:off x="5224" y="2740"/>
              <a:ext cx="9265" cy="6431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200" b="0" i="0" kern="1200">
                  <a:solidFill>
                    <a:sysClr val="windowText" lastClr="000000"/>
                  </a:solidFill>
                  <a:latin typeface="Roboto Light"/>
                  <a:ea typeface="+mn-ea"/>
                  <a:cs typeface="Roboto Light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900" b="0" i="0" kern="1200">
                  <a:solidFill>
                    <a:sysClr val="windowText" lastClr="000000"/>
                  </a:solidFill>
                  <a:latin typeface="Roboto Light"/>
                  <a:ea typeface="+mn-ea"/>
                  <a:cs typeface="Roboto Light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1600" b="0" i="0" kern="1200">
                  <a:solidFill>
                    <a:sysClr val="windowText" lastClr="000000"/>
                  </a:solidFill>
                  <a:latin typeface="Roboto Light"/>
                  <a:ea typeface="+mn-ea"/>
                  <a:cs typeface="Roboto Light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–"/>
                <a:defRPr sz="1400" b="0" i="0" kern="1200">
                  <a:solidFill>
                    <a:sysClr val="windowText" lastClr="000000"/>
                  </a:solidFill>
                  <a:latin typeface="Roboto Light"/>
                  <a:ea typeface="+mn-ea"/>
                  <a:cs typeface="Roboto Light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»"/>
                <a:defRPr sz="1200" b="0" i="0" kern="1200">
                  <a:solidFill>
                    <a:sysClr val="windowText" lastClr="000000"/>
                  </a:solidFill>
                  <a:latin typeface="Roboto Light"/>
                  <a:ea typeface="+mn-ea"/>
                  <a:cs typeface="Roboto Light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 panose="020B0604020202020204"/>
                <a:buChar char="•"/>
                <a:defRPr sz="2000" kern="120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import angr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proj = angr.Project('</a:t>
              </a:r>
              <a:r>
                <a:rPr lang="en-US" sz="3000" dirty="0">
                  <a:latin typeface="Times New Roman" panose="02020603050405020304" charset="0"/>
                  <a:cs typeface="Times New Roman" panose="02020603050405020304" charset="0"/>
                  <a:sym typeface="+mn-ea"/>
                </a:rPr>
                <a:t>CIH.exe</a:t>
              </a: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')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print(proj.arch)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arch = proj.arch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print(arch.bits)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indent="0" fontAlgn="auto">
                <a:lnSpc>
                  <a:spcPts val="4500"/>
                </a:lnSpc>
                <a:spcBef>
                  <a:spcPts val="0"/>
                </a:spcBef>
                <a:buNone/>
              </a:pPr>
              <a:r>
                <a:rPr lang="en-US" sz="3000" dirty="0">
                  <a:latin typeface="Arial" panose="020B0604020202020204" pitchFamily="34" charset="0"/>
                  <a:cs typeface="Arial" panose="020B0604020202020204" pitchFamily="34" charset="0"/>
                </a:rPr>
                <a:t>print(arch.bytes)</a:t>
              </a:r>
              <a:endParaRPr lang="en-US" sz="3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0" name="图片 29" descr="2355 [转换]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86129" r="-376"/>
          <a:stretch>
            <a:fillRect/>
          </a:stretch>
        </p:blipFill>
        <p:spPr>
          <a:xfrm>
            <a:off x="583298" y="4801030"/>
            <a:ext cx="1012724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39" h="5046">
                <a:moveTo>
                  <a:pt x="0" y="0"/>
                </a:moveTo>
                <a:lnTo>
                  <a:pt x="2839" y="0"/>
                </a:lnTo>
                <a:lnTo>
                  <a:pt x="2839" y="5046"/>
                </a:lnTo>
                <a:lnTo>
                  <a:pt x="2525" y="5046"/>
                </a:lnTo>
                <a:cubicBezTo>
                  <a:pt x="2567" y="5017"/>
                  <a:pt x="2591" y="4963"/>
                  <a:pt x="2587" y="4943"/>
                </a:cubicBezTo>
                <a:cubicBezTo>
                  <a:pt x="2610" y="4750"/>
                  <a:pt x="1913" y="4594"/>
                  <a:pt x="1231" y="4599"/>
                </a:cubicBezTo>
                <a:cubicBezTo>
                  <a:pt x="682" y="4593"/>
                  <a:pt x="171" y="4697"/>
                  <a:pt x="0" y="4798"/>
                </a:cubicBez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</a:rPr>
              <a:t>Workflow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</a:endParaRPr>
          </a:p>
        </p:txBody>
      </p:sp>
      <p:sp>
        <p:nvSpPr>
          <p:cNvPr id="2" name="Text Box 8" descr="7b0a202020202262756c6c6574223a20227b5c2263617465676f727949645c223a31303030362c5c2274656d706c61746549645c223a3230323331343833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69900" y="1057910"/>
            <a:ext cx="11356975" cy="32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628650" fontAlgn="auto">
              <a:lnSpc>
                <a:spcPts val="4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Load a binary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28650" fontAlgn="auto">
              <a:lnSpc>
                <a:spcPts val="4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Translate to an intermediate representation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28650" fontAlgn="auto">
              <a:lnSpc>
                <a:spcPts val="4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Instrument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28650" fontAlgn="auto">
              <a:lnSpc>
                <a:spcPts val="4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Analyze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28650" fontAlgn="auto">
              <a:lnSpc>
                <a:spcPts val="4500"/>
              </a:lnSpc>
              <a:spcBef>
                <a:spcPts val="0"/>
              </a:spcBef>
              <a:spcAft>
                <a:spcPts val="1000"/>
              </a:spcAft>
              <a:buClrTx/>
              <a:buSzPct val="16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Examine results</a:t>
            </a:r>
            <a:endParaRPr lang="en-US" altLang="zh-CN" sz="33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33" name="图片 32" descr="/Users/weiqingqing/Desktop/2555 [转换].png2555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3598" r="55071" b="9740"/>
          <a:stretch>
            <a:fillRect/>
          </a:stretch>
        </p:blipFill>
        <p:spPr>
          <a:xfrm flipH="1">
            <a:off x="131445" y="5104130"/>
            <a:ext cx="1552881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537.xml><?xml version="1.0" encoding="utf-8"?>
<p:tagLst xmlns:p="http://schemas.openxmlformats.org/presentationml/2006/main">
  <p:tag name="COMMONDATA" val="eyJoZGlkIjoiMmY5MzdhMTM4MGYwZjY3MmUyNDAwYWI5ODI4MjA4MzUifQ=="/>
  <p:tag name="commondata" val="eyJoZGlkIjoiMjM1ZDY5MzU0NGI3ZGJmZTdiZTc0YzkyODVkMTMyZTUifQ=="/>
</p:tagLst>
</file>

<file path=ppt/tags/tag5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1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1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4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2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2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2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2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3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3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3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3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3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4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4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4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4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4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4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1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1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1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1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18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19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4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4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4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4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5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5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5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5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5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20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2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2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2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2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25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26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4.xml><?xml version="1.0" encoding="utf-8"?>
<a:theme xmlns:a="http://schemas.openxmlformats.org/drawingml/2006/main" name="27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10174</Words>
  <Application>WPS Presentation</Application>
  <PresentationFormat>宽屏</PresentationFormat>
  <Paragraphs>382</Paragraphs>
  <Slides>31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84</vt:i4>
      </vt:variant>
      <vt:variant>
        <vt:lpstr>幻灯片标题</vt:lpstr>
      </vt:variant>
      <vt:variant>
        <vt:i4>31</vt:i4>
      </vt:variant>
    </vt:vector>
  </HeadingPairs>
  <TitlesOfParts>
    <vt:vector size="143" baseType="lpstr">
      <vt:lpstr>Arial</vt:lpstr>
      <vt:lpstr>SimSun</vt:lpstr>
      <vt:lpstr>Wingdings</vt:lpstr>
      <vt:lpstr>阿里巴巴普惠体 R</vt:lpstr>
      <vt:lpstr>Wingdings</vt:lpstr>
      <vt:lpstr>Arial</vt:lpstr>
      <vt:lpstr>Arial Black</vt:lpstr>
      <vt:lpstr>Palatino Linotype</vt:lpstr>
      <vt:lpstr>苹方-简</vt:lpstr>
      <vt:lpstr>Microsoft YaHei</vt:lpstr>
      <vt:lpstr>华文楷体</vt:lpstr>
      <vt:lpstr>Calibri</vt:lpstr>
      <vt:lpstr>微软雅黑 Light</vt:lpstr>
      <vt:lpstr>黑体-简</vt:lpstr>
      <vt:lpstr>Segoe UI</vt:lpstr>
      <vt:lpstr>汉仪旗黑</vt:lpstr>
      <vt:lpstr>等线</vt:lpstr>
      <vt:lpstr>Roboto Light</vt:lpstr>
      <vt:lpstr>Times New Roman</vt:lpstr>
      <vt:lpstr>思源黑体 CN Heavy</vt:lpstr>
      <vt:lpstr>思源黑体 CN Normal</vt:lpstr>
      <vt:lpstr>Microsoft YaHei</vt:lpstr>
      <vt:lpstr>Arial Unicode MS</vt:lpstr>
      <vt:lpstr>Helvetica Neue</vt:lpstr>
      <vt:lpstr>Arial Bold</vt:lpstr>
      <vt:lpstr>Thonburi</vt:lpstr>
      <vt:lpstr>宋体-简</vt:lpstr>
      <vt:lpstr>Microsoft YaHei</vt:lpstr>
      <vt:lpstr>Office 主题</vt:lpstr>
      <vt:lpstr>135_自定义设计方案</vt:lpstr>
      <vt:lpstr>143_自定义设计方案</vt:lpstr>
      <vt:lpstr>134_自定义设计方案</vt:lpstr>
      <vt:lpstr>1_自定义设计方案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1_Office 主题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28_自定义设计方案</vt:lpstr>
      <vt:lpstr>29_自定义设计方案</vt:lpstr>
      <vt:lpstr>30_自定义设计方案</vt:lpstr>
      <vt:lpstr>31_自定义设计方案</vt:lpstr>
      <vt:lpstr>32_自定义设计方案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2_Office 主题</vt:lpstr>
      <vt:lpstr>4_Office 主题</vt:lpstr>
      <vt:lpstr>6_Office 主题</vt:lpstr>
      <vt:lpstr>38_自定义设计方案</vt:lpstr>
      <vt:lpstr>5_Office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45_自定义设计方案</vt:lpstr>
      <vt:lpstr>13_Office 主题</vt:lpstr>
      <vt:lpstr>14_Office 主题</vt:lpstr>
      <vt:lpstr>15_Office 主题</vt:lpstr>
      <vt:lpstr>16_Office 主题</vt:lpstr>
      <vt:lpstr>17_Office 主题</vt:lpstr>
      <vt:lpstr>18_Office 主题</vt:lpstr>
      <vt:lpstr>19_Office 主题</vt:lpstr>
      <vt:lpstr>46_自定义设计方案</vt:lpstr>
      <vt:lpstr>47_自定义设计方案</vt:lpstr>
      <vt:lpstr>48_自定义设计方案</vt:lpstr>
      <vt:lpstr>49_自定义设计方案</vt:lpstr>
      <vt:lpstr>50_自定义设计方案</vt:lpstr>
      <vt:lpstr>51_自定义设计方案</vt:lpstr>
      <vt:lpstr>52_自定义设计方案</vt:lpstr>
      <vt:lpstr>53_自定义设计方案</vt:lpstr>
      <vt:lpstr>54_自定义设计方案</vt:lpstr>
      <vt:lpstr>20_Office 主题</vt:lpstr>
      <vt:lpstr>21_Office 主题</vt:lpstr>
      <vt:lpstr>22_Office 主题</vt:lpstr>
      <vt:lpstr>23_Office 主题</vt:lpstr>
      <vt:lpstr>24_Office 主题</vt:lpstr>
      <vt:lpstr>25_Office 主题</vt:lpstr>
      <vt:lpstr>26_Office 主题</vt:lpstr>
      <vt:lpstr>27_Office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Liping</dc:creator>
  <cp:lastModifiedBy>Fangtian Zhong</cp:lastModifiedBy>
  <cp:revision>99</cp:revision>
  <dcterms:created xsi:type="dcterms:W3CDTF">2023-11-02T17:59:25Z</dcterms:created>
  <dcterms:modified xsi:type="dcterms:W3CDTF">2023-11-02T17:59:25Z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A1378116E481472FA6251A948E06C9AB_12</vt:lpwstr>
  </property>
  <property fmtid="{D5CDD505-2E9C-101B-9397-08002B2CF9AE}" pid="3" name="KSOProductBuildVer">
    <vt:lpwstr>1033-4.9.0.7859</vt:lpwstr>
  </property>
</Properties>
</file>