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66.xml" ContentType="application/vnd.openxmlformats-officedocument.theme+xml"/>
  <Override PartName="/ppt/theme/theme67.xml" ContentType="application/vnd.openxmlformats-officedocument.theme+xml"/>
  <Override PartName="/ppt/theme/theme68.xml" ContentType="application/vnd.openxmlformats-officedocument.theme+xml"/>
  <Override PartName="/ppt/theme/theme69.xml" ContentType="application/vnd.openxmlformats-officedocument.theme+xml"/>
  <Override PartName="/ppt/theme/theme7.xml" ContentType="application/vnd.openxmlformats-officedocument.theme+xml"/>
  <Override PartName="/ppt/theme/theme70.xml" ContentType="application/vnd.openxmlformats-officedocument.theme+xml"/>
  <Override PartName="/ppt/theme/theme71.xml" ContentType="application/vnd.openxmlformats-officedocument.theme+xml"/>
  <Override PartName="/ppt/theme/theme72.xml" ContentType="application/vnd.openxmlformats-officedocument.theme+xml"/>
  <Override PartName="/ppt/theme/theme73.xml" ContentType="application/vnd.openxmlformats-officedocument.theme+xml"/>
  <Override PartName="/ppt/theme/theme74.xml" ContentType="application/vnd.openxmlformats-officedocument.theme+xml"/>
  <Override PartName="/ppt/theme/theme75.xml" ContentType="application/vnd.openxmlformats-officedocument.theme+xml"/>
  <Override PartName="/ppt/theme/theme76.xml" ContentType="application/vnd.openxmlformats-officedocument.theme+xml"/>
  <Override PartName="/ppt/theme/theme77.xml" ContentType="application/vnd.openxmlformats-officedocument.theme+xml"/>
  <Override PartName="/ppt/theme/theme78.xml" ContentType="application/vnd.openxmlformats-officedocument.theme+xml"/>
  <Override PartName="/ppt/theme/theme79.xml" ContentType="application/vnd.openxmlformats-officedocument.theme+xml"/>
  <Override PartName="/ppt/theme/theme8.xml" ContentType="application/vnd.openxmlformats-officedocument.theme+xml"/>
  <Override PartName="/ppt/theme/theme80.xml" ContentType="application/vnd.openxmlformats-officedocument.theme+xml"/>
  <Override PartName="/ppt/theme/theme81.xml" ContentType="application/vnd.openxmlformats-officedocument.theme+xml"/>
  <Override PartName="/ppt/theme/theme82.xml" ContentType="application/vnd.openxmlformats-officedocument.theme+xml"/>
  <Override PartName="/ppt/theme/theme83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0" r:id="rId3"/>
    <p:sldMasterId id="2147483652" r:id="rId4"/>
    <p:sldMasterId id="2147483654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  <p:sldMasterId id="2147483671" r:id="rId13"/>
    <p:sldMasterId id="2147483673" r:id="rId14"/>
    <p:sldMasterId id="2147483675" r:id="rId15"/>
    <p:sldMasterId id="2147483677" r:id="rId16"/>
    <p:sldMasterId id="2147483679" r:id="rId17"/>
    <p:sldMasterId id="2147483681" r:id="rId18"/>
    <p:sldMasterId id="2147483683" r:id="rId19"/>
    <p:sldMasterId id="2147483685" r:id="rId20"/>
    <p:sldMasterId id="2147483687" r:id="rId21"/>
    <p:sldMasterId id="2147483689" r:id="rId22"/>
    <p:sldMasterId id="2147483691" r:id="rId23"/>
    <p:sldMasterId id="2147483693" r:id="rId24"/>
    <p:sldMasterId id="2147483695" r:id="rId25"/>
    <p:sldMasterId id="2147483697" r:id="rId26"/>
    <p:sldMasterId id="2147483699" r:id="rId27"/>
    <p:sldMasterId id="2147483701" r:id="rId28"/>
    <p:sldMasterId id="2147483703" r:id="rId29"/>
    <p:sldMasterId id="2147483705" r:id="rId30"/>
    <p:sldMasterId id="2147483707" r:id="rId31"/>
    <p:sldMasterId id="2147483709" r:id="rId32"/>
    <p:sldMasterId id="2147483711" r:id="rId33"/>
    <p:sldMasterId id="2147483713" r:id="rId34"/>
    <p:sldMasterId id="2147483715" r:id="rId35"/>
    <p:sldMasterId id="2147483717" r:id="rId36"/>
    <p:sldMasterId id="2147483719" r:id="rId37"/>
    <p:sldMasterId id="2147483721" r:id="rId38"/>
    <p:sldMasterId id="2147483723" r:id="rId39"/>
    <p:sldMasterId id="2147483725" r:id="rId40"/>
    <p:sldMasterId id="2147483727" r:id="rId41"/>
    <p:sldMasterId id="2147483729" r:id="rId42"/>
    <p:sldMasterId id="2147483731" r:id="rId43"/>
    <p:sldMasterId id="2147483733" r:id="rId44"/>
    <p:sldMasterId id="2147483735" r:id="rId45"/>
    <p:sldMasterId id="2147483737" r:id="rId46"/>
    <p:sldMasterId id="2147483739" r:id="rId47"/>
    <p:sldMasterId id="2147483741" r:id="rId48"/>
    <p:sldMasterId id="2147483743" r:id="rId49"/>
    <p:sldMasterId id="2147483745" r:id="rId50"/>
    <p:sldMasterId id="2147483747" r:id="rId51"/>
    <p:sldMasterId id="2147483749" r:id="rId52"/>
    <p:sldMasterId id="2147483751" r:id="rId53"/>
    <p:sldMasterId id="2147483753" r:id="rId54"/>
    <p:sldMasterId id="2147483755" r:id="rId55"/>
    <p:sldMasterId id="2147483757" r:id="rId56"/>
    <p:sldMasterId id="2147483759" r:id="rId57"/>
    <p:sldMasterId id="2147483761" r:id="rId58"/>
    <p:sldMasterId id="2147483763" r:id="rId59"/>
    <p:sldMasterId id="2147483765" r:id="rId60"/>
    <p:sldMasterId id="2147483767" r:id="rId61"/>
    <p:sldMasterId id="2147483769" r:id="rId62"/>
    <p:sldMasterId id="2147483771" r:id="rId63"/>
    <p:sldMasterId id="2147483773" r:id="rId64"/>
    <p:sldMasterId id="2147483775" r:id="rId65"/>
    <p:sldMasterId id="2147483777" r:id="rId66"/>
    <p:sldMasterId id="2147483779" r:id="rId67"/>
    <p:sldMasterId id="2147483781" r:id="rId68"/>
    <p:sldMasterId id="2147483783" r:id="rId69"/>
    <p:sldMasterId id="2147483785" r:id="rId70"/>
    <p:sldMasterId id="2147483787" r:id="rId71"/>
    <p:sldMasterId id="2147483789" r:id="rId72"/>
    <p:sldMasterId id="2147483791" r:id="rId73"/>
    <p:sldMasterId id="2147483793" r:id="rId74"/>
    <p:sldMasterId id="2147483795" r:id="rId75"/>
    <p:sldMasterId id="2147483797" r:id="rId76"/>
    <p:sldMasterId id="2147483799" r:id="rId77"/>
    <p:sldMasterId id="2147483801" r:id="rId78"/>
    <p:sldMasterId id="2147483803" r:id="rId79"/>
    <p:sldMasterId id="2147483805" r:id="rId80"/>
    <p:sldMasterId id="2147483807" r:id="rId81"/>
    <p:sldMasterId id="2147483809" r:id="rId82"/>
    <p:sldMasterId id="2147483811" r:id="rId83"/>
  </p:sldMasterIdLst>
  <p:notesMasterIdLst>
    <p:notesMasterId r:id="rId86"/>
  </p:notesMasterIdLst>
  <p:sldIdLst>
    <p:sldId id="257" r:id="rId84"/>
    <p:sldId id="263" r:id="rId85"/>
    <p:sldId id="808" r:id="rId87"/>
    <p:sldId id="809" r:id="rId88"/>
    <p:sldId id="810" r:id="rId89"/>
    <p:sldId id="811" r:id="rId90"/>
    <p:sldId id="812" r:id="rId91"/>
    <p:sldId id="813" r:id="rId92"/>
    <p:sldId id="814" r:id="rId93"/>
    <p:sldId id="815" r:id="rId94"/>
    <p:sldId id="816" r:id="rId95"/>
    <p:sldId id="817" r:id="rId96"/>
    <p:sldId id="818" r:id="rId97"/>
    <p:sldId id="819" r:id="rId98"/>
    <p:sldId id="820" r:id="rId99"/>
    <p:sldId id="821" r:id="rId100"/>
    <p:sldId id="822" r:id="rId101"/>
    <p:sldId id="823" r:id="rId102"/>
    <p:sldId id="824" r:id="rId103"/>
    <p:sldId id="825" r:id="rId104"/>
    <p:sldId id="826" r:id="rId105"/>
    <p:sldId id="827" r:id="rId106"/>
    <p:sldId id="828" r:id="rId107"/>
    <p:sldId id="829" r:id="rId108"/>
    <p:sldId id="832" r:id="rId109"/>
    <p:sldId id="833" r:id="rId110"/>
    <p:sldId id="834" r:id="rId111"/>
    <p:sldId id="835" r:id="rId112"/>
    <p:sldId id="836" r:id="rId113"/>
    <p:sldId id="837" r:id="rId114"/>
    <p:sldId id="838" r:id="rId115"/>
    <p:sldId id="839" r:id="rId116"/>
    <p:sldId id="840" r:id="rId117"/>
    <p:sldId id="841" r:id="rId118"/>
    <p:sldId id="665" r:id="rId119"/>
    <p:sldId id="643" r:id="rId120"/>
    <p:sldId id="637" r:id="rId121"/>
  </p:sldIdLst>
  <p:sldSz cx="12192000" cy="6858000"/>
  <p:notesSz cx="6858000" cy="9144000"/>
  <p:embeddedFontLst>
    <p:embeddedFont>
      <p:font typeface="华文楷体" panose="02010600040101010101" pitchFamily="2" charset="-122"/>
      <p:regular r:id="rId125"/>
    </p:embeddedFont>
  </p:embeddedFontLst>
  <p:custDataLst>
    <p:tags r:id="rId1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4338"/>
    <a:srgbClr val="E80B01"/>
    <a:srgbClr val="A728BE"/>
    <a:srgbClr val="802196"/>
    <a:srgbClr val="20E4F9"/>
    <a:srgbClr val="08BCCC"/>
    <a:srgbClr val="07A7AF"/>
    <a:srgbClr val="FADBD8"/>
    <a:srgbClr val="37B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A554F2FC-47F3-4EAF-B5D7-61143E9EB01A}" styleName="{385b2ea8-0d66-414d-9127-dde3b277f022}">
    <a:wholeTbl>
      <a:tcTxStyle>
        <a:fontRef idx="none">
          <a:prstClr val="black"/>
        </a:fontRef>
      </a:tcTxStyle>
      <a:tcStyle>
        <a:tcBdr>
          <a:top>
            <a:ln w="76200" cmpd="sng">
              <a:solidFill>
                <a:srgbClr val="339669"/>
              </a:solidFill>
            </a:ln>
          </a:top>
          <a:bottom>
            <a:ln w="76200" cmpd="sng">
              <a:solidFill>
                <a:srgbClr val="339669"/>
              </a:solidFill>
            </a:ln>
          </a:bottom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E0F7EF"/>
          </a:solidFill>
        </a:fill>
      </a:tcStyle>
    </a:band1H>
    <a:firstRow>
      <a:tcTxStyle>
        <a:fontRef idx="none">
          <a:prstClr val="black"/>
        </a:fontRef>
      </a:tcTxStyle>
      <a:tcStyle>
        <a:tcBdr/>
        <a:fill>
          <a:solidFill>
            <a:srgbClr val="339669"/>
          </a:solidFill>
        </a:fill>
      </a:tcStyle>
    </a:firstRow>
  </a:tblStyle>
  <a:tblStyle styleId="{F8B58294-7C98-454F-8B8E-5373267BDF32}" styleName="{385b2ea8-0d66-414d-9127-dde3b277f022}">
    <a:wholeTbl>
      <a:tcTxStyle>
        <a:fontRef idx="none">
          <a:prstClr val="black"/>
        </a:fontRef>
      </a:tcTxStyle>
      <a:tcStyle>
        <a:tcBdr>
          <a:top>
            <a:ln w="76200" cmpd="sng">
              <a:solidFill>
                <a:srgbClr val="53CED5"/>
              </a:solidFill>
            </a:ln>
          </a:top>
          <a:bottom>
            <a:ln w="76200" cmpd="sng">
              <a:solidFill>
                <a:srgbClr val="53CED5"/>
              </a:solidFill>
            </a:ln>
          </a:bottom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DEF6F7"/>
          </a:solidFill>
        </a:fill>
      </a:tcStyle>
    </a:band1H>
    <a:firstRow>
      <a:tcTxStyle>
        <a:fontRef idx="none">
          <a:prstClr val="black"/>
        </a:fontRef>
      </a:tcTxStyle>
      <a:tcStyle>
        <a:tcBdr/>
        <a:fill>
          <a:solidFill>
            <a:srgbClr val="53CED5"/>
          </a:solidFill>
        </a:fill>
      </a:tcStyle>
    </a:firstRow>
  </a:tblStyle>
  <a:tblStyle styleId="{E364DEFD-1D1D-45AC-B6A7-0296249E4342}" styleName="{96a5a69e-e2c1-4257-9d08-7c964cdb7bb0}">
    <a:wholeTbl>
      <a:tcTxStyle>
        <a:fontRef idx="none">
          <a:prstClr val="black"/>
        </a:fontRef>
      </a:tcTxStyle>
      <a:tcStyle>
        <a:tcBdr/>
        <a:fill>
          <a:solidFill>
            <a:srgbClr val="C6BCAB"/>
          </a:solidFill>
        </a:fill>
      </a:tcStyle>
    </a:wholeTbl>
    <a:band1H>
      <a:tcTxStyle>
        <a:fontRef idx="none">
          <a:prstClr val="black"/>
        </a:fontRef>
      </a:tcTxStyle>
      <a:tcStyle>
        <a:tcBdr>
          <a:left>
            <a:ln w="9525" cmpd="sng">
              <a:solidFill>
                <a:srgbClr val="EAEAEA"/>
              </a:solidFill>
            </a:ln>
          </a:left>
          <a:right>
            <a:ln w="9525" cmpd="sng">
              <a:solidFill>
                <a:srgbClr val="EAEAEA"/>
              </a:solidFill>
            </a:ln>
          </a:right>
          <a:top>
            <a:ln w="9525" cmpd="sng">
              <a:solidFill>
                <a:srgbClr val="EAEAEA"/>
              </a:solidFill>
            </a:ln>
          </a:top>
          <a:bottom>
            <a:ln w="9525" cmpd="sng">
              <a:solidFill>
                <a:srgbClr val="EAEAEA"/>
              </a:solidFill>
            </a:ln>
          </a:bottom>
          <a:insideH>
            <a:ln w="9525" cmpd="sng">
              <a:solidFill>
                <a:srgbClr val="EAEAEA"/>
              </a:solidFill>
            </a:ln>
          </a:insideH>
          <a:insideV>
            <a:ln w="9525" cmpd="sng">
              <a:solidFill>
                <a:srgbClr val="EAEAEA"/>
              </a:solidFill>
            </a:ln>
          </a:insideV>
        </a:tcBdr>
        <a:fill>
          <a:solidFill>
            <a:srgbClr val="D0E0F4"/>
          </a:solidFill>
        </a:fill>
      </a:tcStyle>
    </a:band1H>
    <a:band2H>
      <a:tcTxStyle>
        <a:fontRef idx="none">
          <a:prstClr val="black"/>
        </a:fontRef>
      </a:tcTxStyle>
      <a:tcStyle>
        <a:tcBdr>
          <a:left>
            <a:ln w="6350" cmpd="sng">
              <a:solidFill>
                <a:srgbClr val="EAEAEA"/>
              </a:solidFill>
            </a:ln>
          </a:left>
          <a:right>
            <a:ln w="6350" cmpd="sng">
              <a:solidFill>
                <a:srgbClr val="EAEAEA"/>
              </a:solidFill>
            </a:ln>
          </a:right>
          <a:top>
            <a:ln w="6350" cmpd="sng">
              <a:solidFill>
                <a:srgbClr val="EAEAEA"/>
              </a:solidFill>
            </a:ln>
          </a:top>
          <a:bottom>
            <a:ln w="6350" cmpd="sng">
              <a:solidFill>
                <a:srgbClr val="EAEAEA"/>
              </a:solidFill>
            </a:ln>
          </a:bottom>
          <a:insideH>
            <a:ln w="6350" cmpd="sng">
              <a:solidFill>
                <a:srgbClr val="EAEAEA"/>
              </a:solidFill>
            </a:ln>
          </a:insideH>
          <a:insideV>
            <a:ln w="6350" cmpd="sng">
              <a:solidFill>
                <a:srgbClr val="EAEAEA"/>
              </a:solidFill>
            </a:ln>
          </a:insideV>
        </a:tcBdr>
        <a:fill>
          <a:solidFill>
            <a:srgbClr val="D0E0F4"/>
          </a:solidFill>
        </a:fill>
      </a:tcStyle>
    </a:band2H>
    <a:lastRow>
      <a:tcTxStyle>
        <a:fontRef idx="none">
          <a:prstClr val="black"/>
        </a:fontRef>
      </a:tcTxStyle>
      <a:tcStyle>
        <a:tcBdr>
          <a:top>
            <a:ln w="28575" cmpd="sng">
              <a:solidFill>
                <a:srgbClr val="4684D3"/>
              </a:solidFill>
            </a:ln>
          </a:top>
        </a:tcBdr>
        <a:fill>
          <a:solidFill>
            <a:srgbClr val="DCDCDC"/>
          </a:solidFill>
        </a:fill>
      </a:tcStyle>
    </a:lastRow>
    <a:firstRow>
      <a:tcTxStyle>
        <a:fontRef idx="none">
          <a:prstClr val="black"/>
        </a:fontRef>
      </a:tcTxStyle>
      <a:tcStyle>
        <a:tcBdr>
          <a:bottom>
            <a:ln w="28575" cmpd="sng">
              <a:solidFill>
                <a:srgbClr val="4684D3"/>
              </a:solidFill>
            </a:ln>
          </a:bottom>
        </a:tcBdr>
        <a:fill>
          <a:solidFill>
            <a:srgbClr val="FEFEFE"/>
          </a:solidFill>
        </a:fill>
      </a:tcStyle>
    </a:firstRow>
  </a:tblStyle>
  <a:tblStyle styleId="{94012DFC-8463-4643-AA12-E8146D964042}" styleName="{1858bdec-0888-4f23-97dd-cf9ef9a29742}">
    <a:wholeTbl>
      <a:tcTxStyle>
        <a:fontRef idx="none">
          <a:prstClr val="black"/>
        </a:fontRef>
      </a:tcTxStyle>
      <a:tcStyle>
        <a:tcBdr/>
        <a:fill>
          <a:solidFill>
            <a:srgbClr val="FFFFFF"/>
          </a:solidFill>
        </a:fill>
      </a:tcStyle>
    </a:wholeTbl>
    <a:band2H>
      <a:tcTxStyle>
        <a:fontRef idx="none">
          <a:prstClr val="black"/>
        </a:fontRef>
      </a:tcTxStyle>
      <a:tcStyle>
        <a:tcBdr/>
        <a:fill>
          <a:solidFill>
            <a:srgbClr val="D2E9E1"/>
          </a:solidFill>
        </a:fill>
      </a:tcStyle>
    </a:band2H>
    <a:firstRow>
      <a:tcTxStyle>
        <a:fontRef idx="none">
          <a:prstClr val="black"/>
        </a:fontRef>
      </a:tcTxStyle>
      <a:tcStyle>
        <a:tcBdr/>
        <a:fill>
          <a:solidFill>
            <a:srgbClr val="D2E9E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12" y="44"/>
      </p:cViewPr>
      <p:guideLst>
        <p:guide orient="horz" pos="2148"/>
        <p:guide pos="4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15.xml"/><Relationship Id="rId98" Type="http://schemas.openxmlformats.org/officeDocument/2006/relationships/slide" Target="slides/slide14.xml"/><Relationship Id="rId97" Type="http://schemas.openxmlformats.org/officeDocument/2006/relationships/slide" Target="slides/slide13.xml"/><Relationship Id="rId96" Type="http://schemas.openxmlformats.org/officeDocument/2006/relationships/slide" Target="slides/slide12.xml"/><Relationship Id="rId95" Type="http://schemas.openxmlformats.org/officeDocument/2006/relationships/slide" Target="slides/slide11.xml"/><Relationship Id="rId94" Type="http://schemas.openxmlformats.org/officeDocument/2006/relationships/slide" Target="slides/slide10.xml"/><Relationship Id="rId93" Type="http://schemas.openxmlformats.org/officeDocument/2006/relationships/slide" Target="slides/slide9.xml"/><Relationship Id="rId92" Type="http://schemas.openxmlformats.org/officeDocument/2006/relationships/slide" Target="slides/slide8.xml"/><Relationship Id="rId91" Type="http://schemas.openxmlformats.org/officeDocument/2006/relationships/slide" Target="slides/slide7.xml"/><Relationship Id="rId90" Type="http://schemas.openxmlformats.org/officeDocument/2006/relationships/slide" Target="slides/slide6.xml"/><Relationship Id="rId9" Type="http://schemas.openxmlformats.org/officeDocument/2006/relationships/slideMaster" Target="slideMasters/slideMaster8.xml"/><Relationship Id="rId89" Type="http://schemas.openxmlformats.org/officeDocument/2006/relationships/slide" Target="slides/slide5.xml"/><Relationship Id="rId88" Type="http://schemas.openxmlformats.org/officeDocument/2006/relationships/slide" Target="slides/slide4.xml"/><Relationship Id="rId87" Type="http://schemas.openxmlformats.org/officeDocument/2006/relationships/slide" Target="slides/slide3.xml"/><Relationship Id="rId86" Type="http://schemas.openxmlformats.org/officeDocument/2006/relationships/notesMaster" Target="notesMasters/notesMaster1.xml"/><Relationship Id="rId85" Type="http://schemas.openxmlformats.org/officeDocument/2006/relationships/slide" Target="slides/slide2.xml"/><Relationship Id="rId84" Type="http://schemas.openxmlformats.org/officeDocument/2006/relationships/slide" Target="slides/slide1.xml"/><Relationship Id="rId83" Type="http://schemas.openxmlformats.org/officeDocument/2006/relationships/slideMaster" Target="slideMasters/slideMaster82.xml"/><Relationship Id="rId82" Type="http://schemas.openxmlformats.org/officeDocument/2006/relationships/slideMaster" Target="slideMasters/slideMaster81.xml"/><Relationship Id="rId81" Type="http://schemas.openxmlformats.org/officeDocument/2006/relationships/slideMaster" Target="slideMasters/slideMaster80.xml"/><Relationship Id="rId80" Type="http://schemas.openxmlformats.org/officeDocument/2006/relationships/slideMaster" Target="slideMasters/slideMaster79.xml"/><Relationship Id="rId8" Type="http://schemas.openxmlformats.org/officeDocument/2006/relationships/slideMaster" Target="slideMasters/slideMaster7.xml"/><Relationship Id="rId79" Type="http://schemas.openxmlformats.org/officeDocument/2006/relationships/slideMaster" Target="slideMasters/slideMaster78.xml"/><Relationship Id="rId78" Type="http://schemas.openxmlformats.org/officeDocument/2006/relationships/slideMaster" Target="slideMasters/slideMaster77.xml"/><Relationship Id="rId77" Type="http://schemas.openxmlformats.org/officeDocument/2006/relationships/slideMaster" Target="slideMasters/slideMaster76.xml"/><Relationship Id="rId76" Type="http://schemas.openxmlformats.org/officeDocument/2006/relationships/slideMaster" Target="slideMasters/slideMaster75.xml"/><Relationship Id="rId75" Type="http://schemas.openxmlformats.org/officeDocument/2006/relationships/slideMaster" Target="slideMasters/slideMaster74.xml"/><Relationship Id="rId74" Type="http://schemas.openxmlformats.org/officeDocument/2006/relationships/slideMaster" Target="slideMasters/slideMaster73.xml"/><Relationship Id="rId73" Type="http://schemas.openxmlformats.org/officeDocument/2006/relationships/slideMaster" Target="slideMasters/slideMaster72.xml"/><Relationship Id="rId72" Type="http://schemas.openxmlformats.org/officeDocument/2006/relationships/slideMaster" Target="slideMasters/slideMaster71.xml"/><Relationship Id="rId71" Type="http://schemas.openxmlformats.org/officeDocument/2006/relationships/slideMaster" Target="slideMasters/slideMaster70.xml"/><Relationship Id="rId70" Type="http://schemas.openxmlformats.org/officeDocument/2006/relationships/slideMaster" Target="slideMasters/slideMaster69.xml"/><Relationship Id="rId7" Type="http://schemas.openxmlformats.org/officeDocument/2006/relationships/slideMaster" Target="slideMasters/slideMaster6.xml"/><Relationship Id="rId69" Type="http://schemas.openxmlformats.org/officeDocument/2006/relationships/slideMaster" Target="slideMasters/slideMaster68.xml"/><Relationship Id="rId68" Type="http://schemas.openxmlformats.org/officeDocument/2006/relationships/slideMaster" Target="slideMasters/slideMaster67.xml"/><Relationship Id="rId67" Type="http://schemas.openxmlformats.org/officeDocument/2006/relationships/slideMaster" Target="slideMasters/slideMaster66.xml"/><Relationship Id="rId66" Type="http://schemas.openxmlformats.org/officeDocument/2006/relationships/slideMaster" Target="slideMasters/slideMaster65.xml"/><Relationship Id="rId65" Type="http://schemas.openxmlformats.org/officeDocument/2006/relationships/slideMaster" Target="slideMasters/slideMaster64.xml"/><Relationship Id="rId64" Type="http://schemas.openxmlformats.org/officeDocument/2006/relationships/slideMaster" Target="slideMasters/slideMaster63.xml"/><Relationship Id="rId63" Type="http://schemas.openxmlformats.org/officeDocument/2006/relationships/slideMaster" Target="slideMasters/slideMaster62.xml"/><Relationship Id="rId62" Type="http://schemas.openxmlformats.org/officeDocument/2006/relationships/slideMaster" Target="slideMasters/slideMaster61.xml"/><Relationship Id="rId61" Type="http://schemas.openxmlformats.org/officeDocument/2006/relationships/slideMaster" Target="slideMasters/slideMaster60.xml"/><Relationship Id="rId60" Type="http://schemas.openxmlformats.org/officeDocument/2006/relationships/slideMaster" Target="slideMasters/slideMaster59.xml"/><Relationship Id="rId6" Type="http://schemas.openxmlformats.org/officeDocument/2006/relationships/slideMaster" Target="slideMasters/slideMaster5.xml"/><Relationship Id="rId59" Type="http://schemas.openxmlformats.org/officeDocument/2006/relationships/slideMaster" Target="slideMasters/slideMaster58.xml"/><Relationship Id="rId58" Type="http://schemas.openxmlformats.org/officeDocument/2006/relationships/slideMaster" Target="slideMasters/slideMaster57.xml"/><Relationship Id="rId57" Type="http://schemas.openxmlformats.org/officeDocument/2006/relationships/slideMaster" Target="slideMasters/slideMaster56.xml"/><Relationship Id="rId56" Type="http://schemas.openxmlformats.org/officeDocument/2006/relationships/slideMaster" Target="slideMasters/slideMaster55.xml"/><Relationship Id="rId55" Type="http://schemas.openxmlformats.org/officeDocument/2006/relationships/slideMaster" Target="slideMasters/slideMaster54.xml"/><Relationship Id="rId54" Type="http://schemas.openxmlformats.org/officeDocument/2006/relationships/slideMaster" Target="slideMasters/slideMaster53.xml"/><Relationship Id="rId53" Type="http://schemas.openxmlformats.org/officeDocument/2006/relationships/slideMaster" Target="slideMasters/slideMaster52.xml"/><Relationship Id="rId52" Type="http://schemas.openxmlformats.org/officeDocument/2006/relationships/slideMaster" Target="slideMasters/slideMaster51.xml"/><Relationship Id="rId51" Type="http://schemas.openxmlformats.org/officeDocument/2006/relationships/slideMaster" Target="slideMasters/slideMaster50.xml"/><Relationship Id="rId50" Type="http://schemas.openxmlformats.org/officeDocument/2006/relationships/slideMaster" Target="slideMasters/slideMaster49.xml"/><Relationship Id="rId5" Type="http://schemas.openxmlformats.org/officeDocument/2006/relationships/slideMaster" Target="slideMasters/slideMaster4.xml"/><Relationship Id="rId49" Type="http://schemas.openxmlformats.org/officeDocument/2006/relationships/slideMaster" Target="slideMasters/slideMaster48.xml"/><Relationship Id="rId48" Type="http://schemas.openxmlformats.org/officeDocument/2006/relationships/slideMaster" Target="slideMasters/slideMaster47.xml"/><Relationship Id="rId47" Type="http://schemas.openxmlformats.org/officeDocument/2006/relationships/slideMaster" Target="slideMasters/slideMaster46.xml"/><Relationship Id="rId46" Type="http://schemas.openxmlformats.org/officeDocument/2006/relationships/slideMaster" Target="slideMasters/slideMaster45.xml"/><Relationship Id="rId45" Type="http://schemas.openxmlformats.org/officeDocument/2006/relationships/slideMaster" Target="slideMasters/slideMaster44.xml"/><Relationship Id="rId44" Type="http://schemas.openxmlformats.org/officeDocument/2006/relationships/slideMaster" Target="slideMasters/slideMaster43.xml"/><Relationship Id="rId43" Type="http://schemas.openxmlformats.org/officeDocument/2006/relationships/slideMaster" Target="slideMasters/slideMaster42.xml"/><Relationship Id="rId42" Type="http://schemas.openxmlformats.org/officeDocument/2006/relationships/slideMaster" Target="slideMasters/slideMaster41.xml"/><Relationship Id="rId41" Type="http://schemas.openxmlformats.org/officeDocument/2006/relationships/slideMaster" Target="slideMasters/slideMaster40.xml"/><Relationship Id="rId40" Type="http://schemas.openxmlformats.org/officeDocument/2006/relationships/slideMaster" Target="slideMasters/slideMaster39.xml"/><Relationship Id="rId4" Type="http://schemas.openxmlformats.org/officeDocument/2006/relationships/slideMaster" Target="slideMasters/slideMaster3.xml"/><Relationship Id="rId39" Type="http://schemas.openxmlformats.org/officeDocument/2006/relationships/slideMaster" Target="slideMasters/slideMaster38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6" Type="http://schemas.openxmlformats.org/officeDocument/2006/relationships/tags" Target="tags/tag698.xml"/><Relationship Id="rId125" Type="http://schemas.openxmlformats.org/officeDocument/2006/relationships/font" Target="fonts/font1.fntdata"/><Relationship Id="rId124" Type="http://schemas.openxmlformats.org/officeDocument/2006/relationships/tableStyles" Target="tableStyles.xml"/><Relationship Id="rId123" Type="http://schemas.openxmlformats.org/officeDocument/2006/relationships/viewProps" Target="viewProps.xml"/><Relationship Id="rId122" Type="http://schemas.openxmlformats.org/officeDocument/2006/relationships/presProps" Target="presProps.xml"/><Relationship Id="rId121" Type="http://schemas.openxmlformats.org/officeDocument/2006/relationships/slide" Target="slides/slide37.xml"/><Relationship Id="rId120" Type="http://schemas.openxmlformats.org/officeDocument/2006/relationships/slide" Target="slides/slide36.xml"/><Relationship Id="rId12" Type="http://schemas.openxmlformats.org/officeDocument/2006/relationships/slideMaster" Target="slideMasters/slideMaster11.xml"/><Relationship Id="rId119" Type="http://schemas.openxmlformats.org/officeDocument/2006/relationships/slide" Target="slides/slide35.xml"/><Relationship Id="rId118" Type="http://schemas.openxmlformats.org/officeDocument/2006/relationships/slide" Target="slides/slide34.xml"/><Relationship Id="rId117" Type="http://schemas.openxmlformats.org/officeDocument/2006/relationships/slide" Target="slides/slide33.xml"/><Relationship Id="rId116" Type="http://schemas.openxmlformats.org/officeDocument/2006/relationships/slide" Target="slides/slide32.xml"/><Relationship Id="rId115" Type="http://schemas.openxmlformats.org/officeDocument/2006/relationships/slide" Target="slides/slide31.xml"/><Relationship Id="rId114" Type="http://schemas.openxmlformats.org/officeDocument/2006/relationships/slide" Target="slides/slide30.xml"/><Relationship Id="rId113" Type="http://schemas.openxmlformats.org/officeDocument/2006/relationships/slide" Target="slides/slide29.xml"/><Relationship Id="rId112" Type="http://schemas.openxmlformats.org/officeDocument/2006/relationships/slide" Target="slides/slide28.xml"/><Relationship Id="rId111" Type="http://schemas.openxmlformats.org/officeDocument/2006/relationships/slide" Target="slides/slide27.xml"/><Relationship Id="rId110" Type="http://schemas.openxmlformats.org/officeDocument/2006/relationships/slide" Target="slides/slide26.xml"/><Relationship Id="rId11" Type="http://schemas.openxmlformats.org/officeDocument/2006/relationships/slideMaster" Target="slideMasters/slideMaster10.xml"/><Relationship Id="rId109" Type="http://schemas.openxmlformats.org/officeDocument/2006/relationships/slide" Target="slides/slide25.xml"/><Relationship Id="rId108" Type="http://schemas.openxmlformats.org/officeDocument/2006/relationships/slide" Target="slides/slide24.xml"/><Relationship Id="rId107" Type="http://schemas.openxmlformats.org/officeDocument/2006/relationships/slide" Target="slides/slide23.xml"/><Relationship Id="rId106" Type="http://schemas.openxmlformats.org/officeDocument/2006/relationships/slide" Target="slides/slide22.xml"/><Relationship Id="rId105" Type="http://schemas.openxmlformats.org/officeDocument/2006/relationships/slide" Target="slides/slide21.xml"/><Relationship Id="rId104" Type="http://schemas.openxmlformats.org/officeDocument/2006/relationships/slide" Target="slides/slide20.xml"/><Relationship Id="rId103" Type="http://schemas.openxmlformats.org/officeDocument/2006/relationships/slide" Target="slides/slide19.xml"/><Relationship Id="rId102" Type="http://schemas.openxmlformats.org/officeDocument/2006/relationships/slide" Target="slides/slide18.xml"/><Relationship Id="rId101" Type="http://schemas.openxmlformats.org/officeDocument/2006/relationships/slide" Target="slides/slide17.xml"/><Relationship Id="rId100" Type="http://schemas.openxmlformats.org/officeDocument/2006/relationships/slide" Target="slides/slide16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21922-B392-49CB-98B2-D1506FCEE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82BF-40C1-4E6C-9085-1B48E30F0B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>
              <a:highlight>
                <a:srgbClr val="FFFF00"/>
              </a:highligh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3020B4-C4F0-47FB-9EF6-DA1D8CA35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tags" Target="../tags/tag4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0" Type="http://schemas.openxmlformats.org/officeDocument/2006/relationships/theme" Target="../theme/theme10.xml"/><Relationship Id="rId1" Type="http://schemas.openxmlformats.org/officeDocument/2006/relationships/slideLayout" Target="../slideLayouts/slideLayout11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0" Type="http://schemas.openxmlformats.org/officeDocument/2006/relationships/theme" Target="../theme/theme11.xml"/><Relationship Id="rId1" Type="http://schemas.openxmlformats.org/officeDocument/2006/relationships/slideLayout" Target="../slideLayouts/slideLayout12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0" Type="http://schemas.openxmlformats.org/officeDocument/2006/relationships/theme" Target="../theme/theme12.xml"/><Relationship Id="rId1" Type="http://schemas.openxmlformats.org/officeDocument/2006/relationships/slideLayout" Target="../slideLayouts/slideLayout13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0" Type="http://schemas.openxmlformats.org/officeDocument/2006/relationships/theme" Target="../theme/theme13.xml"/><Relationship Id="rId1" Type="http://schemas.openxmlformats.org/officeDocument/2006/relationships/slideLayout" Target="../slideLayouts/slideLayout14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0" Type="http://schemas.openxmlformats.org/officeDocument/2006/relationships/theme" Target="../theme/theme14.xml"/><Relationship Id="rId1" Type="http://schemas.openxmlformats.org/officeDocument/2006/relationships/slideLayout" Target="../slideLayouts/slideLayout15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0" Type="http://schemas.openxmlformats.org/officeDocument/2006/relationships/theme" Target="../theme/theme15.xml"/><Relationship Id="rId1" Type="http://schemas.openxmlformats.org/officeDocument/2006/relationships/slideLayout" Target="../slideLayouts/slideLayout16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0" Type="http://schemas.openxmlformats.org/officeDocument/2006/relationships/theme" Target="../theme/theme16.xml"/><Relationship Id="rId1" Type="http://schemas.openxmlformats.org/officeDocument/2006/relationships/slideLayout" Target="../slideLayouts/slideLayout17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heme" Target="../theme/theme17.xml"/><Relationship Id="rId1" Type="http://schemas.openxmlformats.org/officeDocument/2006/relationships/slideLayout" Target="../slideLayouts/slideLayout18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theme" Target="../theme/theme18.xml"/><Relationship Id="rId1" Type="http://schemas.openxmlformats.org/officeDocument/2006/relationships/slideLayout" Target="../slideLayouts/slideLayout19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0" Type="http://schemas.openxmlformats.org/officeDocument/2006/relationships/theme" Target="../theme/theme19.xml"/><Relationship Id="rId1" Type="http://schemas.openxmlformats.org/officeDocument/2006/relationships/slideLayout" Target="../slideLayouts/slideLayout2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tags" Target="../tags/tag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0" Type="http://schemas.openxmlformats.org/officeDocument/2006/relationships/theme" Target="../theme/theme20.xml"/><Relationship Id="rId1" Type="http://schemas.openxmlformats.org/officeDocument/2006/relationships/slideLayout" Target="../slideLayouts/slideLayout21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0" Type="http://schemas.openxmlformats.org/officeDocument/2006/relationships/theme" Target="../theme/theme21.xml"/><Relationship Id="rId1" Type="http://schemas.openxmlformats.org/officeDocument/2006/relationships/slideLayout" Target="../slideLayouts/slideLayout22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0" Type="http://schemas.openxmlformats.org/officeDocument/2006/relationships/theme" Target="../theme/theme22.xml"/><Relationship Id="rId1" Type="http://schemas.openxmlformats.org/officeDocument/2006/relationships/slideLayout" Target="../slideLayouts/slideLayout23.xml"/></Relationships>
</file>

<file path=ppt/slideMasters/_rels/slideMaster2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0" Type="http://schemas.openxmlformats.org/officeDocument/2006/relationships/theme" Target="../theme/theme23.xml"/><Relationship Id="rId1" Type="http://schemas.openxmlformats.org/officeDocument/2006/relationships/slideLayout" Target="../slideLayouts/slideLayout24.xml"/></Relationships>
</file>

<file path=ppt/slideMasters/_rels/slideMaster24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0" Type="http://schemas.openxmlformats.org/officeDocument/2006/relationships/theme" Target="../theme/theme24.xml"/><Relationship Id="rId1" Type="http://schemas.openxmlformats.org/officeDocument/2006/relationships/slideLayout" Target="../slideLayouts/slideLayout25.xml"/></Relationships>
</file>

<file path=ppt/slideMasters/_rels/slideMaster25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0" Type="http://schemas.openxmlformats.org/officeDocument/2006/relationships/theme" Target="../theme/theme25.xml"/><Relationship Id="rId1" Type="http://schemas.openxmlformats.org/officeDocument/2006/relationships/slideLayout" Target="../slideLayouts/slideLayout26.xml"/></Relationships>
</file>

<file path=ppt/slideMasters/_rels/slideMaster26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0" Type="http://schemas.openxmlformats.org/officeDocument/2006/relationships/theme" Target="../theme/theme26.xml"/><Relationship Id="rId1" Type="http://schemas.openxmlformats.org/officeDocument/2006/relationships/slideLayout" Target="../slideLayouts/slideLayout27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theme" Target="../theme/theme27.xml"/><Relationship Id="rId7" Type="http://schemas.openxmlformats.org/officeDocument/2006/relationships/tags" Target="../tags/tag15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slideLayout" Target="../slideLayouts/slideLayout28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theme" Target="../theme/theme28.xml"/><Relationship Id="rId7" Type="http://schemas.openxmlformats.org/officeDocument/2006/relationships/tags" Target="../tags/tag15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slideLayout" Target="../slideLayouts/slideLayout29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theme" Target="../theme/theme29.xml"/><Relationship Id="rId7" Type="http://schemas.openxmlformats.org/officeDocument/2006/relationships/tags" Target="../tags/tag16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theme" Target="../theme/theme30.xml"/><Relationship Id="rId7" Type="http://schemas.openxmlformats.org/officeDocument/2006/relationships/tags" Target="../tags/tag16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slideLayout" Target="../slideLayouts/slideLayout31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theme" Target="../theme/theme31.xml"/><Relationship Id="rId7" Type="http://schemas.openxmlformats.org/officeDocument/2006/relationships/tags" Target="../tags/tag17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slideLayout" Target="../slideLayouts/slideLayout32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theme" Target="../theme/theme32.xml"/><Relationship Id="rId7" Type="http://schemas.openxmlformats.org/officeDocument/2006/relationships/tags" Target="../tags/tag17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slideLayout" Target="../slideLayouts/slideLayout33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3.xml"/><Relationship Id="rId7" Type="http://schemas.openxmlformats.org/officeDocument/2006/relationships/tags" Target="../tags/tag17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slideLayout" Target="../slideLayouts/slideLayout34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theme" Target="../theme/theme34.xml"/><Relationship Id="rId7" Type="http://schemas.openxmlformats.org/officeDocument/2006/relationships/tags" Target="../tags/tag18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slideLayout" Target="../slideLayouts/slideLayout35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theme" Target="../theme/theme35.xml"/><Relationship Id="rId7" Type="http://schemas.openxmlformats.org/officeDocument/2006/relationships/tags" Target="../tags/tag18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slideLayout" Target="../slideLayouts/slideLayout36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theme" Target="../theme/theme36.xml"/><Relationship Id="rId7" Type="http://schemas.openxmlformats.org/officeDocument/2006/relationships/tags" Target="../tags/tag19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slideLayout" Target="../slideLayouts/slideLayout37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theme" Target="../theme/theme37.xml"/><Relationship Id="rId7" Type="http://schemas.openxmlformats.org/officeDocument/2006/relationships/tags" Target="../tags/tag19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slideLayout" Target="../slideLayouts/slideLayout38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theme" Target="../theme/theme38.xml"/><Relationship Id="rId7" Type="http://schemas.openxmlformats.org/officeDocument/2006/relationships/tags" Target="../tags/tag19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slideLayout" Target="../slideLayouts/slideLayout39.xml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theme" Target="../theme/theme39.xml"/><Relationship Id="rId7" Type="http://schemas.openxmlformats.org/officeDocument/2006/relationships/tags" Target="../tags/tag20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slideLayout" Target="../slideLayouts/slideLayout5.xml"/><Relationship Id="rId11" Type="http://schemas.openxmlformats.org/officeDocument/2006/relationships/theme" Target="../theme/theme4.xml"/><Relationship Id="rId10" Type="http://schemas.openxmlformats.org/officeDocument/2006/relationships/tags" Target="../tags/tag20.xml"/><Relationship Id="rId1" Type="http://schemas.openxmlformats.org/officeDocument/2006/relationships/slideLayout" Target="../slideLayouts/slideLayout4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theme" Target="../theme/theme40.xml"/><Relationship Id="rId7" Type="http://schemas.openxmlformats.org/officeDocument/2006/relationships/tags" Target="../tags/tag20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slideLayout" Target="../slideLayouts/slideLayout41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theme" Target="../theme/theme41.xml"/><Relationship Id="rId7" Type="http://schemas.openxmlformats.org/officeDocument/2006/relationships/tags" Target="../tags/tag21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slideLayout" Target="../slideLayouts/slideLayout42.xml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theme" Target="../theme/theme42.xml"/><Relationship Id="rId7" Type="http://schemas.openxmlformats.org/officeDocument/2006/relationships/tags" Target="../tags/tag21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13.xml"/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slideLayout" Target="../slideLayouts/slideLayout43.xml"/></Relationships>
</file>

<file path=ppt/slideMasters/_rels/slideMaster43.xml.rels><?xml version="1.0" encoding="UTF-8" standalone="yes"?>
<Relationships xmlns="http://schemas.openxmlformats.org/package/2006/relationships"><Relationship Id="rId8" Type="http://schemas.openxmlformats.org/officeDocument/2006/relationships/theme" Target="../theme/theme43.xml"/><Relationship Id="rId7" Type="http://schemas.openxmlformats.org/officeDocument/2006/relationships/tags" Target="../tags/tag21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slideLayout" Target="../slideLayouts/slideLayout44.xml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4.xml"/><Relationship Id="rId7" Type="http://schemas.openxmlformats.org/officeDocument/2006/relationships/tags" Target="../tags/tag22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slideLayout" Target="../slideLayouts/slideLayout45.xml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theme" Target="../theme/theme45.xml"/><Relationship Id="rId7" Type="http://schemas.openxmlformats.org/officeDocument/2006/relationships/tags" Target="../tags/tag22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slideLayout" Target="../slideLayouts/slideLayout46.xml"/></Relationships>
</file>

<file path=ppt/slideMasters/_rels/slideMaster46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0" Type="http://schemas.openxmlformats.org/officeDocument/2006/relationships/theme" Target="../theme/theme46.xml"/><Relationship Id="rId1" Type="http://schemas.openxmlformats.org/officeDocument/2006/relationships/slideLayout" Target="../slideLayouts/slideLayout47.xml"/></Relationships>
</file>

<file path=ppt/slideMasters/_rels/slideMaster47.xml.rels><?xml version="1.0" encoding="UTF-8" standalone="yes"?>
<Relationships xmlns="http://schemas.openxmlformats.org/package/2006/relationships"><Relationship Id="rId9" Type="http://schemas.openxmlformats.org/officeDocument/2006/relationships/tags" Target="../tags/tag238.xml"/><Relationship Id="rId8" Type="http://schemas.openxmlformats.org/officeDocument/2006/relationships/tags" Target="../tags/tag237.xml"/><Relationship Id="rId7" Type="http://schemas.openxmlformats.org/officeDocument/2006/relationships/tags" Target="../tags/tag23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0" Type="http://schemas.openxmlformats.org/officeDocument/2006/relationships/theme" Target="../theme/theme47.xml"/><Relationship Id="rId1" Type="http://schemas.openxmlformats.org/officeDocument/2006/relationships/slideLayout" Target="../slideLayouts/slideLayout48.xml"/></Relationships>
</file>

<file path=ppt/slideMasters/_rels/slideMaster48.xml.rels><?xml version="1.0" encoding="UTF-8" standalone="yes"?>
<Relationships xmlns="http://schemas.openxmlformats.org/package/2006/relationships"><Relationship Id="rId9" Type="http://schemas.openxmlformats.org/officeDocument/2006/relationships/tags" Target="../tags/tag244.xml"/><Relationship Id="rId8" Type="http://schemas.openxmlformats.org/officeDocument/2006/relationships/tags" Target="../tags/tag243.xml"/><Relationship Id="rId7" Type="http://schemas.openxmlformats.org/officeDocument/2006/relationships/tags" Target="../tags/tag24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0" Type="http://schemas.openxmlformats.org/officeDocument/2006/relationships/theme" Target="../theme/theme48.xml"/><Relationship Id="rId1" Type="http://schemas.openxmlformats.org/officeDocument/2006/relationships/slideLayout" Target="../slideLayouts/slideLayout49.xml"/></Relationships>
</file>

<file path=ppt/slideMasters/_rels/slideMaster49.xml.rels><?xml version="1.0" encoding="UTF-8" standalone="yes"?>
<Relationships xmlns="http://schemas.openxmlformats.org/package/2006/relationships"><Relationship Id="rId9" Type="http://schemas.openxmlformats.org/officeDocument/2006/relationships/tags" Target="../tags/tag250.xml"/><Relationship Id="rId8" Type="http://schemas.openxmlformats.org/officeDocument/2006/relationships/tags" Target="../tags/tag249.xml"/><Relationship Id="rId7" Type="http://schemas.openxmlformats.org/officeDocument/2006/relationships/tags" Target="../tags/tag24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47.xml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0" Type="http://schemas.openxmlformats.org/officeDocument/2006/relationships/theme" Target="../theme/theme49.xml"/><Relationship Id="rId1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7" Type="http://schemas.openxmlformats.org/officeDocument/2006/relationships/tags" Target="../tags/tag2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Layout" Target="../slideLayouts/slideLayout6.xml"/></Relationships>
</file>

<file path=ppt/slideMasters/_rels/slideMaster50.xml.rels><?xml version="1.0" encoding="UTF-8" standalone="yes"?>
<Relationships xmlns="http://schemas.openxmlformats.org/package/2006/relationships"><Relationship Id="rId8" Type="http://schemas.openxmlformats.org/officeDocument/2006/relationships/theme" Target="../theme/theme50.xml"/><Relationship Id="rId7" Type="http://schemas.openxmlformats.org/officeDocument/2006/relationships/tags" Target="../tags/tag254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slideLayout" Target="../slideLayouts/slideLayout51.xml"/></Relationships>
</file>

<file path=ppt/slideMasters/_rels/slideMaster51.xml.rels><?xml version="1.0" encoding="UTF-8" standalone="yes"?>
<Relationships xmlns="http://schemas.openxmlformats.org/package/2006/relationships"><Relationship Id="rId8" Type="http://schemas.openxmlformats.org/officeDocument/2006/relationships/theme" Target="../theme/theme51.xml"/><Relationship Id="rId7" Type="http://schemas.openxmlformats.org/officeDocument/2006/relationships/tags" Target="../tags/tag25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57.xml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slideLayout" Target="../slideLayouts/slideLayout52.xml"/></Relationships>
</file>

<file path=ppt/slideMasters/_rels/slideMaster52.xml.rels><?xml version="1.0" encoding="UTF-8" standalone="yes"?>
<Relationships xmlns="http://schemas.openxmlformats.org/package/2006/relationships"><Relationship Id="rId8" Type="http://schemas.openxmlformats.org/officeDocument/2006/relationships/theme" Target="../theme/theme52.xml"/><Relationship Id="rId7" Type="http://schemas.openxmlformats.org/officeDocument/2006/relationships/tags" Target="../tags/tag26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61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slideLayout" Target="../slideLayouts/slideLayout53.xml"/></Relationships>
</file>

<file path=ppt/slideMasters/_rels/slideMaster53.xml.rels><?xml version="1.0" encoding="UTF-8" standalone="yes"?>
<Relationships xmlns="http://schemas.openxmlformats.org/package/2006/relationships"><Relationship Id="rId8" Type="http://schemas.openxmlformats.org/officeDocument/2006/relationships/theme" Target="../theme/theme53.xml"/><Relationship Id="rId7" Type="http://schemas.openxmlformats.org/officeDocument/2006/relationships/tags" Target="../tags/tag26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" Type="http://schemas.openxmlformats.org/officeDocument/2006/relationships/slideLayout" Target="../slideLayouts/slideLayout54.xml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theme" Target="../theme/theme54.xml"/><Relationship Id="rId7" Type="http://schemas.openxmlformats.org/officeDocument/2006/relationships/tags" Target="../tags/tag27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69.xml"/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slideLayout" Target="../slideLayouts/slideLayout55.xml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5.xml"/><Relationship Id="rId7" Type="http://schemas.openxmlformats.org/officeDocument/2006/relationships/tags" Target="../tags/tag27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slideLayout" Target="../slideLayouts/slideLayout56.xml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theme" Target="../theme/theme56.xml"/><Relationship Id="rId7" Type="http://schemas.openxmlformats.org/officeDocument/2006/relationships/tags" Target="../tags/tag27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77.xml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slideLayout" Target="../slideLayouts/slideLayout57.xml"/></Relationships>
</file>

<file path=ppt/slideMasters/_rels/slideMaster57.xml.rels><?xml version="1.0" encoding="UTF-8" standalone="yes"?>
<Relationships xmlns="http://schemas.openxmlformats.org/package/2006/relationships"><Relationship Id="rId8" Type="http://schemas.openxmlformats.org/officeDocument/2006/relationships/theme" Target="../theme/theme57.xml"/><Relationship Id="rId7" Type="http://schemas.openxmlformats.org/officeDocument/2006/relationships/tags" Target="../tags/tag28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81.xml"/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slideLayout" Target="../slideLayouts/slideLayout58.xml"/></Relationships>
</file>

<file path=ppt/slideMasters/_rels/slideMaster58.xml.rels><?xml version="1.0" encoding="UTF-8" standalone="yes"?>
<Relationships xmlns="http://schemas.openxmlformats.org/package/2006/relationships"><Relationship Id="rId8" Type="http://schemas.openxmlformats.org/officeDocument/2006/relationships/theme" Target="../theme/theme58.xml"/><Relationship Id="rId7" Type="http://schemas.openxmlformats.org/officeDocument/2006/relationships/tags" Target="../tags/tag28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85.xml"/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slideLayout" Target="../slideLayouts/slideLayout59.xml"/></Relationships>
</file>

<file path=ppt/slideMasters/_rels/slideMaster59.xml.rels><?xml version="1.0" encoding="UTF-8" standalone="yes"?>
<Relationships xmlns="http://schemas.openxmlformats.org/package/2006/relationships"><Relationship Id="rId8" Type="http://schemas.openxmlformats.org/officeDocument/2006/relationships/theme" Target="../theme/theme59.xml"/><Relationship Id="rId7" Type="http://schemas.openxmlformats.org/officeDocument/2006/relationships/tags" Target="../tags/tag29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89.xml"/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0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60.xml.rels><?xml version="1.0" encoding="UTF-8" standalone="yes"?>
<Relationships xmlns="http://schemas.openxmlformats.org/package/2006/relationships"><Relationship Id="rId8" Type="http://schemas.openxmlformats.org/officeDocument/2006/relationships/theme" Target="../theme/theme60.xml"/><Relationship Id="rId7" Type="http://schemas.openxmlformats.org/officeDocument/2006/relationships/tags" Target="../tags/tag29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" Type="http://schemas.openxmlformats.org/officeDocument/2006/relationships/slideLayout" Target="../slideLayouts/slideLayout61.xml"/></Relationships>
</file>

<file path=ppt/slideMasters/_rels/slideMaster61.xml.rels><?xml version="1.0" encoding="UTF-8" standalone="yes"?>
<Relationships xmlns="http://schemas.openxmlformats.org/package/2006/relationships"><Relationship Id="rId8" Type="http://schemas.openxmlformats.org/officeDocument/2006/relationships/theme" Target="../theme/theme61.xml"/><Relationship Id="rId7" Type="http://schemas.openxmlformats.org/officeDocument/2006/relationships/tags" Target="../tags/tag29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slideLayout" Target="../slideLayouts/slideLayout62.xml"/></Relationships>
</file>

<file path=ppt/slideMasters/_rels/slideMaster62.xml.rels><?xml version="1.0" encoding="UTF-8" standalone="yes"?>
<Relationships xmlns="http://schemas.openxmlformats.org/package/2006/relationships"><Relationship Id="rId8" Type="http://schemas.openxmlformats.org/officeDocument/2006/relationships/theme" Target="../theme/theme62.xml"/><Relationship Id="rId7" Type="http://schemas.openxmlformats.org/officeDocument/2006/relationships/tags" Target="../tags/tag30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01.xml"/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" Type="http://schemas.openxmlformats.org/officeDocument/2006/relationships/slideLayout" Target="../slideLayouts/slideLayout63.xml"/></Relationships>
</file>

<file path=ppt/slideMasters/_rels/slideMaster63.xml.rels><?xml version="1.0" encoding="UTF-8" standalone="yes"?>
<Relationships xmlns="http://schemas.openxmlformats.org/package/2006/relationships"><Relationship Id="rId8" Type="http://schemas.openxmlformats.org/officeDocument/2006/relationships/theme" Target="../theme/theme63.xml"/><Relationship Id="rId7" Type="http://schemas.openxmlformats.org/officeDocument/2006/relationships/tags" Target="../tags/tag30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slideLayout" Target="../slideLayouts/slideLayout64.xml"/></Relationships>
</file>

<file path=ppt/slideMasters/_rels/slideMaster64.xml.rels><?xml version="1.0" encoding="UTF-8" standalone="yes"?>
<Relationships xmlns="http://schemas.openxmlformats.org/package/2006/relationships"><Relationship Id="rId8" Type="http://schemas.openxmlformats.org/officeDocument/2006/relationships/theme" Target="../theme/theme64.xml"/><Relationship Id="rId7" Type="http://schemas.openxmlformats.org/officeDocument/2006/relationships/tags" Target="../tags/tag31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09.xml"/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slideLayout" Target="../slideLayouts/slideLayout65.xml"/></Relationships>
</file>

<file path=ppt/slideMasters/_rels/slideMaster65.xml.rels><?xml version="1.0" encoding="UTF-8" standalone="yes"?>
<Relationships xmlns="http://schemas.openxmlformats.org/package/2006/relationships"><Relationship Id="rId8" Type="http://schemas.openxmlformats.org/officeDocument/2006/relationships/theme" Target="../theme/theme65.xml"/><Relationship Id="rId7" Type="http://schemas.openxmlformats.org/officeDocument/2006/relationships/tags" Target="../tags/tag31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13.xml"/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slideLayout" Target="../slideLayouts/slideLayout66.xml"/></Relationships>
</file>

<file path=ppt/slideMasters/_rels/slideMaster6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6.xml"/><Relationship Id="rId7" Type="http://schemas.openxmlformats.org/officeDocument/2006/relationships/tags" Target="../tags/tag31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17.xml"/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" Type="http://schemas.openxmlformats.org/officeDocument/2006/relationships/slideLayout" Target="../slideLayouts/slideLayout67.xml"/></Relationships>
</file>

<file path=ppt/slideMasters/_rels/slideMaster67.xml.rels><?xml version="1.0" encoding="UTF-8" standalone="yes"?>
<Relationships xmlns="http://schemas.openxmlformats.org/package/2006/relationships"><Relationship Id="rId8" Type="http://schemas.openxmlformats.org/officeDocument/2006/relationships/theme" Target="../theme/theme67.xml"/><Relationship Id="rId7" Type="http://schemas.openxmlformats.org/officeDocument/2006/relationships/tags" Target="../tags/tag32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21.xml"/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" Type="http://schemas.openxmlformats.org/officeDocument/2006/relationships/slideLayout" Target="../slideLayouts/slideLayout68.xml"/></Relationships>
</file>

<file path=ppt/slideMasters/_rels/slideMaster68.xml.rels><?xml version="1.0" encoding="UTF-8" standalone="yes"?>
<Relationships xmlns="http://schemas.openxmlformats.org/package/2006/relationships"><Relationship Id="rId8" Type="http://schemas.openxmlformats.org/officeDocument/2006/relationships/theme" Target="../theme/theme68.xml"/><Relationship Id="rId7" Type="http://schemas.openxmlformats.org/officeDocument/2006/relationships/tags" Target="../tags/tag32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25.xml"/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" Type="http://schemas.openxmlformats.org/officeDocument/2006/relationships/slideLayout" Target="../slideLayouts/slideLayout69.xml"/></Relationships>
</file>

<file path=ppt/slideMasters/_rels/slideMaster69.xml.rels><?xml version="1.0" encoding="UTF-8" standalone="yes"?>
<Relationships xmlns="http://schemas.openxmlformats.org/package/2006/relationships"><Relationship Id="rId8" Type="http://schemas.openxmlformats.org/officeDocument/2006/relationships/theme" Target="../theme/theme69.xml"/><Relationship Id="rId7" Type="http://schemas.openxmlformats.org/officeDocument/2006/relationships/tags" Target="../tags/tag33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29.xml"/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0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70.xml.rels><?xml version="1.0" encoding="UTF-8" standalone="yes"?>
<Relationships xmlns="http://schemas.openxmlformats.org/package/2006/relationships"><Relationship Id="rId8" Type="http://schemas.openxmlformats.org/officeDocument/2006/relationships/theme" Target="../theme/theme70.xml"/><Relationship Id="rId7" Type="http://schemas.openxmlformats.org/officeDocument/2006/relationships/tags" Target="../tags/tag33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33.xml"/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slideLayout" Target="../slideLayouts/slideLayout71.xml"/></Relationships>
</file>

<file path=ppt/slideMasters/_rels/slideMaster71.xml.rels><?xml version="1.0" encoding="UTF-8" standalone="yes"?>
<Relationships xmlns="http://schemas.openxmlformats.org/package/2006/relationships"><Relationship Id="rId8" Type="http://schemas.openxmlformats.org/officeDocument/2006/relationships/theme" Target="../theme/theme71.xml"/><Relationship Id="rId7" Type="http://schemas.openxmlformats.org/officeDocument/2006/relationships/tags" Target="../tags/tag33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37.xml"/><Relationship Id="rId3" Type="http://schemas.openxmlformats.org/officeDocument/2006/relationships/tags" Target="../tags/tag336.xml"/><Relationship Id="rId2" Type="http://schemas.openxmlformats.org/officeDocument/2006/relationships/tags" Target="../tags/tag335.xml"/><Relationship Id="rId1" Type="http://schemas.openxmlformats.org/officeDocument/2006/relationships/slideLayout" Target="../slideLayouts/slideLayout72.xml"/></Relationships>
</file>

<file path=ppt/slideMasters/_rels/slideMaster72.xml.rels><?xml version="1.0" encoding="UTF-8" standalone="yes"?>
<Relationships xmlns="http://schemas.openxmlformats.org/package/2006/relationships"><Relationship Id="rId8" Type="http://schemas.openxmlformats.org/officeDocument/2006/relationships/theme" Target="../theme/theme72.xml"/><Relationship Id="rId7" Type="http://schemas.openxmlformats.org/officeDocument/2006/relationships/tags" Target="../tags/tag34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" Type="http://schemas.openxmlformats.org/officeDocument/2006/relationships/slideLayout" Target="../slideLayouts/slideLayout73.xml"/></Relationships>
</file>

<file path=ppt/slideMasters/_rels/slideMaster73.xml.rels><?xml version="1.0" encoding="UTF-8" standalone="yes"?>
<Relationships xmlns="http://schemas.openxmlformats.org/package/2006/relationships"><Relationship Id="rId8" Type="http://schemas.openxmlformats.org/officeDocument/2006/relationships/theme" Target="../theme/theme73.xml"/><Relationship Id="rId7" Type="http://schemas.openxmlformats.org/officeDocument/2006/relationships/tags" Target="../tags/tag34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45.xml"/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" Type="http://schemas.openxmlformats.org/officeDocument/2006/relationships/slideLayout" Target="../slideLayouts/slideLayout74.xml"/></Relationships>
</file>

<file path=ppt/slideMasters/_rels/slideMaster74.xml.rels><?xml version="1.0" encoding="UTF-8" standalone="yes"?>
<Relationships xmlns="http://schemas.openxmlformats.org/package/2006/relationships"><Relationship Id="rId8" Type="http://schemas.openxmlformats.org/officeDocument/2006/relationships/theme" Target="../theme/theme74.xml"/><Relationship Id="rId7" Type="http://schemas.openxmlformats.org/officeDocument/2006/relationships/tags" Target="../tags/tag35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slideLayout" Target="../slideLayouts/slideLayout75.xml"/></Relationships>
</file>

<file path=ppt/slideMasters/_rels/slideMaster75.xml.rels><?xml version="1.0" encoding="UTF-8" standalone="yes"?>
<Relationships xmlns="http://schemas.openxmlformats.org/package/2006/relationships"><Relationship Id="rId9" Type="http://schemas.openxmlformats.org/officeDocument/2006/relationships/tags" Target="../tags/tag356.xml"/><Relationship Id="rId8" Type="http://schemas.openxmlformats.org/officeDocument/2006/relationships/tags" Target="../tags/tag355.xml"/><Relationship Id="rId7" Type="http://schemas.openxmlformats.org/officeDocument/2006/relationships/tags" Target="../tags/tag35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53.xml"/><Relationship Id="rId3" Type="http://schemas.openxmlformats.org/officeDocument/2006/relationships/tags" Target="../tags/tag352.xml"/><Relationship Id="rId2" Type="http://schemas.openxmlformats.org/officeDocument/2006/relationships/tags" Target="../tags/tag351.xml"/><Relationship Id="rId10" Type="http://schemas.openxmlformats.org/officeDocument/2006/relationships/theme" Target="../theme/theme75.xml"/><Relationship Id="rId1" Type="http://schemas.openxmlformats.org/officeDocument/2006/relationships/slideLayout" Target="../slideLayouts/slideLayout76.xml"/></Relationships>
</file>

<file path=ppt/slideMasters/_rels/slideMaster76.xml.rels><?xml version="1.0" encoding="UTF-8" standalone="yes"?>
<Relationships xmlns="http://schemas.openxmlformats.org/package/2006/relationships"><Relationship Id="rId9" Type="http://schemas.openxmlformats.org/officeDocument/2006/relationships/tags" Target="../tags/tag362.xml"/><Relationship Id="rId8" Type="http://schemas.openxmlformats.org/officeDocument/2006/relationships/tags" Target="../tags/tag361.xml"/><Relationship Id="rId7" Type="http://schemas.openxmlformats.org/officeDocument/2006/relationships/tags" Target="../tags/tag360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59.xml"/><Relationship Id="rId3" Type="http://schemas.openxmlformats.org/officeDocument/2006/relationships/tags" Target="../tags/tag358.xml"/><Relationship Id="rId2" Type="http://schemas.openxmlformats.org/officeDocument/2006/relationships/tags" Target="../tags/tag357.xml"/><Relationship Id="rId10" Type="http://schemas.openxmlformats.org/officeDocument/2006/relationships/theme" Target="../theme/theme76.xml"/><Relationship Id="rId1" Type="http://schemas.openxmlformats.org/officeDocument/2006/relationships/slideLayout" Target="../slideLayouts/slideLayout77.xml"/></Relationships>
</file>

<file path=ppt/slideMasters/_rels/slideMaster77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65.xml"/><Relationship Id="rId3" Type="http://schemas.openxmlformats.org/officeDocument/2006/relationships/tags" Target="../tags/tag364.xml"/><Relationship Id="rId2" Type="http://schemas.openxmlformats.org/officeDocument/2006/relationships/tags" Target="../tags/tag363.xml"/><Relationship Id="rId10" Type="http://schemas.openxmlformats.org/officeDocument/2006/relationships/theme" Target="../theme/theme77.xml"/><Relationship Id="rId1" Type="http://schemas.openxmlformats.org/officeDocument/2006/relationships/slideLayout" Target="../slideLayouts/slideLayout78.xml"/></Relationships>
</file>

<file path=ppt/slideMasters/_rels/slideMaster78.xml.rels><?xml version="1.0" encoding="UTF-8" standalone="yes"?>
<Relationships xmlns="http://schemas.openxmlformats.org/package/2006/relationships"><Relationship Id="rId9" Type="http://schemas.openxmlformats.org/officeDocument/2006/relationships/tags" Target="../tags/tag374.xml"/><Relationship Id="rId8" Type="http://schemas.openxmlformats.org/officeDocument/2006/relationships/tags" Target="../tags/tag373.xml"/><Relationship Id="rId7" Type="http://schemas.openxmlformats.org/officeDocument/2006/relationships/tags" Target="../tags/tag37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71.xml"/><Relationship Id="rId3" Type="http://schemas.openxmlformats.org/officeDocument/2006/relationships/tags" Target="../tags/tag370.xml"/><Relationship Id="rId2" Type="http://schemas.openxmlformats.org/officeDocument/2006/relationships/tags" Target="../tags/tag369.xml"/><Relationship Id="rId10" Type="http://schemas.openxmlformats.org/officeDocument/2006/relationships/theme" Target="../theme/theme78.xml"/><Relationship Id="rId1" Type="http://schemas.openxmlformats.org/officeDocument/2006/relationships/slideLayout" Target="../slideLayouts/slideLayout79.xml"/></Relationships>
</file>

<file path=ppt/slideMasters/_rels/slideMaster79.xml.rels><?xml version="1.0" encoding="UTF-8" standalone="yes"?>
<Relationships xmlns="http://schemas.openxmlformats.org/package/2006/relationships"><Relationship Id="rId9" Type="http://schemas.openxmlformats.org/officeDocument/2006/relationships/tags" Target="../tags/tag380.xml"/><Relationship Id="rId8" Type="http://schemas.openxmlformats.org/officeDocument/2006/relationships/tags" Target="../tags/tag379.xml"/><Relationship Id="rId7" Type="http://schemas.openxmlformats.org/officeDocument/2006/relationships/tags" Target="../tags/tag37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77.xml"/><Relationship Id="rId3" Type="http://schemas.openxmlformats.org/officeDocument/2006/relationships/tags" Target="../tags/tag376.xml"/><Relationship Id="rId2" Type="http://schemas.openxmlformats.org/officeDocument/2006/relationships/tags" Target="../tags/tag375.xml"/><Relationship Id="rId10" Type="http://schemas.openxmlformats.org/officeDocument/2006/relationships/theme" Target="../theme/theme79.xml"/><Relationship Id="rId1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0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80.xml.rels><?xml version="1.0" encoding="UTF-8" standalone="yes"?>
<Relationships xmlns="http://schemas.openxmlformats.org/package/2006/relationships"><Relationship Id="rId9" Type="http://schemas.openxmlformats.org/officeDocument/2006/relationships/tags" Target="../tags/tag386.xml"/><Relationship Id="rId8" Type="http://schemas.openxmlformats.org/officeDocument/2006/relationships/tags" Target="../tags/tag385.xml"/><Relationship Id="rId7" Type="http://schemas.openxmlformats.org/officeDocument/2006/relationships/tags" Target="../tags/tag38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83.xml"/><Relationship Id="rId3" Type="http://schemas.openxmlformats.org/officeDocument/2006/relationships/tags" Target="../tags/tag382.xml"/><Relationship Id="rId2" Type="http://schemas.openxmlformats.org/officeDocument/2006/relationships/tags" Target="../tags/tag381.xml"/><Relationship Id="rId10" Type="http://schemas.openxmlformats.org/officeDocument/2006/relationships/theme" Target="../theme/theme80.xml"/><Relationship Id="rId1" Type="http://schemas.openxmlformats.org/officeDocument/2006/relationships/slideLayout" Target="../slideLayouts/slideLayout81.xml"/></Relationships>
</file>

<file path=ppt/slideMasters/_rels/slideMaster81.xml.rels><?xml version="1.0" encoding="UTF-8" standalone="yes"?>
<Relationships xmlns="http://schemas.openxmlformats.org/package/2006/relationships"><Relationship Id="rId9" Type="http://schemas.openxmlformats.org/officeDocument/2006/relationships/tags" Target="../tags/tag392.xml"/><Relationship Id="rId8" Type="http://schemas.openxmlformats.org/officeDocument/2006/relationships/tags" Target="../tags/tag391.xml"/><Relationship Id="rId7" Type="http://schemas.openxmlformats.org/officeDocument/2006/relationships/tags" Target="../tags/tag390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89.xml"/><Relationship Id="rId3" Type="http://schemas.openxmlformats.org/officeDocument/2006/relationships/tags" Target="../tags/tag388.xml"/><Relationship Id="rId2" Type="http://schemas.openxmlformats.org/officeDocument/2006/relationships/tags" Target="../tags/tag387.xml"/><Relationship Id="rId10" Type="http://schemas.openxmlformats.org/officeDocument/2006/relationships/theme" Target="../theme/theme81.xml"/><Relationship Id="rId1" Type="http://schemas.openxmlformats.org/officeDocument/2006/relationships/slideLayout" Target="../slideLayouts/slideLayout82.xml"/></Relationships>
</file>

<file path=ppt/slideMasters/_rels/slideMaster82.xml.rels><?xml version="1.0" encoding="UTF-8" standalone="yes"?>
<Relationships xmlns="http://schemas.openxmlformats.org/package/2006/relationships"><Relationship Id="rId9" Type="http://schemas.openxmlformats.org/officeDocument/2006/relationships/tags" Target="../tags/tag398.xml"/><Relationship Id="rId8" Type="http://schemas.openxmlformats.org/officeDocument/2006/relationships/tags" Target="../tags/tag397.xml"/><Relationship Id="rId7" Type="http://schemas.openxmlformats.org/officeDocument/2006/relationships/tags" Target="../tags/tag39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95.xml"/><Relationship Id="rId3" Type="http://schemas.openxmlformats.org/officeDocument/2006/relationships/tags" Target="../tags/tag394.xml"/><Relationship Id="rId2" Type="http://schemas.openxmlformats.org/officeDocument/2006/relationships/tags" Target="../tags/tag393.xml"/><Relationship Id="rId10" Type="http://schemas.openxmlformats.org/officeDocument/2006/relationships/theme" Target="../theme/theme82.xml"/><Relationship Id="rId1" Type="http://schemas.openxmlformats.org/officeDocument/2006/relationships/slideLayout" Target="../slideLayouts/slideLayout83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0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9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403.xml"/><Relationship Id="rId6" Type="http://schemas.openxmlformats.org/officeDocument/2006/relationships/tags" Target="../tags/tag402.xml"/><Relationship Id="rId5" Type="http://schemas.openxmlformats.org/officeDocument/2006/relationships/tags" Target="../tags/tag401.xml"/><Relationship Id="rId4" Type="http://schemas.openxmlformats.org/officeDocument/2006/relationships/image" Target="../media/image5.png"/><Relationship Id="rId3" Type="http://schemas.openxmlformats.org/officeDocument/2006/relationships/tags" Target="../tags/tag400.xml"/><Relationship Id="rId2" Type="http://schemas.openxmlformats.org/officeDocument/2006/relationships/tags" Target="../tags/tag399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58.xml"/><Relationship Id="rId5" Type="http://schemas.openxmlformats.org/officeDocument/2006/relationships/tags" Target="../tags/tag454.xml"/><Relationship Id="rId4" Type="http://schemas.openxmlformats.org/officeDocument/2006/relationships/tags" Target="../tags/tag453.xml"/><Relationship Id="rId3" Type="http://schemas.openxmlformats.org/officeDocument/2006/relationships/tags" Target="../tags/tag452.xml"/><Relationship Id="rId2" Type="http://schemas.openxmlformats.org/officeDocument/2006/relationships/tags" Target="../tags/tag451.xml"/><Relationship Id="rId1" Type="http://schemas.openxmlformats.org/officeDocument/2006/relationships/tags" Target="../tags/tag450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59.xml"/><Relationship Id="rId5" Type="http://schemas.openxmlformats.org/officeDocument/2006/relationships/image" Target="../media/image11.png"/><Relationship Id="rId4" Type="http://schemas.openxmlformats.org/officeDocument/2006/relationships/tags" Target="../tags/tag457.xml"/><Relationship Id="rId3" Type="http://schemas.openxmlformats.org/officeDocument/2006/relationships/image" Target="../media/image10.png"/><Relationship Id="rId2" Type="http://schemas.openxmlformats.org/officeDocument/2006/relationships/tags" Target="../tags/tag456.xml"/><Relationship Id="rId1" Type="http://schemas.openxmlformats.org/officeDocument/2006/relationships/tags" Target="../tags/tag45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65.xml"/><Relationship Id="rId8" Type="http://schemas.openxmlformats.org/officeDocument/2006/relationships/tags" Target="../tags/tag464.xml"/><Relationship Id="rId7" Type="http://schemas.openxmlformats.org/officeDocument/2006/relationships/tags" Target="../tags/tag463.xml"/><Relationship Id="rId6" Type="http://schemas.openxmlformats.org/officeDocument/2006/relationships/tags" Target="../tags/tag462.xml"/><Relationship Id="rId5" Type="http://schemas.openxmlformats.org/officeDocument/2006/relationships/tags" Target="../tags/tag461.xml"/><Relationship Id="rId4" Type="http://schemas.openxmlformats.org/officeDocument/2006/relationships/tags" Target="../tags/tag460.xml"/><Relationship Id="rId3" Type="http://schemas.openxmlformats.org/officeDocument/2006/relationships/tags" Target="../tags/tag459.xml"/><Relationship Id="rId2" Type="http://schemas.openxmlformats.org/officeDocument/2006/relationships/image" Target="../media/image12.png"/><Relationship Id="rId13" Type="http://schemas.openxmlformats.org/officeDocument/2006/relationships/notesSlide" Target="../notesSlides/notesSlide10.xml"/><Relationship Id="rId12" Type="http://schemas.openxmlformats.org/officeDocument/2006/relationships/slideLayout" Target="../slideLayouts/slideLayout60.xml"/><Relationship Id="rId11" Type="http://schemas.openxmlformats.org/officeDocument/2006/relationships/tags" Target="../tags/tag466.xml"/><Relationship Id="rId10" Type="http://schemas.openxmlformats.org/officeDocument/2006/relationships/image" Target="../media/image13.wmf"/><Relationship Id="rId1" Type="http://schemas.openxmlformats.org/officeDocument/2006/relationships/tags" Target="../tags/tag45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73.xml"/><Relationship Id="rId8" Type="http://schemas.openxmlformats.org/officeDocument/2006/relationships/tags" Target="../tags/tag472.xml"/><Relationship Id="rId7" Type="http://schemas.openxmlformats.org/officeDocument/2006/relationships/tags" Target="../tags/tag471.xml"/><Relationship Id="rId6" Type="http://schemas.openxmlformats.org/officeDocument/2006/relationships/tags" Target="../tags/tag470.xml"/><Relationship Id="rId5" Type="http://schemas.openxmlformats.org/officeDocument/2006/relationships/image" Target="../media/image14.png"/><Relationship Id="rId4" Type="http://schemas.openxmlformats.org/officeDocument/2006/relationships/tags" Target="../tags/tag469.xml"/><Relationship Id="rId3" Type="http://schemas.openxmlformats.org/officeDocument/2006/relationships/tags" Target="../tags/tag468.xml"/><Relationship Id="rId2" Type="http://schemas.openxmlformats.org/officeDocument/2006/relationships/image" Target="../media/image12.png"/><Relationship Id="rId14" Type="http://schemas.openxmlformats.org/officeDocument/2006/relationships/notesSlide" Target="../notesSlides/notesSlide11.xml"/><Relationship Id="rId13" Type="http://schemas.openxmlformats.org/officeDocument/2006/relationships/slideLayout" Target="../slideLayouts/slideLayout61.xml"/><Relationship Id="rId12" Type="http://schemas.openxmlformats.org/officeDocument/2006/relationships/image" Target="../media/image15.wmf"/><Relationship Id="rId11" Type="http://schemas.openxmlformats.org/officeDocument/2006/relationships/tags" Target="../tags/tag475.xml"/><Relationship Id="rId10" Type="http://schemas.openxmlformats.org/officeDocument/2006/relationships/tags" Target="../tags/tag474.xml"/><Relationship Id="rId1" Type="http://schemas.openxmlformats.org/officeDocument/2006/relationships/tags" Target="../tags/tag467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62.xml"/><Relationship Id="rId5" Type="http://schemas.openxmlformats.org/officeDocument/2006/relationships/image" Target="../media/image12.png"/><Relationship Id="rId4" Type="http://schemas.openxmlformats.org/officeDocument/2006/relationships/tags" Target="../tags/tag478.xml"/><Relationship Id="rId3" Type="http://schemas.openxmlformats.org/officeDocument/2006/relationships/tags" Target="../tags/tag477.xml"/><Relationship Id="rId2" Type="http://schemas.openxmlformats.org/officeDocument/2006/relationships/image" Target="../media/image16.png"/><Relationship Id="rId1" Type="http://schemas.openxmlformats.org/officeDocument/2006/relationships/tags" Target="../tags/tag47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86.xml"/><Relationship Id="rId8" Type="http://schemas.openxmlformats.org/officeDocument/2006/relationships/tags" Target="../tags/tag485.xml"/><Relationship Id="rId7" Type="http://schemas.openxmlformats.org/officeDocument/2006/relationships/tags" Target="../tags/tag484.xml"/><Relationship Id="rId6" Type="http://schemas.openxmlformats.org/officeDocument/2006/relationships/tags" Target="../tags/tag483.xml"/><Relationship Id="rId5" Type="http://schemas.openxmlformats.org/officeDocument/2006/relationships/tags" Target="../tags/tag482.xml"/><Relationship Id="rId4" Type="http://schemas.openxmlformats.org/officeDocument/2006/relationships/tags" Target="../tags/tag481.xml"/><Relationship Id="rId3" Type="http://schemas.openxmlformats.org/officeDocument/2006/relationships/image" Target="../media/image16.png"/><Relationship Id="rId2" Type="http://schemas.openxmlformats.org/officeDocument/2006/relationships/tags" Target="../tags/tag480.xml"/><Relationship Id="rId14" Type="http://schemas.openxmlformats.org/officeDocument/2006/relationships/notesSlide" Target="../notesSlides/notesSlide13.xml"/><Relationship Id="rId13" Type="http://schemas.openxmlformats.org/officeDocument/2006/relationships/slideLayout" Target="../slideLayouts/slideLayout63.xml"/><Relationship Id="rId12" Type="http://schemas.openxmlformats.org/officeDocument/2006/relationships/image" Target="../media/image17.wmf"/><Relationship Id="rId11" Type="http://schemas.openxmlformats.org/officeDocument/2006/relationships/tags" Target="../tags/tag488.xml"/><Relationship Id="rId10" Type="http://schemas.openxmlformats.org/officeDocument/2006/relationships/tags" Target="../tags/tag487.xml"/><Relationship Id="rId1" Type="http://schemas.openxmlformats.org/officeDocument/2006/relationships/tags" Target="../tags/tag47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95.xml"/><Relationship Id="rId8" Type="http://schemas.openxmlformats.org/officeDocument/2006/relationships/tags" Target="../tags/tag494.xml"/><Relationship Id="rId7" Type="http://schemas.openxmlformats.org/officeDocument/2006/relationships/tags" Target="../tags/tag493.xml"/><Relationship Id="rId6" Type="http://schemas.openxmlformats.org/officeDocument/2006/relationships/tags" Target="../tags/tag492.xml"/><Relationship Id="rId5" Type="http://schemas.openxmlformats.org/officeDocument/2006/relationships/tags" Target="../tags/tag491.xml"/><Relationship Id="rId4" Type="http://schemas.openxmlformats.org/officeDocument/2006/relationships/image" Target="../media/image12.png"/><Relationship Id="rId3" Type="http://schemas.openxmlformats.org/officeDocument/2006/relationships/tags" Target="../tags/tag490.xml"/><Relationship Id="rId2" Type="http://schemas.openxmlformats.org/officeDocument/2006/relationships/image" Target="../media/image16.png"/><Relationship Id="rId13" Type="http://schemas.openxmlformats.org/officeDocument/2006/relationships/notesSlide" Target="../notesSlides/notesSlide14.xml"/><Relationship Id="rId12" Type="http://schemas.openxmlformats.org/officeDocument/2006/relationships/slideLayout" Target="../slideLayouts/slideLayout64.xml"/><Relationship Id="rId11" Type="http://schemas.openxmlformats.org/officeDocument/2006/relationships/image" Target="../media/image13.wmf"/><Relationship Id="rId10" Type="http://schemas.openxmlformats.org/officeDocument/2006/relationships/tags" Target="../tags/tag496.xml"/><Relationship Id="rId1" Type="http://schemas.openxmlformats.org/officeDocument/2006/relationships/tags" Target="../tags/tag48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65.xml"/><Relationship Id="rId6" Type="http://schemas.openxmlformats.org/officeDocument/2006/relationships/image" Target="../media/image18.png"/><Relationship Id="rId5" Type="http://schemas.openxmlformats.org/officeDocument/2006/relationships/tags" Target="../tags/tag500.xml"/><Relationship Id="rId4" Type="http://schemas.openxmlformats.org/officeDocument/2006/relationships/tags" Target="../tags/tag499.xml"/><Relationship Id="rId3" Type="http://schemas.openxmlformats.org/officeDocument/2006/relationships/tags" Target="../tags/tag498.xml"/><Relationship Id="rId2" Type="http://schemas.openxmlformats.org/officeDocument/2006/relationships/image" Target="../media/image16.png"/><Relationship Id="rId1" Type="http://schemas.openxmlformats.org/officeDocument/2006/relationships/tags" Target="../tags/tag49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tags" Target="../tags/tag507.xml"/><Relationship Id="rId7" Type="http://schemas.openxmlformats.org/officeDocument/2006/relationships/image" Target="../media/image16.png"/><Relationship Id="rId6" Type="http://schemas.openxmlformats.org/officeDocument/2006/relationships/tags" Target="../tags/tag506.xml"/><Relationship Id="rId5" Type="http://schemas.openxmlformats.org/officeDocument/2006/relationships/tags" Target="../tags/tag505.xml"/><Relationship Id="rId4" Type="http://schemas.openxmlformats.org/officeDocument/2006/relationships/tags" Target="../tags/tag504.xml"/><Relationship Id="rId3" Type="http://schemas.openxmlformats.org/officeDocument/2006/relationships/tags" Target="../tags/tag503.xml"/><Relationship Id="rId2" Type="http://schemas.openxmlformats.org/officeDocument/2006/relationships/tags" Target="../tags/tag502.xml"/><Relationship Id="rId11" Type="http://schemas.openxmlformats.org/officeDocument/2006/relationships/notesSlide" Target="../notesSlides/notesSlide16.xml"/><Relationship Id="rId10" Type="http://schemas.openxmlformats.org/officeDocument/2006/relationships/slideLayout" Target="../slideLayouts/slideLayout66.xml"/><Relationship Id="rId1" Type="http://schemas.openxmlformats.org/officeDocument/2006/relationships/tags" Target="../tags/tag501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tags" Target="../tags/tag512.xml"/><Relationship Id="rId7" Type="http://schemas.openxmlformats.org/officeDocument/2006/relationships/image" Target="../media/image16.png"/><Relationship Id="rId6" Type="http://schemas.openxmlformats.org/officeDocument/2006/relationships/tags" Target="../tags/tag511.xml"/><Relationship Id="rId5" Type="http://schemas.openxmlformats.org/officeDocument/2006/relationships/image" Target="../media/image6.svg"/><Relationship Id="rId4" Type="http://schemas.openxmlformats.org/officeDocument/2006/relationships/image" Target="../media/image20.png"/><Relationship Id="rId3" Type="http://schemas.openxmlformats.org/officeDocument/2006/relationships/tags" Target="../tags/tag510.xml"/><Relationship Id="rId2" Type="http://schemas.openxmlformats.org/officeDocument/2006/relationships/tags" Target="../tags/tag509.xml"/><Relationship Id="rId11" Type="http://schemas.openxmlformats.org/officeDocument/2006/relationships/notesSlide" Target="../notesSlides/notesSlide17.xml"/><Relationship Id="rId10" Type="http://schemas.openxmlformats.org/officeDocument/2006/relationships/slideLayout" Target="../slideLayouts/slideLayout67.xml"/><Relationship Id="rId1" Type="http://schemas.openxmlformats.org/officeDocument/2006/relationships/tags" Target="../tags/tag50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12.xml"/><Relationship Id="rId8" Type="http://schemas.openxmlformats.org/officeDocument/2006/relationships/tags" Target="../tags/tag411.xml"/><Relationship Id="rId7" Type="http://schemas.openxmlformats.org/officeDocument/2006/relationships/tags" Target="../tags/tag410.xml"/><Relationship Id="rId6" Type="http://schemas.openxmlformats.org/officeDocument/2006/relationships/tags" Target="../tags/tag409.xml"/><Relationship Id="rId5" Type="http://schemas.openxmlformats.org/officeDocument/2006/relationships/tags" Target="../tags/tag408.xml"/><Relationship Id="rId4" Type="http://schemas.openxmlformats.org/officeDocument/2006/relationships/tags" Target="../tags/tag407.xml"/><Relationship Id="rId3" Type="http://schemas.openxmlformats.org/officeDocument/2006/relationships/tags" Target="../tags/tag406.xml"/><Relationship Id="rId2" Type="http://schemas.openxmlformats.org/officeDocument/2006/relationships/tags" Target="../tags/tag405.xml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418.xml"/><Relationship Id="rId14" Type="http://schemas.openxmlformats.org/officeDocument/2006/relationships/tags" Target="../tags/tag417.xml"/><Relationship Id="rId13" Type="http://schemas.openxmlformats.org/officeDocument/2006/relationships/tags" Target="../tags/tag416.xml"/><Relationship Id="rId12" Type="http://schemas.openxmlformats.org/officeDocument/2006/relationships/tags" Target="../tags/tag415.xml"/><Relationship Id="rId11" Type="http://schemas.openxmlformats.org/officeDocument/2006/relationships/tags" Target="../tags/tag414.xml"/><Relationship Id="rId10" Type="http://schemas.openxmlformats.org/officeDocument/2006/relationships/tags" Target="../tags/tag413.xml"/><Relationship Id="rId1" Type="http://schemas.openxmlformats.org/officeDocument/2006/relationships/tags" Target="../tags/tag404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519.xml"/><Relationship Id="rId8" Type="http://schemas.openxmlformats.org/officeDocument/2006/relationships/tags" Target="../tags/tag518.xml"/><Relationship Id="rId7" Type="http://schemas.openxmlformats.org/officeDocument/2006/relationships/tags" Target="../tags/tag517.xml"/><Relationship Id="rId6" Type="http://schemas.openxmlformats.org/officeDocument/2006/relationships/image" Target="../media/image22.wmf"/><Relationship Id="rId5" Type="http://schemas.openxmlformats.org/officeDocument/2006/relationships/tags" Target="../tags/tag516.xml"/><Relationship Id="rId4" Type="http://schemas.openxmlformats.org/officeDocument/2006/relationships/tags" Target="../tags/tag515.xml"/><Relationship Id="rId3" Type="http://schemas.openxmlformats.org/officeDocument/2006/relationships/tags" Target="../tags/tag514.xml"/><Relationship Id="rId2" Type="http://schemas.openxmlformats.org/officeDocument/2006/relationships/image" Target="../media/image16.png"/><Relationship Id="rId11" Type="http://schemas.openxmlformats.org/officeDocument/2006/relationships/notesSlide" Target="../notesSlides/notesSlide18.xml"/><Relationship Id="rId10" Type="http://schemas.openxmlformats.org/officeDocument/2006/relationships/slideLayout" Target="../slideLayouts/slideLayout68.xml"/><Relationship Id="rId1" Type="http://schemas.openxmlformats.org/officeDocument/2006/relationships/tags" Target="../tags/tag513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526.xml"/><Relationship Id="rId8" Type="http://schemas.openxmlformats.org/officeDocument/2006/relationships/tags" Target="../tags/tag525.xml"/><Relationship Id="rId7" Type="http://schemas.openxmlformats.org/officeDocument/2006/relationships/tags" Target="../tags/tag524.xml"/><Relationship Id="rId6" Type="http://schemas.openxmlformats.org/officeDocument/2006/relationships/image" Target="../media/image22.wmf"/><Relationship Id="rId5" Type="http://schemas.openxmlformats.org/officeDocument/2006/relationships/tags" Target="../tags/tag523.xml"/><Relationship Id="rId4" Type="http://schemas.openxmlformats.org/officeDocument/2006/relationships/tags" Target="../tags/tag522.xml"/><Relationship Id="rId3" Type="http://schemas.openxmlformats.org/officeDocument/2006/relationships/tags" Target="../tags/tag521.xml"/><Relationship Id="rId2" Type="http://schemas.openxmlformats.org/officeDocument/2006/relationships/image" Target="../media/image16.png"/><Relationship Id="rId11" Type="http://schemas.openxmlformats.org/officeDocument/2006/relationships/notesSlide" Target="../notesSlides/notesSlide19.xml"/><Relationship Id="rId10" Type="http://schemas.openxmlformats.org/officeDocument/2006/relationships/slideLayout" Target="../slideLayouts/slideLayout69.xml"/><Relationship Id="rId1" Type="http://schemas.openxmlformats.org/officeDocument/2006/relationships/tags" Target="../tags/tag520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533.xml"/><Relationship Id="rId8" Type="http://schemas.openxmlformats.org/officeDocument/2006/relationships/tags" Target="../tags/tag532.xml"/><Relationship Id="rId7" Type="http://schemas.openxmlformats.org/officeDocument/2006/relationships/tags" Target="../tags/tag531.xml"/><Relationship Id="rId6" Type="http://schemas.openxmlformats.org/officeDocument/2006/relationships/image" Target="../media/image22.wmf"/><Relationship Id="rId5" Type="http://schemas.openxmlformats.org/officeDocument/2006/relationships/tags" Target="../tags/tag530.xml"/><Relationship Id="rId4" Type="http://schemas.openxmlformats.org/officeDocument/2006/relationships/tags" Target="../tags/tag529.xml"/><Relationship Id="rId3" Type="http://schemas.openxmlformats.org/officeDocument/2006/relationships/tags" Target="../tags/tag528.xml"/><Relationship Id="rId2" Type="http://schemas.openxmlformats.org/officeDocument/2006/relationships/image" Target="../media/image16.png"/><Relationship Id="rId11" Type="http://schemas.openxmlformats.org/officeDocument/2006/relationships/notesSlide" Target="../notesSlides/notesSlide20.xml"/><Relationship Id="rId10" Type="http://schemas.openxmlformats.org/officeDocument/2006/relationships/slideLayout" Target="../slideLayouts/slideLayout70.xml"/><Relationship Id="rId1" Type="http://schemas.openxmlformats.org/officeDocument/2006/relationships/tags" Target="../tags/tag52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540.xml"/><Relationship Id="rId8" Type="http://schemas.openxmlformats.org/officeDocument/2006/relationships/tags" Target="../tags/tag539.xml"/><Relationship Id="rId7" Type="http://schemas.openxmlformats.org/officeDocument/2006/relationships/image" Target="../media/image22.wmf"/><Relationship Id="rId6" Type="http://schemas.openxmlformats.org/officeDocument/2006/relationships/tags" Target="../tags/tag538.xml"/><Relationship Id="rId5" Type="http://schemas.openxmlformats.org/officeDocument/2006/relationships/tags" Target="../tags/tag537.xml"/><Relationship Id="rId4" Type="http://schemas.openxmlformats.org/officeDocument/2006/relationships/tags" Target="../tags/tag536.xml"/><Relationship Id="rId3" Type="http://schemas.openxmlformats.org/officeDocument/2006/relationships/tags" Target="../tags/tag535.xml"/><Relationship Id="rId2" Type="http://schemas.openxmlformats.org/officeDocument/2006/relationships/image" Target="../media/image16.png"/><Relationship Id="rId12" Type="http://schemas.openxmlformats.org/officeDocument/2006/relationships/notesSlide" Target="../notesSlides/notesSlide21.xml"/><Relationship Id="rId11" Type="http://schemas.openxmlformats.org/officeDocument/2006/relationships/slideLayout" Target="../slideLayouts/slideLayout71.xml"/><Relationship Id="rId10" Type="http://schemas.openxmlformats.org/officeDocument/2006/relationships/tags" Target="../tags/tag541.xml"/><Relationship Id="rId1" Type="http://schemas.openxmlformats.org/officeDocument/2006/relationships/tags" Target="../tags/tag534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549.xml"/><Relationship Id="rId8" Type="http://schemas.openxmlformats.org/officeDocument/2006/relationships/tags" Target="../tags/tag548.xml"/><Relationship Id="rId7" Type="http://schemas.openxmlformats.org/officeDocument/2006/relationships/tags" Target="../tags/tag547.xml"/><Relationship Id="rId6" Type="http://schemas.openxmlformats.org/officeDocument/2006/relationships/tags" Target="../tags/tag546.xml"/><Relationship Id="rId5" Type="http://schemas.openxmlformats.org/officeDocument/2006/relationships/tags" Target="../tags/tag545.xml"/><Relationship Id="rId4" Type="http://schemas.openxmlformats.org/officeDocument/2006/relationships/tags" Target="../tags/tag544.xml"/><Relationship Id="rId3" Type="http://schemas.openxmlformats.org/officeDocument/2006/relationships/tags" Target="../tags/tag543.xml"/><Relationship Id="rId2" Type="http://schemas.openxmlformats.org/officeDocument/2006/relationships/image" Target="../media/image16.png"/><Relationship Id="rId18" Type="http://schemas.openxmlformats.org/officeDocument/2006/relationships/notesSlide" Target="../notesSlides/notesSlide22.xml"/><Relationship Id="rId17" Type="http://schemas.openxmlformats.org/officeDocument/2006/relationships/slideLayout" Target="../slideLayouts/slideLayout72.xml"/><Relationship Id="rId16" Type="http://schemas.openxmlformats.org/officeDocument/2006/relationships/tags" Target="../tags/tag556.xml"/><Relationship Id="rId15" Type="http://schemas.openxmlformats.org/officeDocument/2006/relationships/tags" Target="../tags/tag555.xml"/><Relationship Id="rId14" Type="http://schemas.openxmlformats.org/officeDocument/2006/relationships/tags" Target="../tags/tag554.xml"/><Relationship Id="rId13" Type="http://schemas.openxmlformats.org/officeDocument/2006/relationships/tags" Target="../tags/tag553.xml"/><Relationship Id="rId12" Type="http://schemas.openxmlformats.org/officeDocument/2006/relationships/tags" Target="../tags/tag552.xml"/><Relationship Id="rId11" Type="http://schemas.openxmlformats.org/officeDocument/2006/relationships/tags" Target="../tags/tag551.xml"/><Relationship Id="rId10" Type="http://schemas.openxmlformats.org/officeDocument/2006/relationships/tags" Target="../tags/tag550.xml"/><Relationship Id="rId1" Type="http://schemas.openxmlformats.org/officeDocument/2006/relationships/tags" Target="../tags/tag542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564.xml"/><Relationship Id="rId8" Type="http://schemas.openxmlformats.org/officeDocument/2006/relationships/tags" Target="../tags/tag563.xml"/><Relationship Id="rId7" Type="http://schemas.openxmlformats.org/officeDocument/2006/relationships/tags" Target="../tags/tag562.xml"/><Relationship Id="rId6" Type="http://schemas.openxmlformats.org/officeDocument/2006/relationships/tags" Target="../tags/tag561.xml"/><Relationship Id="rId5" Type="http://schemas.openxmlformats.org/officeDocument/2006/relationships/tags" Target="../tags/tag560.xml"/><Relationship Id="rId4" Type="http://schemas.openxmlformats.org/officeDocument/2006/relationships/tags" Target="../tags/tag559.xml"/><Relationship Id="rId3" Type="http://schemas.openxmlformats.org/officeDocument/2006/relationships/tags" Target="../tags/tag558.xml"/><Relationship Id="rId2" Type="http://schemas.openxmlformats.org/officeDocument/2006/relationships/image" Target="../media/image6.jpeg"/><Relationship Id="rId14" Type="http://schemas.openxmlformats.org/officeDocument/2006/relationships/slideLayout" Target="../slideLayouts/slideLayout75.xml"/><Relationship Id="rId13" Type="http://schemas.openxmlformats.org/officeDocument/2006/relationships/tags" Target="../tags/tag568.xml"/><Relationship Id="rId12" Type="http://schemas.openxmlformats.org/officeDocument/2006/relationships/tags" Target="../tags/tag567.xml"/><Relationship Id="rId11" Type="http://schemas.openxmlformats.org/officeDocument/2006/relationships/tags" Target="../tags/tag566.xml"/><Relationship Id="rId10" Type="http://schemas.openxmlformats.org/officeDocument/2006/relationships/tags" Target="../tags/tag565.xml"/><Relationship Id="rId1" Type="http://schemas.openxmlformats.org/officeDocument/2006/relationships/tags" Target="../tags/tag557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576.xml"/><Relationship Id="rId8" Type="http://schemas.openxmlformats.org/officeDocument/2006/relationships/image" Target="../media/image23.png"/><Relationship Id="rId7" Type="http://schemas.openxmlformats.org/officeDocument/2006/relationships/tags" Target="../tags/tag575.xml"/><Relationship Id="rId6" Type="http://schemas.openxmlformats.org/officeDocument/2006/relationships/tags" Target="../tags/tag574.xml"/><Relationship Id="rId5" Type="http://schemas.openxmlformats.org/officeDocument/2006/relationships/tags" Target="../tags/tag573.xml"/><Relationship Id="rId4" Type="http://schemas.openxmlformats.org/officeDocument/2006/relationships/tags" Target="../tags/tag572.xml"/><Relationship Id="rId3" Type="http://schemas.openxmlformats.org/officeDocument/2006/relationships/tags" Target="../tags/tag571.xml"/><Relationship Id="rId2" Type="http://schemas.openxmlformats.org/officeDocument/2006/relationships/tags" Target="../tags/tag570.xml"/><Relationship Id="rId13" Type="http://schemas.openxmlformats.org/officeDocument/2006/relationships/slideLayout" Target="../slideLayouts/slideLayout76.xml"/><Relationship Id="rId12" Type="http://schemas.openxmlformats.org/officeDocument/2006/relationships/image" Target="../media/image24.png"/><Relationship Id="rId11" Type="http://schemas.openxmlformats.org/officeDocument/2006/relationships/tags" Target="../tags/tag578.xml"/><Relationship Id="rId10" Type="http://schemas.openxmlformats.org/officeDocument/2006/relationships/tags" Target="../tags/tag577.xml"/><Relationship Id="rId1" Type="http://schemas.openxmlformats.org/officeDocument/2006/relationships/tags" Target="../tags/tag569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585.xml"/><Relationship Id="rId8" Type="http://schemas.openxmlformats.org/officeDocument/2006/relationships/tags" Target="../tags/tag584.xml"/><Relationship Id="rId7" Type="http://schemas.openxmlformats.org/officeDocument/2006/relationships/tags" Target="../tags/tag583.xml"/><Relationship Id="rId6" Type="http://schemas.openxmlformats.org/officeDocument/2006/relationships/image" Target="../media/image22.wmf"/><Relationship Id="rId5" Type="http://schemas.openxmlformats.org/officeDocument/2006/relationships/tags" Target="../tags/tag582.xml"/><Relationship Id="rId4" Type="http://schemas.openxmlformats.org/officeDocument/2006/relationships/tags" Target="../tags/tag581.xml"/><Relationship Id="rId3" Type="http://schemas.openxmlformats.org/officeDocument/2006/relationships/image" Target="../media/image23.png"/><Relationship Id="rId2" Type="http://schemas.openxmlformats.org/officeDocument/2006/relationships/tags" Target="../tags/tag580.xml"/><Relationship Id="rId10" Type="http://schemas.openxmlformats.org/officeDocument/2006/relationships/slideLayout" Target="../slideLayouts/slideLayout76.xml"/><Relationship Id="rId1" Type="http://schemas.openxmlformats.org/officeDocument/2006/relationships/tags" Target="../tags/tag57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7" Type="http://schemas.openxmlformats.org/officeDocument/2006/relationships/tags" Target="../tags/tag591.xml"/><Relationship Id="rId6" Type="http://schemas.openxmlformats.org/officeDocument/2006/relationships/tags" Target="../tags/tag590.xml"/><Relationship Id="rId5" Type="http://schemas.openxmlformats.org/officeDocument/2006/relationships/tags" Target="../tags/tag589.xml"/><Relationship Id="rId4" Type="http://schemas.openxmlformats.org/officeDocument/2006/relationships/tags" Target="../tags/tag588.xml"/><Relationship Id="rId3" Type="http://schemas.openxmlformats.org/officeDocument/2006/relationships/image" Target="../media/image23.png"/><Relationship Id="rId2" Type="http://schemas.openxmlformats.org/officeDocument/2006/relationships/tags" Target="../tags/tag587.xml"/><Relationship Id="rId1" Type="http://schemas.openxmlformats.org/officeDocument/2006/relationships/tags" Target="../tags/tag586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598.xml"/><Relationship Id="rId8" Type="http://schemas.openxmlformats.org/officeDocument/2006/relationships/tags" Target="../tags/tag597.xml"/><Relationship Id="rId7" Type="http://schemas.openxmlformats.org/officeDocument/2006/relationships/tags" Target="../tags/tag596.xml"/><Relationship Id="rId6" Type="http://schemas.openxmlformats.org/officeDocument/2006/relationships/tags" Target="../tags/tag595.xml"/><Relationship Id="rId5" Type="http://schemas.openxmlformats.org/officeDocument/2006/relationships/image" Target="../media/image12.png"/><Relationship Id="rId4" Type="http://schemas.openxmlformats.org/officeDocument/2006/relationships/tags" Target="../tags/tag594.xml"/><Relationship Id="rId3" Type="http://schemas.openxmlformats.org/officeDocument/2006/relationships/image" Target="../media/image23.png"/><Relationship Id="rId2" Type="http://schemas.openxmlformats.org/officeDocument/2006/relationships/tags" Target="../tags/tag593.xml"/><Relationship Id="rId17" Type="http://schemas.openxmlformats.org/officeDocument/2006/relationships/slideLayout" Target="../slideLayouts/slideLayout78.xml"/><Relationship Id="rId16" Type="http://schemas.openxmlformats.org/officeDocument/2006/relationships/tags" Target="../tags/tag605.xml"/><Relationship Id="rId15" Type="http://schemas.openxmlformats.org/officeDocument/2006/relationships/tags" Target="../tags/tag604.xml"/><Relationship Id="rId14" Type="http://schemas.openxmlformats.org/officeDocument/2006/relationships/tags" Target="../tags/tag603.xml"/><Relationship Id="rId13" Type="http://schemas.openxmlformats.org/officeDocument/2006/relationships/tags" Target="../tags/tag602.xml"/><Relationship Id="rId12" Type="http://schemas.openxmlformats.org/officeDocument/2006/relationships/tags" Target="../tags/tag601.xml"/><Relationship Id="rId11" Type="http://schemas.openxmlformats.org/officeDocument/2006/relationships/tags" Target="../tags/tag600.xml"/><Relationship Id="rId10" Type="http://schemas.openxmlformats.org/officeDocument/2006/relationships/tags" Target="../tags/tag599.xml"/><Relationship Id="rId1" Type="http://schemas.openxmlformats.org/officeDocument/2006/relationships/tags" Target="../tags/tag59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426.xml"/><Relationship Id="rId8" Type="http://schemas.openxmlformats.org/officeDocument/2006/relationships/tags" Target="../tags/tag425.xml"/><Relationship Id="rId7" Type="http://schemas.openxmlformats.org/officeDocument/2006/relationships/tags" Target="../tags/tag424.xml"/><Relationship Id="rId6" Type="http://schemas.openxmlformats.org/officeDocument/2006/relationships/tags" Target="../tags/tag423.xml"/><Relationship Id="rId5" Type="http://schemas.openxmlformats.org/officeDocument/2006/relationships/tags" Target="../tags/tag422.xml"/><Relationship Id="rId4" Type="http://schemas.openxmlformats.org/officeDocument/2006/relationships/tags" Target="../tags/tag421.xml"/><Relationship Id="rId3" Type="http://schemas.openxmlformats.org/officeDocument/2006/relationships/tags" Target="../tags/tag420.xml"/><Relationship Id="rId2" Type="http://schemas.openxmlformats.org/officeDocument/2006/relationships/tags" Target="../tags/tag419.xml"/><Relationship Id="rId12" Type="http://schemas.openxmlformats.org/officeDocument/2006/relationships/slideLayout" Target="../slideLayouts/slideLayout51.xml"/><Relationship Id="rId11" Type="http://schemas.openxmlformats.org/officeDocument/2006/relationships/tags" Target="../tags/tag428.xml"/><Relationship Id="rId10" Type="http://schemas.openxmlformats.org/officeDocument/2006/relationships/tags" Target="../tags/tag427.xml"/><Relationship Id="rId1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613.xml"/><Relationship Id="rId8" Type="http://schemas.openxmlformats.org/officeDocument/2006/relationships/tags" Target="../tags/tag612.xml"/><Relationship Id="rId7" Type="http://schemas.openxmlformats.org/officeDocument/2006/relationships/tags" Target="../tags/tag611.xml"/><Relationship Id="rId6" Type="http://schemas.openxmlformats.org/officeDocument/2006/relationships/tags" Target="../tags/tag610.xml"/><Relationship Id="rId5" Type="http://schemas.openxmlformats.org/officeDocument/2006/relationships/tags" Target="../tags/tag609.xml"/><Relationship Id="rId4" Type="http://schemas.openxmlformats.org/officeDocument/2006/relationships/tags" Target="../tags/tag608.xml"/><Relationship Id="rId3" Type="http://schemas.openxmlformats.org/officeDocument/2006/relationships/image" Target="../media/image23.png"/><Relationship Id="rId2" Type="http://schemas.openxmlformats.org/officeDocument/2006/relationships/tags" Target="../tags/tag607.xml"/><Relationship Id="rId14" Type="http://schemas.openxmlformats.org/officeDocument/2006/relationships/slideLayout" Target="../slideLayouts/slideLayout79.xml"/><Relationship Id="rId13" Type="http://schemas.openxmlformats.org/officeDocument/2006/relationships/tags" Target="../tags/tag616.xml"/><Relationship Id="rId12" Type="http://schemas.openxmlformats.org/officeDocument/2006/relationships/tags" Target="../tags/tag615.xml"/><Relationship Id="rId11" Type="http://schemas.openxmlformats.org/officeDocument/2006/relationships/image" Target="../media/image22.wmf"/><Relationship Id="rId10" Type="http://schemas.openxmlformats.org/officeDocument/2006/relationships/tags" Target="../tags/tag614.xml"/><Relationship Id="rId1" Type="http://schemas.openxmlformats.org/officeDocument/2006/relationships/tags" Target="../tags/tag60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7" Type="http://schemas.openxmlformats.org/officeDocument/2006/relationships/image" Target="../media/image25.wmf"/><Relationship Id="rId6" Type="http://schemas.openxmlformats.org/officeDocument/2006/relationships/tags" Target="../tags/tag621.xml"/><Relationship Id="rId5" Type="http://schemas.openxmlformats.org/officeDocument/2006/relationships/tags" Target="../tags/tag620.xml"/><Relationship Id="rId4" Type="http://schemas.openxmlformats.org/officeDocument/2006/relationships/tags" Target="../tags/tag619.xml"/><Relationship Id="rId3" Type="http://schemas.openxmlformats.org/officeDocument/2006/relationships/image" Target="../media/image23.png"/><Relationship Id="rId2" Type="http://schemas.openxmlformats.org/officeDocument/2006/relationships/tags" Target="../tags/tag618.xml"/><Relationship Id="rId1" Type="http://schemas.openxmlformats.org/officeDocument/2006/relationships/tags" Target="../tags/tag617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628.xml"/><Relationship Id="rId8" Type="http://schemas.openxmlformats.org/officeDocument/2006/relationships/tags" Target="../tags/tag627.xml"/><Relationship Id="rId7" Type="http://schemas.openxmlformats.org/officeDocument/2006/relationships/tags" Target="../tags/tag626.xml"/><Relationship Id="rId6" Type="http://schemas.openxmlformats.org/officeDocument/2006/relationships/tags" Target="../tags/tag625.xml"/><Relationship Id="rId5" Type="http://schemas.openxmlformats.org/officeDocument/2006/relationships/image" Target="../media/image26.png"/><Relationship Id="rId4" Type="http://schemas.openxmlformats.org/officeDocument/2006/relationships/tags" Target="../tags/tag624.xml"/><Relationship Id="rId3" Type="http://schemas.openxmlformats.org/officeDocument/2006/relationships/image" Target="../media/image23.png"/><Relationship Id="rId20" Type="http://schemas.openxmlformats.org/officeDocument/2006/relationships/slideLayout" Target="../slideLayouts/slideLayout76.xml"/><Relationship Id="rId2" Type="http://schemas.openxmlformats.org/officeDocument/2006/relationships/tags" Target="../tags/tag623.xml"/><Relationship Id="rId19" Type="http://schemas.openxmlformats.org/officeDocument/2006/relationships/tags" Target="../tags/tag638.xml"/><Relationship Id="rId18" Type="http://schemas.openxmlformats.org/officeDocument/2006/relationships/tags" Target="../tags/tag637.xml"/><Relationship Id="rId17" Type="http://schemas.openxmlformats.org/officeDocument/2006/relationships/tags" Target="../tags/tag636.xml"/><Relationship Id="rId16" Type="http://schemas.openxmlformats.org/officeDocument/2006/relationships/tags" Target="../tags/tag635.xml"/><Relationship Id="rId15" Type="http://schemas.openxmlformats.org/officeDocument/2006/relationships/tags" Target="../tags/tag634.xml"/><Relationship Id="rId14" Type="http://schemas.openxmlformats.org/officeDocument/2006/relationships/tags" Target="../tags/tag633.xml"/><Relationship Id="rId13" Type="http://schemas.openxmlformats.org/officeDocument/2006/relationships/tags" Target="../tags/tag632.xml"/><Relationship Id="rId12" Type="http://schemas.openxmlformats.org/officeDocument/2006/relationships/tags" Target="../tags/tag631.xml"/><Relationship Id="rId11" Type="http://schemas.openxmlformats.org/officeDocument/2006/relationships/tags" Target="../tags/tag630.xml"/><Relationship Id="rId10" Type="http://schemas.openxmlformats.org/officeDocument/2006/relationships/tags" Target="../tags/tag629.xml"/><Relationship Id="rId1" Type="http://schemas.openxmlformats.org/officeDocument/2006/relationships/tags" Target="../tags/tag622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0.xml"/><Relationship Id="rId5" Type="http://schemas.openxmlformats.org/officeDocument/2006/relationships/tags" Target="../tags/tag642.xml"/><Relationship Id="rId4" Type="http://schemas.openxmlformats.org/officeDocument/2006/relationships/tags" Target="../tags/tag641.xml"/><Relationship Id="rId3" Type="http://schemas.openxmlformats.org/officeDocument/2006/relationships/image" Target="../media/image23.png"/><Relationship Id="rId2" Type="http://schemas.openxmlformats.org/officeDocument/2006/relationships/tags" Target="../tags/tag640.xml"/><Relationship Id="rId1" Type="http://schemas.openxmlformats.org/officeDocument/2006/relationships/tags" Target="../tags/tag639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650.xml"/><Relationship Id="rId8" Type="http://schemas.openxmlformats.org/officeDocument/2006/relationships/tags" Target="../tags/tag649.xml"/><Relationship Id="rId7" Type="http://schemas.openxmlformats.org/officeDocument/2006/relationships/tags" Target="../tags/tag648.xml"/><Relationship Id="rId6" Type="http://schemas.openxmlformats.org/officeDocument/2006/relationships/tags" Target="../tags/tag647.xml"/><Relationship Id="rId5" Type="http://schemas.openxmlformats.org/officeDocument/2006/relationships/tags" Target="../tags/tag646.xml"/><Relationship Id="rId4" Type="http://schemas.openxmlformats.org/officeDocument/2006/relationships/tags" Target="../tags/tag645.xml"/><Relationship Id="rId3" Type="http://schemas.openxmlformats.org/officeDocument/2006/relationships/image" Target="../media/image23.png"/><Relationship Id="rId22" Type="http://schemas.openxmlformats.org/officeDocument/2006/relationships/slideLayout" Target="../slideLayouts/slideLayout81.xml"/><Relationship Id="rId21" Type="http://schemas.openxmlformats.org/officeDocument/2006/relationships/tags" Target="../tags/tag662.xml"/><Relationship Id="rId20" Type="http://schemas.openxmlformats.org/officeDocument/2006/relationships/tags" Target="../tags/tag661.xml"/><Relationship Id="rId2" Type="http://schemas.openxmlformats.org/officeDocument/2006/relationships/tags" Target="../tags/tag644.xml"/><Relationship Id="rId19" Type="http://schemas.openxmlformats.org/officeDocument/2006/relationships/tags" Target="../tags/tag660.xml"/><Relationship Id="rId18" Type="http://schemas.openxmlformats.org/officeDocument/2006/relationships/tags" Target="../tags/tag659.xml"/><Relationship Id="rId17" Type="http://schemas.openxmlformats.org/officeDocument/2006/relationships/tags" Target="../tags/tag658.xml"/><Relationship Id="rId16" Type="http://schemas.openxmlformats.org/officeDocument/2006/relationships/tags" Target="../tags/tag657.xml"/><Relationship Id="rId15" Type="http://schemas.openxmlformats.org/officeDocument/2006/relationships/tags" Target="../tags/tag656.xml"/><Relationship Id="rId14" Type="http://schemas.openxmlformats.org/officeDocument/2006/relationships/tags" Target="../tags/tag655.xml"/><Relationship Id="rId13" Type="http://schemas.openxmlformats.org/officeDocument/2006/relationships/tags" Target="../tags/tag654.xml"/><Relationship Id="rId12" Type="http://schemas.openxmlformats.org/officeDocument/2006/relationships/tags" Target="../tags/tag653.xml"/><Relationship Id="rId11" Type="http://schemas.openxmlformats.org/officeDocument/2006/relationships/tags" Target="../tags/tag652.xml"/><Relationship Id="rId10" Type="http://schemas.openxmlformats.org/officeDocument/2006/relationships/tags" Target="../tags/tag651.xml"/><Relationship Id="rId1" Type="http://schemas.openxmlformats.org/officeDocument/2006/relationships/tags" Target="../tags/tag643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670.xml"/><Relationship Id="rId8" Type="http://schemas.openxmlformats.org/officeDocument/2006/relationships/tags" Target="../tags/tag669.xml"/><Relationship Id="rId7" Type="http://schemas.openxmlformats.org/officeDocument/2006/relationships/tags" Target="../tags/tag668.xml"/><Relationship Id="rId6" Type="http://schemas.openxmlformats.org/officeDocument/2006/relationships/tags" Target="../tags/tag667.xml"/><Relationship Id="rId5" Type="http://schemas.openxmlformats.org/officeDocument/2006/relationships/tags" Target="../tags/tag666.xml"/><Relationship Id="rId4" Type="http://schemas.openxmlformats.org/officeDocument/2006/relationships/tags" Target="../tags/tag665.xml"/><Relationship Id="rId3" Type="http://schemas.openxmlformats.org/officeDocument/2006/relationships/tags" Target="../tags/tag664.xml"/><Relationship Id="rId2" Type="http://schemas.openxmlformats.org/officeDocument/2006/relationships/tags" Target="../tags/tag663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672.xml"/><Relationship Id="rId10" Type="http://schemas.openxmlformats.org/officeDocument/2006/relationships/tags" Target="../tags/tag671.xml"/><Relationship Id="rId1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680.xml"/><Relationship Id="rId8" Type="http://schemas.openxmlformats.org/officeDocument/2006/relationships/tags" Target="../tags/tag679.xml"/><Relationship Id="rId7" Type="http://schemas.openxmlformats.org/officeDocument/2006/relationships/tags" Target="../tags/tag678.xml"/><Relationship Id="rId6" Type="http://schemas.openxmlformats.org/officeDocument/2006/relationships/tags" Target="../tags/tag677.xml"/><Relationship Id="rId5" Type="http://schemas.openxmlformats.org/officeDocument/2006/relationships/tags" Target="../tags/tag676.xml"/><Relationship Id="rId4" Type="http://schemas.openxmlformats.org/officeDocument/2006/relationships/tags" Target="../tags/tag675.xml"/><Relationship Id="rId3" Type="http://schemas.openxmlformats.org/officeDocument/2006/relationships/image" Target="../media/image10.png"/><Relationship Id="rId2" Type="http://schemas.openxmlformats.org/officeDocument/2006/relationships/tags" Target="../tags/tag674.xml"/><Relationship Id="rId17" Type="http://schemas.openxmlformats.org/officeDocument/2006/relationships/notesSlide" Target="../notesSlides/notesSlide23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686.xml"/><Relationship Id="rId14" Type="http://schemas.openxmlformats.org/officeDocument/2006/relationships/tags" Target="../tags/tag685.xml"/><Relationship Id="rId13" Type="http://schemas.openxmlformats.org/officeDocument/2006/relationships/tags" Target="../tags/tag684.xml"/><Relationship Id="rId12" Type="http://schemas.openxmlformats.org/officeDocument/2006/relationships/tags" Target="../tags/tag683.xml"/><Relationship Id="rId11" Type="http://schemas.openxmlformats.org/officeDocument/2006/relationships/tags" Target="../tags/tag682.xml"/><Relationship Id="rId10" Type="http://schemas.openxmlformats.org/officeDocument/2006/relationships/tags" Target="../tags/tag681.xml"/><Relationship Id="rId1" Type="http://schemas.openxmlformats.org/officeDocument/2006/relationships/tags" Target="../tags/tag673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694.xml"/><Relationship Id="rId8" Type="http://schemas.openxmlformats.org/officeDocument/2006/relationships/tags" Target="../tags/tag693.xml"/><Relationship Id="rId7" Type="http://schemas.openxmlformats.org/officeDocument/2006/relationships/tags" Target="../tags/tag692.xml"/><Relationship Id="rId6" Type="http://schemas.openxmlformats.org/officeDocument/2006/relationships/tags" Target="../tags/tag691.xml"/><Relationship Id="rId5" Type="http://schemas.openxmlformats.org/officeDocument/2006/relationships/tags" Target="../tags/tag690.xml"/><Relationship Id="rId4" Type="http://schemas.openxmlformats.org/officeDocument/2006/relationships/tags" Target="../tags/tag689.xml"/><Relationship Id="rId3" Type="http://schemas.openxmlformats.org/officeDocument/2006/relationships/tags" Target="../tags/tag688.xml"/><Relationship Id="rId2" Type="http://schemas.openxmlformats.org/officeDocument/2006/relationships/tags" Target="../tags/tag687.xml"/><Relationship Id="rId15" Type="http://schemas.openxmlformats.org/officeDocument/2006/relationships/notesSlide" Target="../notesSlides/notesSlide24.xml"/><Relationship Id="rId14" Type="http://schemas.openxmlformats.org/officeDocument/2006/relationships/slideLayout" Target="../slideLayouts/slideLayout5.xml"/><Relationship Id="rId13" Type="http://schemas.openxmlformats.org/officeDocument/2006/relationships/tags" Target="../tags/tag697.xml"/><Relationship Id="rId12" Type="http://schemas.openxmlformats.org/officeDocument/2006/relationships/image" Target="../media/image5.png"/><Relationship Id="rId11" Type="http://schemas.openxmlformats.org/officeDocument/2006/relationships/tags" Target="../tags/tag696.xml"/><Relationship Id="rId10" Type="http://schemas.openxmlformats.org/officeDocument/2006/relationships/tags" Target="../tags/tag695.xml"/><Relationship Id="rId1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2.xml"/><Relationship Id="rId8" Type="http://schemas.openxmlformats.org/officeDocument/2006/relationships/tags" Target="../tags/tag435.xml"/><Relationship Id="rId7" Type="http://schemas.openxmlformats.org/officeDocument/2006/relationships/tags" Target="../tags/tag434.xml"/><Relationship Id="rId6" Type="http://schemas.openxmlformats.org/officeDocument/2006/relationships/tags" Target="../tags/tag433.xml"/><Relationship Id="rId5" Type="http://schemas.openxmlformats.org/officeDocument/2006/relationships/image" Target="../media/image7.png"/><Relationship Id="rId4" Type="http://schemas.openxmlformats.org/officeDocument/2006/relationships/tags" Target="../tags/tag432.xml"/><Relationship Id="rId3" Type="http://schemas.openxmlformats.org/officeDocument/2006/relationships/tags" Target="../tags/tag431.xml"/><Relationship Id="rId2" Type="http://schemas.openxmlformats.org/officeDocument/2006/relationships/tags" Target="../tags/tag430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42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svg"/><Relationship Id="rId8" Type="http://schemas.openxmlformats.org/officeDocument/2006/relationships/image" Target="../media/image9.png"/><Relationship Id="rId7" Type="http://schemas.openxmlformats.org/officeDocument/2006/relationships/tags" Target="../tags/tag440.xml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4" Type="http://schemas.openxmlformats.org/officeDocument/2006/relationships/image" Target="../media/image4.svg"/><Relationship Id="rId3" Type="http://schemas.openxmlformats.org/officeDocument/2006/relationships/image" Target="../media/image8.png"/><Relationship Id="rId2" Type="http://schemas.openxmlformats.org/officeDocument/2006/relationships/tags" Target="../tags/tag437.xml"/><Relationship Id="rId14" Type="http://schemas.openxmlformats.org/officeDocument/2006/relationships/notesSlide" Target="../notesSlides/notesSlide3.xml"/><Relationship Id="rId13" Type="http://schemas.openxmlformats.org/officeDocument/2006/relationships/slideLayout" Target="../slideLayouts/slideLayout53.xml"/><Relationship Id="rId12" Type="http://schemas.openxmlformats.org/officeDocument/2006/relationships/tags" Target="../tags/tag443.xml"/><Relationship Id="rId11" Type="http://schemas.openxmlformats.org/officeDocument/2006/relationships/tags" Target="../tags/tag442.xml"/><Relationship Id="rId10" Type="http://schemas.openxmlformats.org/officeDocument/2006/relationships/tags" Target="../tags/tag441.xml"/><Relationship Id="rId1" Type="http://schemas.openxmlformats.org/officeDocument/2006/relationships/tags" Target="../tags/tag4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4.xml"/><Relationship Id="rId1" Type="http://schemas.openxmlformats.org/officeDocument/2006/relationships/tags" Target="../tags/tag44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5.xml"/><Relationship Id="rId2" Type="http://schemas.openxmlformats.org/officeDocument/2006/relationships/tags" Target="../tags/tag446.xml"/><Relationship Id="rId1" Type="http://schemas.openxmlformats.org/officeDocument/2006/relationships/tags" Target="../tags/tag44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6.xml"/><Relationship Id="rId1" Type="http://schemas.openxmlformats.org/officeDocument/2006/relationships/tags" Target="../tags/tag44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7.xml"/><Relationship Id="rId2" Type="http://schemas.openxmlformats.org/officeDocument/2006/relationships/tags" Target="../tags/tag449.xml"/><Relationship Id="rId1" Type="http://schemas.openxmlformats.org/officeDocument/2006/relationships/tags" Target="../tags/tag4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56;p15"/>
          <p:cNvGrpSpPr/>
          <p:nvPr/>
        </p:nvGrpSpPr>
        <p:grpSpPr>
          <a:xfrm flipH="1">
            <a:off x="10504805" y="4194810"/>
            <a:ext cx="2939415" cy="4041775"/>
            <a:chOff x="-1006072" y="1271750"/>
            <a:chExt cx="4357952" cy="5991287"/>
          </a:xfrm>
        </p:grpSpPr>
        <p:sp>
          <p:nvSpPr>
            <p:cNvPr id="90" name="Google Shape;57;p15"/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1" name="Google Shape;58;p15"/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2" name="Google Shape;59;p15"/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3" name="Google Shape;60;p15"/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4" name="Google Shape;61;p15"/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5" name="Google Shape;62;p15"/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6" name="Google Shape;63;p15"/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7" name="Google Shape;64;p15"/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8" name="Google Shape;65;p15"/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9" name="Google Shape;66;p15"/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0" name="Google Shape;67;p15"/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1" name="Google Shape;68;p15"/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2" name="Google Shape;69;p15"/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3" name="Google Shape;70;p15"/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4" name="Google Shape;71;p15"/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5" name="Google Shape;72;p15"/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6" name="Google Shape;73;p15"/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7" name="Google Shape;74;p15"/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8" name="Google Shape;75;p15"/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9" name="Google Shape;76;p15"/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0" name="Google Shape;77;p15"/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1" name="Google Shape;78;p15"/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2" name="Google Shape;79;p15"/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3" name="Google Shape;80;p15"/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4" name="Google Shape;81;p15"/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5" name="Google Shape;82;p15"/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6" name="Google Shape;83;p15"/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7" name="Google Shape;84;p15"/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8" name="Google Shape;85;p15"/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9" name="Google Shape;86;p15"/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0" name="Google Shape;87;p15"/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1" name="Google Shape;88;p15"/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2" name="Google Shape;89;p15"/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3" name="Google Shape;90;p15"/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4" name="Google Shape;91;p15"/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5" name="Google Shape;92;p15"/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6" name="Google Shape;93;p15"/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7" name="Google Shape;94;p15"/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8" name="Google Shape;95;p15"/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9" name="Google Shape;96;p15"/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0" name="Google Shape;97;p15"/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1" name="Google Shape;98;p15"/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2" name="Google Shape;99;p15"/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3" name="Google Shape;100;p15"/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4" name="Google Shape;101;p15"/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5" name="Google Shape;102;p15"/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6" name="Google Shape;103;p15"/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7" name="Google Shape;104;p15"/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8" name="Google Shape;105;p15"/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9" name="Google Shape;106;p15"/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0" name="Google Shape;107;p15"/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1" name="Google Shape;108;p15"/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2" name="Google Shape;109;p15"/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3" name="Google Shape;110;p15"/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rgbClr val="D120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4" name="Google Shape;111;p15"/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5" name="Google Shape;112;p15"/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6" name="Google Shape;113;p15"/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7" name="Google Shape;114;p15"/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8" name="Google Shape;115;p15"/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9" name="Google Shape;116;p15"/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0" name="Google Shape;117;p15"/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1" name="Google Shape;118;p15"/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2" name="Google Shape;119;p15"/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3" name="Google Shape;120;p15"/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D120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4" name="Google Shape;121;p15"/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5" name="Google Shape;122;p15"/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6" name="Google Shape;123;p15"/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7" name="Google Shape;124;p15"/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8" name="Google Shape;125;p15"/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9" name="Google Shape;126;p15"/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0" name="Google Shape;127;p15"/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1" name="Google Shape;128;p15"/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2" name="Google Shape;129;p15"/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3" name="Google Shape;130;p15"/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4" name="Google Shape;131;p15"/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5" name="Google Shape;132;p15"/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6" name="Google Shape;133;p15"/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7571" y="6016506"/>
            <a:ext cx="247650" cy="390525"/>
          </a:xfrm>
          <a:prstGeom prst="rect">
            <a:avLst/>
          </a:prstGeom>
        </p:spPr>
      </p:pic>
      <p:sp>
        <p:nvSpPr>
          <p:cNvPr id="2" name="Google Shape;54;p15"/>
          <p:cNvSpPr txBox="1"/>
          <p:nvPr>
            <p:custDataLst>
              <p:tags r:id="rId2"/>
            </p:custDataLst>
          </p:nvPr>
        </p:nvSpPr>
        <p:spPr>
          <a:xfrm>
            <a:off x="2731135" y="1773555"/>
            <a:ext cx="6729730" cy="209804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/>
            </a:pPr>
            <a:r>
              <a:rPr kumimoji="0" sz="6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charset="0"/>
                <a:cs typeface="Arial Black" panose="020B0A04020102020204" charset="0"/>
                <a:sym typeface="Arial" panose="020B0604020202020204"/>
              </a:rPr>
              <a:t>Malicious Code Analysis</a:t>
            </a:r>
            <a:endParaRPr kumimoji="0" sz="6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charset="0"/>
              <a:cs typeface="Arial Black" panose="020B0A04020102020204" charset="0"/>
              <a:sym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9085" y="109855"/>
            <a:ext cx="1848142" cy="129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Google Shape;55;p15"/>
          <p:cNvSpPr txBox="1"/>
          <p:nvPr>
            <p:custDataLst>
              <p:tags r:id="rId5"/>
            </p:custDataLst>
          </p:nvPr>
        </p:nvSpPr>
        <p:spPr>
          <a:xfrm>
            <a:off x="4536123" y="4035425"/>
            <a:ext cx="3119755" cy="74993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/>
            </a:pPr>
            <a:r>
              <a:rPr kumimoji="0" lang="en-US" altLang="en-GB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charset="0"/>
                <a:cs typeface="Palatino Linotype" panose="02040502050505030304" charset="0"/>
                <a:sym typeface="Arial" panose="020B0604020202020204"/>
              </a:rPr>
              <a:t>Fangtian Zhong</a:t>
            </a:r>
            <a:endParaRPr kumimoji="0" lang="en-US" altLang="en-GB" sz="2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charset="0"/>
              <a:cs typeface="Palatino Linotype" panose="02040502050505030304" charset="0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/>
            </a:pPr>
            <a:r>
              <a:rPr kumimoji="0" lang="en-US" altLang="en-GB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charset="0"/>
                <a:cs typeface="Palatino Linotype" panose="02040502050505030304" charset="0"/>
                <a:sym typeface="Arial" panose="020B0604020202020204"/>
              </a:rPr>
              <a:t>CSCI 591</a:t>
            </a:r>
            <a:endParaRPr kumimoji="0" lang="en-US" altLang="en-GB" sz="2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charset="0"/>
              <a:cs typeface="Palatino Linotype" panose="02040502050505030304" charset="0"/>
              <a:sym typeface="Arial" panose="020B0604020202020204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2886710" y="5492115"/>
            <a:ext cx="6418580" cy="1139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</a:rPr>
              <a:t>Gianforte School of Computing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charset="0"/>
                <a:ea typeface="+mn-ea"/>
                <a:cs typeface="Palatino Linotype" panose="02040502050505030304" charset="0"/>
                <a:sym typeface="+mn-ea"/>
              </a:rPr>
              <a:t>Norm Asbjornson College of Engineering</a:t>
            </a:r>
            <a:endParaRPr kumimoji="0" lang="en-US" alt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charset="0"/>
              <a:ea typeface="+mn-ea"/>
              <a:cs typeface="Palatino Linotype" panose="0204050205050503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</a:rPr>
              <a:t>E-mail: fangtian.zhong@montana.edu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9970770" y="109855"/>
            <a:ext cx="1960245" cy="55308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2023.10.31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Control Flow Graph (CFG)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2" name="稻壳优创意 1-1"/>
          <p:cNvSpPr/>
          <p:nvPr>
            <p:custDataLst>
              <p:tags r:id="rId1"/>
            </p:custDataLst>
          </p:nvPr>
        </p:nvSpPr>
        <p:spPr>
          <a:xfrm>
            <a:off x="1325880" y="1264920"/>
            <a:ext cx="9258300" cy="3521710"/>
          </a:xfrm>
          <a:prstGeom prst="roundRect">
            <a:avLst>
              <a:gd name="adj" fmla="val 10089"/>
            </a:avLst>
          </a:prstGeom>
          <a:solidFill>
            <a:sysClr val="window" lastClr="FFFFFF"/>
          </a:solidFill>
          <a:ln w="19050">
            <a:solidFill>
              <a:srgbClr val="3273CE"/>
            </a:solidFill>
          </a:ln>
        </p:spPr>
        <p:style>
          <a:lnRef idx="2">
            <a:srgbClr val="3273CE">
              <a:shade val="50000"/>
            </a:srgbClr>
          </a:lnRef>
          <a:fillRef idx="1">
            <a:srgbClr val="3273CE"/>
          </a:fillRef>
          <a:effectRef idx="0">
            <a:srgbClr val="3273C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雅酷黑 85W" panose="020B0904020202020204" pitchFamily="34" charset="-122"/>
              <a:ea typeface="汉仪正圆-55W" panose="00020600040101010101" pitchFamily="18" charset="-122"/>
              <a:cs typeface="微软雅黑 Light" panose="020B0502040204020203" charset="-122"/>
            </a:endParaRPr>
          </a:p>
        </p:txBody>
      </p:sp>
      <p:sp>
        <p:nvSpPr>
          <p:cNvPr id="18" name="稻壳优创意 2"/>
          <p:cNvSpPr/>
          <p:nvPr>
            <p:custDataLst>
              <p:tags r:id="rId2"/>
            </p:custDataLst>
          </p:nvPr>
        </p:nvSpPr>
        <p:spPr>
          <a:xfrm>
            <a:off x="86360" y="4190365"/>
            <a:ext cx="11969750" cy="2200910"/>
          </a:xfrm>
          <a:prstGeom prst="ellipse">
            <a:avLst/>
          </a:prstGeom>
          <a:gradFill flip="none" rotWithShape="1">
            <a:gsLst>
              <a:gs pos="0">
                <a:srgbClr val="3273CE">
                  <a:alpha val="15000"/>
                </a:srgbClr>
              </a:gs>
              <a:gs pos="80000">
                <a:srgbClr val="3273CE">
                  <a:alpha val="0"/>
                </a:srgbClr>
              </a:gs>
              <a:gs pos="20000">
                <a:srgbClr val="3273CE">
                  <a:alpha val="0"/>
                </a:srgbClr>
              </a:gs>
              <a:gs pos="100000">
                <a:srgbClr val="3273CE">
                  <a:alpha val="15000"/>
                </a:srgbClr>
              </a:gs>
            </a:gsLst>
            <a:lin ang="10800000" scaled="1"/>
            <a:tileRect/>
          </a:gradFill>
          <a:ln w="6350">
            <a:gradFill>
              <a:gsLst>
                <a:gs pos="13000">
                  <a:srgbClr val="3273CE">
                    <a:alpha val="0"/>
                  </a:srgbClr>
                </a:gs>
                <a:gs pos="100000">
                  <a:srgbClr val="3273CE"/>
                </a:gs>
              </a:gsLst>
              <a:lin ang="5400000" scaled="1"/>
            </a:gradFill>
            <a:prstDash val="solid"/>
          </a:ln>
        </p:spPr>
        <p:style>
          <a:lnRef idx="2">
            <a:srgbClr val="3273CE">
              <a:shade val="50000"/>
            </a:srgbClr>
          </a:lnRef>
          <a:fillRef idx="1">
            <a:srgbClr val="3273CE"/>
          </a:fillRef>
          <a:effectRef idx="0">
            <a:srgbClr val="3273C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雅酷黑 85W" panose="020B0904020202020204" pitchFamily="34" charset="-122"/>
              <a:ea typeface="汉仪正圆-55W" panose="00020600040101010101" pitchFamily="18" charset="-122"/>
              <a:cs typeface="微软雅黑 Light" panose="020B0502040204020203" charset="-122"/>
            </a:endParaRPr>
          </a:p>
        </p:txBody>
      </p:sp>
      <p:sp>
        <p:nvSpPr>
          <p:cNvPr id="19" name="稻壳优创意 3"/>
          <p:cNvSpPr/>
          <p:nvPr>
            <p:custDataLst>
              <p:tags r:id="rId3"/>
            </p:custDataLst>
          </p:nvPr>
        </p:nvSpPr>
        <p:spPr>
          <a:xfrm>
            <a:off x="1134745" y="4211955"/>
            <a:ext cx="9549130" cy="1848485"/>
          </a:xfrm>
          <a:prstGeom prst="ellipse">
            <a:avLst/>
          </a:prstGeom>
          <a:gradFill flip="none" rotWithShape="1">
            <a:gsLst>
              <a:gs pos="0">
                <a:srgbClr val="3273CE">
                  <a:alpha val="15000"/>
                </a:srgbClr>
              </a:gs>
              <a:gs pos="80000">
                <a:srgbClr val="3273CE">
                  <a:alpha val="0"/>
                </a:srgbClr>
              </a:gs>
              <a:gs pos="20000">
                <a:srgbClr val="3273CE">
                  <a:alpha val="0"/>
                </a:srgbClr>
              </a:gs>
              <a:gs pos="100000">
                <a:srgbClr val="3273CE">
                  <a:alpha val="15000"/>
                </a:srgbClr>
              </a:gs>
            </a:gsLst>
            <a:lin ang="10800000" scaled="1"/>
            <a:tileRect/>
          </a:gradFill>
          <a:ln w="6350">
            <a:gradFill>
              <a:gsLst>
                <a:gs pos="13000">
                  <a:srgbClr val="3273CE">
                    <a:alpha val="0"/>
                  </a:srgbClr>
                </a:gs>
                <a:gs pos="100000">
                  <a:srgbClr val="3273CE"/>
                </a:gs>
              </a:gsLst>
              <a:lin ang="5400000" scaled="1"/>
            </a:gradFill>
            <a:prstDash val="solid"/>
          </a:ln>
        </p:spPr>
        <p:style>
          <a:lnRef idx="2">
            <a:srgbClr val="3273CE">
              <a:shade val="50000"/>
            </a:srgbClr>
          </a:lnRef>
          <a:fillRef idx="1">
            <a:srgbClr val="3273CE"/>
          </a:fillRef>
          <a:effectRef idx="0">
            <a:srgbClr val="3273C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雅酷黑 85W" panose="020B0904020202020204" pitchFamily="34" charset="-122"/>
              <a:ea typeface="汉仪正圆-55W" panose="00020600040101010101" pitchFamily="18" charset="-122"/>
              <a:cs typeface="微软雅黑 Light" panose="020B0502040204020203" charset="-122"/>
            </a:endParaRPr>
          </a:p>
        </p:txBody>
      </p:sp>
      <p:sp>
        <p:nvSpPr>
          <p:cNvPr id="21" name="稻壳优创意 4"/>
          <p:cNvSpPr/>
          <p:nvPr>
            <p:custDataLst>
              <p:tags r:id="rId4"/>
            </p:custDataLst>
          </p:nvPr>
        </p:nvSpPr>
        <p:spPr>
          <a:xfrm>
            <a:off x="2214880" y="4477385"/>
            <a:ext cx="7052310" cy="1106805"/>
          </a:xfrm>
          <a:prstGeom prst="ellipse">
            <a:avLst/>
          </a:prstGeom>
          <a:gradFill flip="none" rotWithShape="1">
            <a:gsLst>
              <a:gs pos="0">
                <a:srgbClr val="3273CE">
                  <a:alpha val="15000"/>
                </a:srgbClr>
              </a:gs>
              <a:gs pos="80000">
                <a:srgbClr val="3273CE">
                  <a:alpha val="0"/>
                </a:srgbClr>
              </a:gs>
              <a:gs pos="20000">
                <a:srgbClr val="3273CE">
                  <a:alpha val="0"/>
                </a:srgbClr>
              </a:gs>
              <a:gs pos="100000">
                <a:srgbClr val="3273CE">
                  <a:alpha val="15000"/>
                </a:srgbClr>
              </a:gs>
            </a:gsLst>
            <a:lin ang="10800000" scaled="1"/>
            <a:tileRect/>
          </a:gradFill>
          <a:ln w="6350">
            <a:gradFill>
              <a:gsLst>
                <a:gs pos="13000">
                  <a:srgbClr val="3273CE">
                    <a:alpha val="0"/>
                  </a:srgbClr>
                </a:gs>
                <a:gs pos="100000">
                  <a:srgbClr val="3273CE"/>
                </a:gs>
              </a:gsLst>
              <a:lin ang="5400000" scaled="1"/>
            </a:gradFill>
            <a:prstDash val="solid"/>
          </a:ln>
        </p:spPr>
        <p:style>
          <a:lnRef idx="2">
            <a:srgbClr val="3273CE">
              <a:shade val="50000"/>
            </a:srgbClr>
          </a:lnRef>
          <a:fillRef idx="1">
            <a:srgbClr val="3273CE"/>
          </a:fillRef>
          <a:effectRef idx="0">
            <a:srgbClr val="3273C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雅酷黑 85W" panose="020B0904020202020204" pitchFamily="34" charset="-122"/>
              <a:ea typeface="汉仪正圆-55W" panose="00020600040101010101" pitchFamily="18" charset="-122"/>
              <a:cs typeface="微软雅黑 Light" panose="020B0502040204020203" charset="-122"/>
            </a:endParaRPr>
          </a:p>
        </p:txBody>
      </p:sp>
      <p:sp>
        <p:nvSpPr>
          <p:cNvPr id="27651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289685" y="1297305"/>
            <a:ext cx="928941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charset="0"/>
              <a:buChar char="q"/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A 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control flow graph</a:t>
            </a: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 (or flow graph) G is defined as a finite set N of nodes and a finite set E of edges.   An edge (</a:t>
            </a:r>
            <a:r>
              <a:rPr lang="en-US" altLang="zh-CN" sz="2600" b="0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i</a:t>
            </a: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, j)  in E connects two nodes </a:t>
            </a:r>
            <a:r>
              <a:rPr lang="en-US" altLang="zh-CN" sz="2600" b="0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n</a:t>
            </a:r>
            <a:r>
              <a:rPr lang="en-US" altLang="zh-CN" sz="2600" b="0" baseline="-25000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i</a:t>
            </a: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and </a:t>
            </a:r>
            <a:r>
              <a:rPr lang="en-US" altLang="zh-CN" sz="2600" b="0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n</a:t>
            </a:r>
            <a:r>
              <a:rPr lang="en-US" altLang="zh-CN" sz="2600" b="0" baseline="-25000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j</a:t>
            </a:r>
            <a:r>
              <a:rPr lang="en-US" altLang="zh-CN" sz="2600" b="0" baseline="-25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</a:t>
            </a: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in N.  We often write G= (N, E) to denote a  flow graph G with nodes given by  N  and edges by  E.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Control Flow Graph (CFG)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774700" y="1235710"/>
            <a:ext cx="10764520" cy="4744085"/>
          </a:xfrm>
          <a:prstGeom prst="rect">
            <a:avLst/>
          </a:prstGeom>
          <a:solidFill>
            <a:sysClr val="window" lastClr="FFFFFF"/>
          </a:solidFill>
          <a:ln w="6350">
            <a:solidFill>
              <a:srgbClr val="07A7AF"/>
            </a:solidFill>
          </a:ln>
          <a:effectLst>
            <a:outerShdw blurRad="63500" dist="38100" dir="2700000" algn="tl" rotWithShape="0">
              <a:srgbClr val="3273CE">
                <a:lumMod val="50000"/>
                <a:alpha val="25000"/>
              </a:srgbClr>
            </a:outerShdw>
            <a:reflection blurRad="76200" stA="32000" endPos="33000" dir="5400000" sy="-100000" algn="bl" rotWithShape="0"/>
          </a:effectLst>
        </p:spPr>
        <p:style>
          <a:lnRef idx="2">
            <a:srgbClr val="3273CE">
              <a:shade val="50000"/>
            </a:srgbClr>
          </a:lnRef>
          <a:fillRef idx="1">
            <a:srgbClr val="3273CE"/>
          </a:fillRef>
          <a:effectRef idx="0">
            <a:srgbClr val="3273C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正圆-55W" panose="00020600040101010101" pitchFamily="18" charset="-122"/>
              <a:ea typeface="汉仪正圆-55W" panose="00020600040101010101" pitchFamily="18" charset="-122"/>
              <a:cs typeface="微软雅黑 Light" panose="020B0502040204020203" charset="-122"/>
            </a:endParaRPr>
          </a:p>
        </p:txBody>
      </p:sp>
      <p:sp>
        <p:nvSpPr>
          <p:cNvPr id="29699" name="Text Box 4" descr="7b0a202020202262756c6c6574223a20227b5c2263617465676f727949645c223a31303030352c5c2274656d706c61746549645c223a32303233313332387d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74700" y="1383665"/>
            <a:ext cx="10764520" cy="370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9pPr>
          </a:lstStyle>
          <a:p>
            <a:pPr marL="571500" indent="-330200" algn="l">
              <a:spcBef>
                <a:spcPct val="0"/>
              </a:spcBef>
              <a:buClr>
                <a:srgbClr val="0070C0"/>
              </a:buClr>
              <a:buSzPct val="150000"/>
              <a:buFont typeface="Wingdings" panose="05000000000000000000" charset="0"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In a flow graph of a program, each basic block  becomes a node and edges are used to indicate the flow of control between blocks.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marL="571500" indent="-330200" algn="l">
              <a:spcBef>
                <a:spcPct val="0"/>
              </a:spcBef>
              <a:buClr>
                <a:srgbClr val="0070C0"/>
              </a:buClr>
              <a:buSzPct val="150000"/>
              <a:buFont typeface="Wingdings" panose="05000000000000000000" charset="0"/>
              <a:buChar char="F"/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250" checksum="1039213347"/>
                </a:ext>
              </a:extLst>
            </a:pP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marL="571500" indent="-330200" algn="l">
              <a:spcBef>
                <a:spcPct val="0"/>
              </a:spcBef>
              <a:buClr>
                <a:srgbClr val="0070C0"/>
              </a:buClr>
              <a:buSzPct val="150000"/>
              <a:buFont typeface="Wingdings" panose="05000000000000000000" charset="0"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</a:t>
            </a: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微软雅黑 Light" panose="020B0502040204020203" charset="-122"/>
              </a:rPr>
              <a:t>An edge (</a:t>
            </a:r>
            <a:r>
              <a:rPr lang="en-US" altLang="zh-CN" sz="2600" b="0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微软雅黑 Light" panose="020B0502040204020203" charset="-122"/>
              </a:rPr>
              <a:t>i</a:t>
            </a: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微软雅黑 Light" panose="020B0502040204020203" charset="-122"/>
              </a:rPr>
              <a:t>, j) connecting basic blocks b</a:t>
            </a:r>
            <a:r>
              <a:rPr lang="en-US" altLang="zh-CN" sz="2600" b="0" baseline="-25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微软雅黑 Light" panose="020B0502040204020203" charset="-122"/>
              </a:rPr>
              <a:t>i</a:t>
            </a: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微软雅黑 Light" panose="020B0502040204020203" charset="-122"/>
              </a:rPr>
              <a:t> and </a:t>
            </a:r>
            <a:r>
              <a:rPr lang="en-US" altLang="zh-CN" sz="2600" b="0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微软雅黑 Light" panose="020B0502040204020203" charset="-122"/>
              </a:rPr>
              <a:t>b</a:t>
            </a:r>
            <a:r>
              <a:rPr lang="en-US" altLang="zh-CN" sz="2600" b="0" baseline="-25000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微软雅黑 Light" panose="020B0502040204020203" charset="-122"/>
              </a:rPr>
              <a:t>j</a:t>
            </a: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微软雅黑 Light" panose="020B0502040204020203" charset="-122"/>
              </a:rPr>
              <a:t> implies that control can go from block b</a:t>
            </a:r>
            <a:r>
              <a:rPr lang="en-US" altLang="zh-CN" sz="2600" b="0" baseline="-25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微软雅黑 Light" panose="020B0502040204020203" charset="-122"/>
              </a:rPr>
              <a:t>i</a:t>
            </a: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微软雅黑 Light" panose="020B0502040204020203" charset="-122"/>
              </a:rPr>
              <a:t> to block </a:t>
            </a:r>
            <a:r>
              <a:rPr lang="en-US" altLang="zh-CN" sz="2600" b="0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微软雅黑 Light" panose="020B0502040204020203" charset="-122"/>
              </a:rPr>
              <a:t>b</a:t>
            </a:r>
            <a:r>
              <a:rPr lang="en-US" altLang="zh-CN" sz="2600" b="0" baseline="-25000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微软雅黑 Light" panose="020B0502040204020203" charset="-122"/>
              </a:rPr>
              <a:t>j</a:t>
            </a: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微软雅黑 Light" panose="020B0502040204020203" charset="-122"/>
              </a:rPr>
              <a:t>.  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marL="571500" indent="-330200" algn="l">
              <a:spcBef>
                <a:spcPct val="0"/>
              </a:spcBef>
              <a:buClr>
                <a:srgbClr val="0070C0"/>
              </a:buClr>
              <a:buSzPct val="150000"/>
              <a:buFont typeface="Wingdings" panose="05000000000000000000" charset="0"/>
              <a:buChar char="F"/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250" checksum="1039213347"/>
                </a:ext>
              </a:extLst>
            </a:pP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marL="571500" indent="-330200" algn="l">
              <a:spcBef>
                <a:spcPct val="0"/>
              </a:spcBef>
              <a:buClr>
                <a:srgbClr val="0070C0"/>
              </a:buClr>
              <a:buSzPct val="150000"/>
              <a:buFont typeface="Wingdings" panose="05000000000000000000" charset="0"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微软雅黑 Light" panose="020B0502040204020203" charset="-122"/>
              </a:rPr>
              <a:t>We also assume that there is a node labeled 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微软雅黑 Light" panose="020B0502040204020203" charset="-122"/>
              </a:rPr>
              <a:t>Start</a:t>
            </a: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微软雅黑 Light" panose="020B0502040204020203" charset="-122"/>
              </a:rPr>
              <a:t> in N that has no incoming edge, and another node labeled 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微软雅黑 Light" panose="020B0502040204020203" charset="-122"/>
              </a:rPr>
              <a:t>End</a:t>
            </a: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微软雅黑 Light" panose="020B0502040204020203" charset="-122"/>
              </a:rPr>
              <a:t>, also in N,  that has no outgoing edge.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pic>
        <p:nvPicPr>
          <p:cNvPr id="4" name="稻壳优创意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390" y="4849495"/>
            <a:ext cx="1350010" cy="1033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CFG Example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1747" name="Text Box 7" descr="7b0a202020202262756c6c6574223a20227b5c2263617465676f727949645c223a31303030362c5c2274656d706c61746549645c223a3230323331343831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41680" y="1905000"/>
            <a:ext cx="428498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9pPr>
          </a:lstStyle>
          <a:p>
            <a:pPr marL="457200" indent="-457200">
              <a:spcBef>
                <a:spcPct val="0"/>
              </a:spcBef>
              <a:buClrTx/>
              <a:buFontTx/>
              <a:buBlip>
                <a:blip r:embed="rId2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N={Start, 1, 2, 3, 4, 5, 6, 7, 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8, 9, End}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sp>
        <p:nvSpPr>
          <p:cNvPr id="31748" name="Text Box 8" descr="7b0a202020202262756c6c6574223a20227b5c2263617465676f727949645c223a31303030362c5c2274656d706c61746549645c223a32303233313438317d220a7d0a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41680" y="3343910"/>
            <a:ext cx="6163310" cy="129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9pPr>
          </a:lstStyle>
          <a:p>
            <a:pPr marL="457200" indent="-457200">
              <a:spcBef>
                <a:spcPct val="0"/>
              </a:spcBef>
              <a:buClrTx/>
              <a:buFontTx/>
              <a:buBlip>
                <a:blip r:embed="rId2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E={(Start,1), (1, 2), (1, 3), (2,4), 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(3, 4), (4, 5),  (5, 6), (6, 5), 		(5, 7), (7, 8), (7, 9),  (9, End)}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127875" y="52070"/>
            <a:ext cx="4324985" cy="6717030"/>
            <a:chOff x="11225" y="82"/>
            <a:chExt cx="6811" cy="10578"/>
          </a:xfrm>
        </p:grpSpPr>
        <p:grpSp>
          <p:nvGrpSpPr>
            <p:cNvPr id="19" name="组合 18"/>
            <p:cNvGrpSpPr/>
            <p:nvPr>
              <p:custDataLst>
                <p:tags r:id="rId4"/>
              </p:custDataLst>
            </p:nvPr>
          </p:nvGrpSpPr>
          <p:grpSpPr>
            <a:xfrm>
              <a:off x="11225" y="82"/>
              <a:ext cx="6811" cy="10578"/>
              <a:chOff x="11019" y="4736"/>
              <a:chExt cx="7279" cy="4433"/>
            </a:xfrm>
          </p:grpSpPr>
          <p:sp>
            <p:nvSpPr>
              <p:cNvPr id="20" name="圆角矩形 19"/>
              <p:cNvSpPr/>
              <p:nvPr>
                <p:custDataLst>
                  <p:tags r:id="rId5"/>
                </p:custDataLst>
              </p:nvPr>
            </p:nvSpPr>
            <p:spPr>
              <a:xfrm>
                <a:off x="11020" y="4736"/>
                <a:ext cx="7277" cy="4433"/>
              </a:xfrm>
              <a:prstGeom prst="roundRect">
                <a:avLst>
                  <a:gd name="adj" fmla="val 4113"/>
                </a:avLst>
              </a:prstGeom>
              <a:solidFill>
                <a:sysClr val="window" lastClr="FFFFFF"/>
              </a:solidFill>
              <a:ln w="25400">
                <a:solidFill>
                  <a:srgbClr val="03A9F5"/>
                </a:solidFill>
              </a:ln>
            </p:spPr>
            <p:style>
              <a:lnRef idx="2">
                <a:srgbClr val="005CA2">
                  <a:shade val="50000"/>
                </a:srgbClr>
              </a:lnRef>
              <a:fillRef idx="1">
                <a:srgbClr val="005CA2"/>
              </a:fillRef>
              <a:effectRef idx="0">
                <a:srgbClr val="005CA2"/>
              </a:effectRef>
              <a:fontRef idx="minor">
                <a:sysClr val="window" lastClr="FFFFFF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4" name="组合 33"/>
              <p:cNvGrpSpPr/>
              <p:nvPr>
                <p:custDataLst>
                  <p:tags r:id="rId6"/>
                </p:custDataLst>
              </p:nvPr>
            </p:nvGrpSpPr>
            <p:grpSpPr>
              <a:xfrm>
                <a:off x="11019" y="4736"/>
                <a:ext cx="7279" cy="265"/>
                <a:chOff x="3144520" y="1635760"/>
                <a:chExt cx="5902665" cy="168444"/>
              </a:xfrm>
            </p:grpSpPr>
            <p:sp>
              <p:nvSpPr>
                <p:cNvPr id="39" name="同侧圆角矩形 38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3144520" y="1635760"/>
                  <a:ext cx="5902665" cy="8887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03A9F5"/>
                </a:solidFill>
                <a:ln>
                  <a:noFill/>
                </a:ln>
              </p:spPr>
              <p:style>
                <a:lnRef idx="2">
                  <a:srgbClr val="005CA2">
                    <a:shade val="50000"/>
                  </a:srgbClr>
                </a:lnRef>
                <a:fillRef idx="1">
                  <a:srgbClr val="005CA2"/>
                </a:fillRef>
                <a:effectRef idx="0">
                  <a:srgbClr val="005CA2"/>
                </a:effectRef>
                <a:fontRef idx="minor">
                  <a:sysClr val="window" lastClr="FFFFFF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剪去同侧角的矩形 39"/>
                <p:cNvSpPr/>
                <p:nvPr>
                  <p:custDataLst>
                    <p:tags r:id="rId8"/>
                  </p:custDataLst>
                </p:nvPr>
              </p:nvSpPr>
              <p:spPr>
                <a:xfrm rot="10800000">
                  <a:off x="5114378" y="1635760"/>
                  <a:ext cx="1962950" cy="168444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solidFill>
                  <a:srgbClr val="03A9F5"/>
                </a:solidFill>
                <a:ln>
                  <a:noFill/>
                </a:ln>
              </p:spPr>
              <p:style>
                <a:lnRef idx="2">
                  <a:srgbClr val="005CA2">
                    <a:shade val="50000"/>
                  </a:srgbClr>
                </a:lnRef>
                <a:fillRef idx="1">
                  <a:srgbClr val="005CA2"/>
                </a:fillRef>
                <a:effectRef idx="0">
                  <a:srgbClr val="005CA2"/>
                </a:effectRef>
                <a:fontRef idx="minor">
                  <a:sysClr val="window" lastClr="FFFFFF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4" name="图片 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11845" y="862"/>
              <a:ext cx="5811" cy="9638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6096" y="2131"/>
              <a:ext cx="841" cy="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6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zh-CN" sz="26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333" y="3031"/>
              <a:ext cx="2321" cy="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2876" y="1816"/>
              <a:ext cx="3419" cy="14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p>
              <a:pPr algn="l"/>
              <a:r>
                <a:rPr lang="en-US" altLang="zh-CN" sz="1400">
                  <a:latin typeface="Arial" panose="020B0604020202020204" pitchFamily="34" charset="0"/>
                  <a:cs typeface="Arial" panose="020B0604020202020204" pitchFamily="34" charset="0"/>
                </a:rPr>
                <a:t>int x, y, power;</a:t>
              </a:r>
              <a:endParaRPr lang="en-US" altLang="zh-CN" sz="14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en-US" altLang="zh-CN" sz="1400">
                  <a:latin typeface="Arial" panose="020B0604020202020204" pitchFamily="34" charset="0"/>
                  <a:cs typeface="Arial" panose="020B0604020202020204" pitchFamily="34" charset="0"/>
                </a:rPr>
                <a:t>float z;</a:t>
              </a:r>
              <a:endParaRPr lang="en-US" altLang="zh-CN" sz="14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en-US" altLang="zh-CN" sz="1400">
                  <a:latin typeface="Arial" panose="020B0604020202020204" pitchFamily="34" charset="0"/>
                  <a:cs typeface="Arial" panose="020B0604020202020204" pitchFamily="34" charset="0"/>
                </a:rPr>
                <a:t>scanf(“%d %d”, &amp;x, &amp;y);</a:t>
              </a:r>
              <a:endParaRPr lang="en-US" altLang="zh-CN" sz="14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en-US" altLang="zh-CN" sz="1400">
                  <a:latin typeface="Arial" panose="020B0604020202020204" pitchFamily="34" charset="0"/>
                  <a:cs typeface="Arial" panose="020B0604020202020204" pitchFamily="34" charset="0"/>
                </a:rPr>
                <a:t>if (y</a:t>
              </a:r>
              <a:r>
                <a:rPr lang="zh-CN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＜</a:t>
              </a:r>
              <a:r>
                <a:rPr lang="en-US" altLang="zh-CN" sz="1400">
                  <a:latin typeface="Arial" panose="020B0604020202020204" pitchFamily="34" charset="0"/>
                  <a:cs typeface="Arial" panose="020B0604020202020204" pitchFamily="34" charset="0"/>
                </a:rPr>
                <a:t>0)</a:t>
              </a:r>
              <a:endParaRPr lang="en-US" altLang="zh-CN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11"/>
              </p:custDataLst>
            </p:nvPr>
          </p:nvSpPr>
          <p:spPr>
            <a:xfrm>
              <a:off x="13255" y="9119"/>
              <a:ext cx="2238" cy="4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p>
              <a:pPr algn="ctr"/>
              <a:r>
                <a:rPr lang="en-US" altLang="zh-CN" sz="1400">
                  <a:latin typeface="Arial" panose="020B0604020202020204" pitchFamily="34" charset="0"/>
                  <a:cs typeface="Arial" panose="020B0604020202020204" pitchFamily="34" charset="0"/>
                </a:rPr>
                <a:t>printf(“%f”, z);</a:t>
              </a:r>
              <a:endParaRPr lang="en-US" altLang="zh-CN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CFG Example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3795" name="Text Box 3" descr="7b0a202020202262756c6c6574223a20227b5c2263617465676f727949645c223a31303030362c5c2274656d706c61746549645c223a3230323331343831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5760" y="3002280"/>
            <a:ext cx="462661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457200" indent="-457200">
              <a:spcBef>
                <a:spcPct val="0"/>
              </a:spcBef>
              <a:buClrTx/>
              <a:buFontTx/>
              <a:buBlip>
                <a:blip r:embed="rId2"/>
              </a:buBlip>
            </a:pPr>
            <a:r>
              <a:rPr lang="en-US" altLang="zh-CN" sz="2600" b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N={Start, 1, 2, 3, 4, 5, 6, 7, </a:t>
            </a:r>
            <a:endParaRPr lang="en-US" altLang="zh-CN" sz="2600" b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600" b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8, 9, End}</a:t>
            </a:r>
            <a:endParaRPr lang="en-US" altLang="zh-CN" sz="2600" b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sp>
        <p:nvSpPr>
          <p:cNvPr id="33796" name="Text Box 4" descr="7b0a202020202262756c6c6574223a20227b5c2263617465676f727949645c223a31303030362c5c2274656d706c61746549645c223a32303233313438317d220a7d0a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5760" y="4006215"/>
            <a:ext cx="6195060" cy="129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457200" indent="-457200">
              <a:spcBef>
                <a:spcPct val="0"/>
              </a:spcBef>
              <a:buClrTx/>
              <a:buFontTx/>
              <a:buBlip>
                <a:blip r:embed="rId2"/>
              </a:buBlip>
            </a:pPr>
            <a:r>
              <a:rPr lang="en-US" altLang="zh-CN" sz="2600" b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E={(Start,1), (1, 2), (1, 3), (2,4), </a:t>
            </a:r>
            <a:endParaRPr lang="en-US" altLang="zh-CN" sz="2600" b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600" b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(3, 4), (4, 5),  (5, 6), (6, 5), 		(5, 7), (7, 8), (7, 9),  (9, End)}</a:t>
            </a:r>
            <a:endParaRPr lang="en-US" altLang="zh-CN" sz="2600" b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sp>
        <p:nvSpPr>
          <p:cNvPr id="33798" name="Text Box 7" descr="7b0a202020202262756c6c6574223a20227b5c2263617465676f727949645c223a31303030362c5c2274656d706c61746549645c223a32303233313134317d220a7d0a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65760" y="1504315"/>
            <a:ext cx="666305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457200" indent="-457200">
              <a:spcBef>
                <a:spcPct val="50000"/>
              </a:spcBef>
              <a:buClrTx/>
              <a:buSzPct val="150000"/>
              <a:buFont typeface="Arial" panose="020B0604020202020204" pitchFamily="34" charset="0"/>
              <a:buBlip>
                <a:blip r:embed="rId5"/>
              </a:buBlip>
            </a:pPr>
            <a:r>
              <a:rPr lang="en-US" altLang="zh-CN" sz="2600" b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Same CFG with statements removed.</a:t>
            </a:r>
            <a:endParaRPr lang="en-US" altLang="zh-CN" sz="2600" b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grpSp>
        <p:nvGrpSpPr>
          <p:cNvPr id="83" name="组合 82"/>
          <p:cNvGrpSpPr/>
          <p:nvPr>
            <p:custDataLst>
              <p:tags r:id="rId6"/>
            </p:custDataLst>
          </p:nvPr>
        </p:nvGrpSpPr>
        <p:grpSpPr>
          <a:xfrm>
            <a:off x="7643495" y="0"/>
            <a:ext cx="3255645" cy="6717275"/>
            <a:chOff x="11019" y="4736"/>
            <a:chExt cx="7279" cy="4433"/>
          </a:xfrm>
        </p:grpSpPr>
        <p:sp>
          <p:nvSpPr>
            <p:cNvPr id="84" name="圆角矩形 83"/>
            <p:cNvSpPr/>
            <p:nvPr>
              <p:custDataLst>
                <p:tags r:id="rId7"/>
              </p:custDataLst>
            </p:nvPr>
          </p:nvSpPr>
          <p:spPr>
            <a:xfrm>
              <a:off x="11020" y="4736"/>
              <a:ext cx="7277" cy="4433"/>
            </a:xfrm>
            <a:prstGeom prst="roundRect">
              <a:avLst>
                <a:gd name="adj" fmla="val 4113"/>
              </a:avLst>
            </a:prstGeom>
            <a:solidFill>
              <a:sysClr val="window" lastClr="FFFFFF"/>
            </a:solidFill>
            <a:ln w="25400">
              <a:solidFill>
                <a:srgbClr val="03A9F5"/>
              </a:solidFill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85" name="组合 84"/>
            <p:cNvGrpSpPr/>
            <p:nvPr>
              <p:custDataLst>
                <p:tags r:id="rId8"/>
              </p:custDataLst>
            </p:nvPr>
          </p:nvGrpSpPr>
          <p:grpSpPr>
            <a:xfrm>
              <a:off x="11019" y="4736"/>
              <a:ext cx="7279" cy="265"/>
              <a:chOff x="3144520" y="1635760"/>
              <a:chExt cx="5902665" cy="168444"/>
            </a:xfrm>
          </p:grpSpPr>
          <p:sp>
            <p:nvSpPr>
              <p:cNvPr id="86" name="同侧圆角矩形 85"/>
              <p:cNvSpPr/>
              <p:nvPr>
                <p:custDataLst>
                  <p:tags r:id="rId9"/>
                </p:custDataLst>
              </p:nvPr>
            </p:nvSpPr>
            <p:spPr>
              <a:xfrm>
                <a:off x="3144520" y="1635760"/>
                <a:ext cx="5902665" cy="8887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3A9F5"/>
              </a:solidFill>
              <a:ln>
                <a:noFill/>
              </a:ln>
            </p:spPr>
            <p:style>
              <a:lnRef idx="2">
                <a:srgbClr val="005CA2">
                  <a:shade val="50000"/>
                </a:srgbClr>
              </a:lnRef>
              <a:fillRef idx="1">
                <a:srgbClr val="005CA2"/>
              </a:fillRef>
              <a:effectRef idx="0">
                <a:srgbClr val="005CA2"/>
              </a:effectRef>
              <a:fontRef idx="minor">
                <a:sysClr val="window" lastClr="FFFFFF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7" name="剪去同侧角的矩形 86"/>
              <p:cNvSpPr/>
              <p:nvPr>
                <p:custDataLst>
                  <p:tags r:id="rId10"/>
                </p:custDataLst>
              </p:nvPr>
            </p:nvSpPr>
            <p:spPr>
              <a:xfrm rot="10800000">
                <a:off x="5114378" y="1635760"/>
                <a:ext cx="1962950" cy="168444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03A9F5"/>
              </a:solidFill>
              <a:ln>
                <a:noFill/>
              </a:ln>
            </p:spPr>
            <p:style>
              <a:lnRef idx="2">
                <a:srgbClr val="005CA2">
                  <a:shade val="50000"/>
                </a:srgbClr>
              </a:lnRef>
              <a:fillRef idx="1">
                <a:srgbClr val="005CA2"/>
              </a:fillRef>
              <a:effectRef idx="0">
                <a:srgbClr val="005CA2"/>
              </a:effectRef>
              <a:fontRef idx="minor">
                <a:sysClr val="window" lastClr="FFFFFF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pic>
        <p:nvPicPr>
          <p:cNvPr id="81" name="图片 8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096250" y="495300"/>
            <a:ext cx="2426970" cy="6036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Paths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5843" name="Text Box 4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58240" y="1430655"/>
            <a:ext cx="9875520" cy="129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9pPr>
          </a:lstStyle>
          <a:p>
            <a:pPr marL="457200" indent="-457200">
              <a:spcBef>
                <a:spcPct val="0"/>
              </a:spcBef>
              <a:buClrTx/>
              <a:buSzPct val="200000"/>
              <a:buFontTx/>
              <a:buBlip>
                <a:blip r:embed="rId2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Consider a flow graph G= (N, E). A sequence of k edges, k&gt;0,  (e_1, e_2, … </a:t>
            </a:r>
            <a:r>
              <a:rPr lang="en-US" altLang="zh-CN" sz="2600" b="0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e_k</a:t>
            </a: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) , denotes a path of length k through the flow graph if the following sequence condition holds.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sp>
        <p:nvSpPr>
          <p:cNvPr id="35844" name="Text Box 5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58240" y="3268980"/>
            <a:ext cx="10484485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9pPr>
          </a:lstStyle>
          <a:p>
            <a:pPr marL="457200" indent="-457200">
              <a:spcBef>
                <a:spcPct val="0"/>
              </a:spcBef>
              <a:buClrTx/>
              <a:buSzPct val="200000"/>
              <a:buFontTx/>
              <a:buBlip>
                <a:blip r:embed="rId2"/>
              </a:buBlip>
            </a:pPr>
            <a:r>
              <a:rPr lang="en-US" altLang="zh-CN" sz="2600" b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Given that n</a:t>
            </a:r>
            <a:r>
              <a:rPr lang="en-US" altLang="zh-CN" sz="2600" b="0" baseline="-2500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p</a:t>
            </a:r>
            <a:r>
              <a:rPr lang="en-US" altLang="zh-CN" sz="2600" b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, n</a:t>
            </a:r>
            <a:r>
              <a:rPr lang="en-US" altLang="zh-CN" sz="2600" b="0" baseline="-2500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q</a:t>
            </a:r>
            <a:r>
              <a:rPr lang="en-US" altLang="zh-CN" sz="2600" b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, n</a:t>
            </a:r>
            <a:r>
              <a:rPr lang="en-US" altLang="zh-CN" sz="2600" b="0" baseline="-2500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r</a:t>
            </a:r>
            <a:r>
              <a:rPr lang="en-US" altLang="zh-CN" sz="2600" b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, and n</a:t>
            </a:r>
            <a:r>
              <a:rPr lang="en-US" altLang="zh-CN" sz="2600" b="0" baseline="-2500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s</a:t>
            </a:r>
            <a:r>
              <a:rPr lang="en-US" altLang="zh-CN" sz="2600" b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are nodes belonging to N, and 0&lt; i&lt;k, if  e</a:t>
            </a:r>
            <a:r>
              <a:rPr lang="en-US" altLang="zh-CN" sz="2600" b="0" baseline="-2500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i</a:t>
            </a:r>
            <a:r>
              <a:rPr lang="en-US" altLang="zh-CN" sz="2600" b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= (n</a:t>
            </a:r>
            <a:r>
              <a:rPr lang="en-US" altLang="zh-CN" sz="2600" b="0" baseline="-2500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p</a:t>
            </a:r>
            <a:r>
              <a:rPr lang="en-US" altLang="zh-CN" sz="2600" b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, n</a:t>
            </a:r>
            <a:r>
              <a:rPr lang="en-US" altLang="zh-CN" sz="2600" b="0" baseline="-2500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q</a:t>
            </a:r>
            <a:r>
              <a:rPr lang="en-US" altLang="zh-CN" sz="2600" b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) and e</a:t>
            </a:r>
            <a:r>
              <a:rPr lang="en-US" altLang="zh-CN" sz="2600" b="0" baseline="-2500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i+1</a:t>
            </a:r>
            <a:r>
              <a:rPr lang="en-US" altLang="zh-CN" sz="2600" b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= (n</a:t>
            </a:r>
            <a:r>
              <a:rPr lang="en-US" altLang="zh-CN" sz="2600" b="0" baseline="-2500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r</a:t>
            </a:r>
            <a:r>
              <a:rPr lang="en-US" altLang="zh-CN" sz="2600" b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, n</a:t>
            </a:r>
            <a:r>
              <a:rPr lang="en-US" altLang="zh-CN" sz="2600" b="0" baseline="-2500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s</a:t>
            </a:r>
            <a:r>
              <a:rPr lang="en-US" altLang="zh-CN" sz="2600" b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) then n</a:t>
            </a:r>
            <a:r>
              <a:rPr lang="en-US" altLang="zh-CN" sz="2600" b="0" baseline="-2500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q</a:t>
            </a:r>
            <a:r>
              <a:rPr lang="en-US" altLang="zh-CN" sz="2600" b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= n</a:t>
            </a:r>
            <a:r>
              <a:rPr lang="en-US" altLang="zh-CN" sz="2600" b="0" baseline="-2500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r</a:t>
            </a:r>
            <a:r>
              <a:rPr lang="en-US" altLang="zh-CN" sz="2600" b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. }</a:t>
            </a:r>
            <a:endParaRPr lang="en-US" altLang="zh-CN" sz="2600" b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sp>
        <p:nvSpPr>
          <p:cNvPr id="35845" name="Text Box 5" descr="7b0a202020202262756c6c6574223a20227b5c2263617465676f727949645c223a31303030362c5c2274656d706c61746549645c223a32303233313438317d220a7d0a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58240" y="4707255"/>
            <a:ext cx="9874800" cy="129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Pct val="150000"/>
              <a:buFontTx/>
              <a:buBlip>
                <a:blip r:embed="rId5"/>
              </a:buBlip>
            </a:pPr>
            <a:r>
              <a:rPr lang="en-US" altLang="zh-CN" sz="2600" b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Complete path: a path from start to </a:t>
            </a:r>
            <a:r>
              <a:rPr lang="en-US" altLang="zh-CN" sz="2600" b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end</a:t>
            </a:r>
            <a:endParaRPr lang="en-US" altLang="zh-CN" sz="2600" b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Pct val="150000"/>
              <a:buFontTx/>
              <a:buBlip>
                <a:blip r:embed="rId5"/>
              </a:buBlip>
            </a:pPr>
            <a:r>
              <a:rPr lang="en-US" altLang="zh-CN" sz="2600" b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Subpath: a subsequence of a complete path</a:t>
            </a:r>
            <a:endParaRPr lang="en-US" altLang="zh-CN" sz="2600" b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1066800" y="204470"/>
            <a:ext cx="5509260" cy="6445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Paths: sample paths through the exponentiation flow graph</a:t>
            </a:r>
            <a:endParaRPr kumimoji="0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2877185" y="5315585"/>
            <a:ext cx="4737735" cy="885190"/>
          </a:xfrm>
          <a:prstGeom prst="rect">
            <a:avLst/>
          </a:prstGeom>
          <a:solidFill>
            <a:sysClr val="window" lastClr="FFFFFF"/>
          </a:solidFill>
          <a:ln w="6350">
            <a:solidFill>
              <a:srgbClr val="005CA2"/>
            </a:solidFill>
          </a:ln>
          <a:effectLst>
            <a:outerShdw blurRad="63500" dist="38100" dir="2700000" algn="tl" rotWithShape="0">
              <a:srgbClr val="005CA2">
                <a:lumMod val="50000"/>
                <a:alpha val="25000"/>
              </a:srgbClr>
            </a:outerShdw>
            <a:reflection blurRad="76200" stA="32000" endPos="33000" dir="5400000" sy="-100000" algn="bl" rotWithShape="0"/>
          </a:effectLst>
        </p:spPr>
        <p:style>
          <a:lnRef idx="2">
            <a:srgbClr val="005CA2">
              <a:shade val="50000"/>
            </a:srgbClr>
          </a:lnRef>
          <a:fillRef idx="1">
            <a:srgbClr val="005CA2"/>
          </a:fillRef>
          <a:effectRef idx="0">
            <a:srgbClr val="005CA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正圆-55W" panose="00020600040101010101" pitchFamily="18" charset="-122"/>
              <a:ea typeface="汉仪正圆-55W" panose="00020600040101010101" pitchFamily="18" charset="-122"/>
              <a:cs typeface="+mn-ea"/>
            </a:endParaRPr>
          </a:p>
        </p:txBody>
      </p:sp>
      <p:sp>
        <p:nvSpPr>
          <p:cNvPr id="3789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3550" y="1963420"/>
            <a:ext cx="6572250" cy="129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457200" indent="-457200">
              <a:spcBef>
                <a:spcPts val="0"/>
              </a:spcBef>
              <a:buClrTx/>
              <a:buSzPct val="200000"/>
              <a:buFontTx/>
              <a:buBlip>
                <a:blip r:embed="rId3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Two feasible and complete paths: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marL="914400" indent="-330200">
              <a:spcBef>
                <a:spcPct val="0"/>
              </a:spcBef>
              <a:buClrTx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400" checksum="16454232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微软雅黑 Light" panose="020B0502040204020203" charset="-122"/>
              </a:rPr>
              <a:t>p</a:t>
            </a:r>
            <a:r>
              <a:rPr lang="en-US" altLang="zh-CN" sz="2600" b="0" baseline="-25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微软雅黑 Light" panose="020B0502040204020203" charset="-122"/>
              </a:rPr>
              <a:t>1</a:t>
            </a: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微软雅黑 Light" panose="020B0502040204020203" charset="-122"/>
              </a:rPr>
              <a:t>= (Start, 1, 2, 4, 5,  6, 5, 7, 9, End)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914400" indent="-330200">
              <a:spcBef>
                <a:spcPct val="0"/>
              </a:spcBef>
              <a:buClrTx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400" checksum="16454232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微软雅黑 Light" panose="020B0502040204020203" charset="-122"/>
              </a:rPr>
              <a:t>p</a:t>
            </a:r>
            <a:r>
              <a:rPr lang="en-US" altLang="zh-CN" sz="2600" b="0" baseline="-25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微软雅黑 Light" panose="020B0502040204020203" charset="-122"/>
              </a:rPr>
              <a:t>2</a:t>
            </a: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微软雅黑 Light" panose="020B0502040204020203" charset="-122"/>
              </a:rPr>
              <a:t>= (Start, 1, 3, 4, 5, 6, 5, 7, 9, End)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sp>
        <p:nvSpPr>
          <p:cNvPr id="37894" name="Text Box 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76868" y="5401152"/>
            <a:ext cx="473773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342900" indent="-342900" algn="l">
              <a:spcBef>
                <a:spcPct val="0"/>
              </a:spcBef>
              <a:buClrTx/>
              <a:buFont typeface="Wingdings" panose="05000000000000000000" charset="0"/>
              <a:buChar char="F"/>
            </a:pPr>
            <a:r>
              <a:rPr lang="en-US" altLang="zh-CN" sz="2200" b="0" i="1" dirty="0">
                <a:solidFill>
                  <a:sysClr val="windowText" lastClr="00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Green bold edges: complete path.</a:t>
            </a:r>
            <a:endParaRPr lang="en-US" altLang="zh-CN" sz="2200" b="0" i="1" dirty="0">
              <a:solidFill>
                <a:sysClr val="windowText" lastClr="000000"/>
              </a:solidFill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marL="342900" indent="-342900" algn="l">
              <a:spcBef>
                <a:spcPct val="0"/>
              </a:spcBef>
              <a:buClrTx/>
              <a:buFont typeface="Wingdings" panose="05000000000000000000" charset="0"/>
              <a:buChar char="F"/>
            </a:pPr>
            <a:r>
              <a:rPr lang="en-US" altLang="zh-CN" sz="2200" b="0" i="1">
                <a:solidFill>
                  <a:sysClr val="windowText" lastClr="00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微软雅黑 Light" panose="020B0502040204020203" charset="-122"/>
              </a:rPr>
              <a:t>Red dashed edges: subpath.</a:t>
            </a:r>
            <a:endParaRPr lang="en-US" altLang="zh-CN" sz="2200" b="0" i="1" dirty="0">
              <a:solidFill>
                <a:sysClr val="windowText" lastClr="000000"/>
              </a:solidFill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sp>
        <p:nvSpPr>
          <p:cNvPr id="37897" name="Text Box 12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3550" y="3652520"/>
            <a:ext cx="6643370" cy="129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>
              <a:spcBef>
                <a:spcPct val="50000"/>
              </a:spcBef>
              <a:buClrTx/>
              <a:buSzPct val="200000"/>
              <a:buFontTx/>
              <a:buBlip>
                <a:blip r:embed="rId3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Specified unambiguously using edges: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marL="914400" indent="-457200">
              <a:spcBef>
                <a:spcPts val="0"/>
              </a:spcBef>
              <a:buClrTx/>
              <a:buFont typeface="Arial" panose="020B0604020202020204" pitchFamily="34" charset="0"/>
              <a:buChar char="•"/>
              <a:extLst>
                <a:ext uri="{35155182-B16C-46BC-9424-99874614C6A1}">
                  <wpsdc:marlchars xmlns:wpsdc="http://www.wps.cn/officeDocument/2017/drawingmlCustomData" val="400" checksum="16454232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微软雅黑 Light" panose="020B0502040204020203" charset="-122"/>
              </a:rPr>
              <a:t>p</a:t>
            </a:r>
            <a:r>
              <a:rPr lang="en-US" altLang="zh-CN" sz="2600" b="0" baseline="-25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微软雅黑 Light" panose="020B0502040204020203" charset="-122"/>
              </a:rPr>
              <a:t>1</a:t>
            </a: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微软雅黑 Light" panose="020B0502040204020203" charset="-122"/>
              </a:rPr>
              <a:t>= ( (Start, 1), (1, 2), (2, 4), (4, 5),  (5, 6), (6, 5),  (5, 7), (7, 9), (9, End))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>
            <p:custDataLst>
              <p:tags r:id="rId6"/>
            </p:custDataLst>
          </p:nvPr>
        </p:nvGrpSpPr>
        <p:grpSpPr>
          <a:xfrm>
            <a:off x="8321040" y="52070"/>
            <a:ext cx="3255645" cy="6717275"/>
            <a:chOff x="11019" y="4736"/>
            <a:chExt cx="7279" cy="4433"/>
          </a:xfrm>
        </p:grpSpPr>
        <p:sp>
          <p:nvSpPr>
            <p:cNvPr id="22" name="圆角矩形 21"/>
            <p:cNvSpPr/>
            <p:nvPr>
              <p:custDataLst>
                <p:tags r:id="rId7"/>
              </p:custDataLst>
            </p:nvPr>
          </p:nvSpPr>
          <p:spPr>
            <a:xfrm>
              <a:off x="11020" y="4736"/>
              <a:ext cx="7277" cy="4433"/>
            </a:xfrm>
            <a:prstGeom prst="roundRect">
              <a:avLst>
                <a:gd name="adj" fmla="val 4113"/>
              </a:avLst>
            </a:prstGeom>
            <a:solidFill>
              <a:sysClr val="window" lastClr="FFFFFF"/>
            </a:solidFill>
            <a:ln w="25400">
              <a:solidFill>
                <a:srgbClr val="03A9F5"/>
              </a:solidFill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>
              <p:custDataLst>
                <p:tags r:id="rId8"/>
              </p:custDataLst>
            </p:nvPr>
          </p:nvGrpSpPr>
          <p:grpSpPr>
            <a:xfrm>
              <a:off x="11019" y="4736"/>
              <a:ext cx="7279" cy="265"/>
              <a:chOff x="3144520" y="1635760"/>
              <a:chExt cx="5902665" cy="168444"/>
            </a:xfrm>
          </p:grpSpPr>
          <p:sp>
            <p:nvSpPr>
              <p:cNvPr id="24" name="同侧圆角矩形 23"/>
              <p:cNvSpPr/>
              <p:nvPr>
                <p:custDataLst>
                  <p:tags r:id="rId9"/>
                </p:custDataLst>
              </p:nvPr>
            </p:nvSpPr>
            <p:spPr>
              <a:xfrm>
                <a:off x="3144520" y="1635760"/>
                <a:ext cx="5902665" cy="8887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3A9F5"/>
              </a:solidFill>
              <a:ln>
                <a:noFill/>
              </a:ln>
            </p:spPr>
            <p:style>
              <a:lnRef idx="2">
                <a:srgbClr val="005CA2">
                  <a:shade val="50000"/>
                </a:srgbClr>
              </a:lnRef>
              <a:fillRef idx="1">
                <a:srgbClr val="005CA2"/>
              </a:fillRef>
              <a:effectRef idx="0">
                <a:srgbClr val="005CA2"/>
              </a:effectRef>
              <a:fontRef idx="minor">
                <a:sysClr val="window" lastClr="FFFFFF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剪去同侧角的矩形 24"/>
              <p:cNvSpPr/>
              <p:nvPr>
                <p:custDataLst>
                  <p:tags r:id="rId10"/>
                </p:custDataLst>
              </p:nvPr>
            </p:nvSpPr>
            <p:spPr>
              <a:xfrm rot="10800000">
                <a:off x="5114378" y="1635760"/>
                <a:ext cx="1962950" cy="168444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03A9F5"/>
              </a:solidFill>
              <a:ln>
                <a:noFill/>
              </a:ln>
            </p:spPr>
            <p:style>
              <a:lnRef idx="2">
                <a:srgbClr val="005CA2">
                  <a:shade val="50000"/>
                </a:srgbClr>
              </a:lnRef>
              <a:fillRef idx="1">
                <a:srgbClr val="005CA2"/>
              </a:fillRef>
              <a:effectRef idx="0">
                <a:srgbClr val="005CA2"/>
              </a:effectRef>
              <a:fontRef idx="minor">
                <a:sysClr val="window" lastClr="FFFFFF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649970" y="566420"/>
            <a:ext cx="2933333" cy="61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Paths: infeasible paths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789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360" y="1798320"/>
            <a:ext cx="6886575" cy="169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571500" indent="-330200">
              <a:spcBef>
                <a:spcPts val="0"/>
              </a:spcBef>
              <a:buClrTx/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A path p through a flow graph for program P is considered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feasible</a:t>
            </a: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if there exists at least one test case which when input to P causes p to be traversed.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 Box 8" descr="7b0a202020202262756c6c6574223a20227b5c2263617465676f727949645c223a31303030362c5c2274656d706c61746549645c223a32303233313438317d220a7d0a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6550" y="3876040"/>
            <a:ext cx="6636385" cy="129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  <a:buClrTx/>
              <a:buSzPct val="150000"/>
              <a:buFontTx/>
              <a:buBlip>
                <a:blip r:embed="rId4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p1= ( Start, 1, 3, 4, 5, 6, 5, 7, 8, 9, End)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Tx/>
              <a:buSzPct val="150000"/>
              <a:buFontTx/>
              <a:buBlip>
                <a:blip r:embed="rId4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p2= (Start, 1, 2, 4,  5, 7,  9, End)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>
            <p:custDataLst>
              <p:tags r:id="rId5"/>
            </p:custDataLst>
          </p:nvPr>
        </p:nvGrpSpPr>
        <p:grpSpPr>
          <a:xfrm>
            <a:off x="7127875" y="52070"/>
            <a:ext cx="4324985" cy="6717030"/>
            <a:chOff x="11019" y="4736"/>
            <a:chExt cx="7279" cy="4433"/>
          </a:xfrm>
        </p:grpSpPr>
        <p:sp>
          <p:nvSpPr>
            <p:cNvPr id="20" name="圆角矩形 19"/>
            <p:cNvSpPr/>
            <p:nvPr>
              <p:custDataLst>
                <p:tags r:id="rId6"/>
              </p:custDataLst>
            </p:nvPr>
          </p:nvSpPr>
          <p:spPr>
            <a:xfrm>
              <a:off x="11020" y="4736"/>
              <a:ext cx="7277" cy="4433"/>
            </a:xfrm>
            <a:prstGeom prst="roundRect">
              <a:avLst>
                <a:gd name="adj" fmla="val 4113"/>
              </a:avLst>
            </a:prstGeom>
            <a:solidFill>
              <a:sysClr val="window" lastClr="FFFFFF"/>
            </a:solidFill>
            <a:ln w="25400">
              <a:solidFill>
                <a:srgbClr val="03A9F5"/>
              </a:solidFill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4" name="组合 33"/>
            <p:cNvGrpSpPr/>
            <p:nvPr>
              <p:custDataLst>
                <p:tags r:id="rId7"/>
              </p:custDataLst>
            </p:nvPr>
          </p:nvGrpSpPr>
          <p:grpSpPr>
            <a:xfrm>
              <a:off x="11019" y="4736"/>
              <a:ext cx="7279" cy="265"/>
              <a:chOff x="3144520" y="1635760"/>
              <a:chExt cx="5902665" cy="168444"/>
            </a:xfrm>
          </p:grpSpPr>
          <p:sp>
            <p:nvSpPr>
              <p:cNvPr id="39" name="同侧圆角矩形 38"/>
              <p:cNvSpPr/>
              <p:nvPr>
                <p:custDataLst>
                  <p:tags r:id="rId8"/>
                </p:custDataLst>
              </p:nvPr>
            </p:nvSpPr>
            <p:spPr>
              <a:xfrm>
                <a:off x="3144520" y="1635760"/>
                <a:ext cx="5902665" cy="8887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3A9F5"/>
              </a:solidFill>
              <a:ln>
                <a:noFill/>
              </a:ln>
            </p:spPr>
            <p:style>
              <a:lnRef idx="2">
                <a:srgbClr val="005CA2">
                  <a:shade val="50000"/>
                </a:srgbClr>
              </a:lnRef>
              <a:fillRef idx="1">
                <a:srgbClr val="005CA2"/>
              </a:fillRef>
              <a:effectRef idx="0">
                <a:srgbClr val="005CA2"/>
              </a:effectRef>
              <a:fontRef idx="minor">
                <a:sysClr val="window" lastClr="FFFFFF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剪去同侧角的矩形 39"/>
              <p:cNvSpPr/>
              <p:nvPr>
                <p:custDataLst>
                  <p:tags r:id="rId9"/>
                </p:custDataLst>
              </p:nvPr>
            </p:nvSpPr>
            <p:spPr>
              <a:xfrm rot="10800000">
                <a:off x="5114378" y="1635760"/>
                <a:ext cx="1962950" cy="168444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03A9F5"/>
              </a:solidFill>
              <a:ln>
                <a:noFill/>
              </a:ln>
            </p:spPr>
            <p:style>
              <a:lnRef idx="2">
                <a:srgbClr val="005CA2">
                  <a:shade val="50000"/>
                </a:srgbClr>
              </a:lnRef>
              <a:fillRef idx="1">
                <a:srgbClr val="005CA2"/>
              </a:fillRef>
              <a:effectRef idx="0">
                <a:srgbClr val="005CA2"/>
              </a:effectRef>
              <a:fontRef idx="minor">
                <a:sysClr val="window" lastClr="FFFFFF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pic>
        <p:nvPicPr>
          <p:cNvPr id="15" name="图片 1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521575" y="547370"/>
            <a:ext cx="3690009" cy="61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Number of paths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789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6690" y="1332230"/>
            <a:ext cx="1104328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571500" indent="-330200">
              <a:lnSpc>
                <a:spcPts val="3600"/>
              </a:lnSpc>
              <a:spcBef>
                <a:spcPts val="0"/>
              </a:spcBef>
              <a:buClrTx/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There can be many distinct paths through a program. A program with no condition contains exactly one path that begins at node Start and terminates at node End.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6690" y="2948305"/>
            <a:ext cx="1104328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571500" indent="-330200">
              <a:lnSpc>
                <a:spcPts val="3600"/>
              </a:lnSpc>
              <a:spcBef>
                <a:spcPts val="0"/>
              </a:spcBef>
              <a:buClrTx/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Each additional condition in the program can increase the number of distinct paths by at least one. 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6690" y="4164330"/>
            <a:ext cx="1104328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571500" indent="-330200">
              <a:lnSpc>
                <a:spcPts val="3600"/>
              </a:lnSpc>
              <a:spcBef>
                <a:spcPts val="0"/>
              </a:spcBef>
              <a:buClrTx/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Depending on their location, conditions can have a multiplicative effect on the number of paths. 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 descr="/Users/weiqingqing/Desktop/2555 [转换].png2555 [转换]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23598" r="55071" b="9740"/>
          <a:stretch>
            <a:fillRect/>
          </a:stretch>
        </p:blipFill>
        <p:spPr>
          <a:xfrm>
            <a:off x="10034905" y="4904740"/>
            <a:ext cx="1616075" cy="149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A Simplified Version of CFG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grpSp>
        <p:nvGrpSpPr>
          <p:cNvPr id="65" name="组合 64"/>
          <p:cNvGrpSpPr/>
          <p:nvPr>
            <p:custDataLst>
              <p:tags r:id="rId1"/>
            </p:custDataLst>
          </p:nvPr>
        </p:nvGrpSpPr>
        <p:grpSpPr>
          <a:xfrm>
            <a:off x="615950" y="1136650"/>
            <a:ext cx="10896600" cy="5088890"/>
            <a:chOff x="440" y="2026"/>
            <a:chExt cx="18281" cy="9226"/>
          </a:xfrm>
        </p:grpSpPr>
        <p:sp>
          <p:nvSpPr>
            <p:cNvPr id="66" name="矩形 65"/>
            <p:cNvSpPr/>
            <p:nvPr>
              <p:custDataLst>
                <p:tags r:id="rId2"/>
              </p:custDataLst>
            </p:nvPr>
          </p:nvSpPr>
          <p:spPr>
            <a:xfrm>
              <a:off x="440" y="2026"/>
              <a:ext cx="18281" cy="9226"/>
            </a:xfrm>
            <a:prstGeom prst="rect">
              <a:avLst/>
            </a:prstGeom>
            <a:solidFill>
              <a:srgbClr val="005CA2">
                <a:lumMod val="40000"/>
                <a:lumOff val="60000"/>
              </a:srgbClr>
            </a:solidFill>
            <a:ln>
              <a:noFill/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>
              <p:custDataLst>
                <p:tags r:id="rId3"/>
              </p:custDataLst>
            </p:nvPr>
          </p:nvSpPr>
          <p:spPr>
            <a:xfrm>
              <a:off x="631" y="2221"/>
              <a:ext cx="17881" cy="8835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: 形状 6"/>
            <p:cNvSpPr/>
            <p:nvPr>
              <p:custDataLst>
                <p:tags r:id="rId4"/>
              </p:custDataLst>
            </p:nvPr>
          </p:nvSpPr>
          <p:spPr>
            <a:xfrm>
              <a:off x="440" y="2026"/>
              <a:ext cx="1064" cy="1064"/>
            </a:xfrm>
            <a:custGeom>
              <a:avLst/>
              <a:gdLst>
                <a:gd name="connsiteX0" fmla="*/ 0 w 675503"/>
                <a:gd name="connsiteY0" fmla="*/ 0 h 675503"/>
                <a:gd name="connsiteX1" fmla="*/ 675503 w 675503"/>
                <a:gd name="connsiteY1" fmla="*/ 0 h 675503"/>
                <a:gd name="connsiteX2" fmla="*/ 0 w 675503"/>
                <a:gd name="connsiteY2" fmla="*/ 675503 h 67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503" h="675503">
                  <a:moveTo>
                    <a:pt x="0" y="0"/>
                  </a:moveTo>
                  <a:lnTo>
                    <a:pt x="675503" y="0"/>
                  </a:lnTo>
                  <a:cubicBezTo>
                    <a:pt x="675503" y="373070"/>
                    <a:pt x="373070" y="675503"/>
                    <a:pt x="0" y="675503"/>
                  </a:cubicBezTo>
                  <a:close/>
                </a:path>
              </a:pathLst>
            </a:custGeom>
            <a:solidFill>
              <a:srgbClr val="005CA2">
                <a:alpha val="20000"/>
              </a:srgbClr>
            </a:solidFill>
            <a:ln>
              <a:noFill/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任意多边形: 形状 6"/>
            <p:cNvSpPr/>
            <p:nvPr>
              <p:custDataLst>
                <p:tags r:id="rId5"/>
              </p:custDataLst>
            </p:nvPr>
          </p:nvSpPr>
          <p:spPr>
            <a:xfrm rot="10800000">
              <a:off x="17657" y="10188"/>
              <a:ext cx="1064" cy="1064"/>
            </a:xfrm>
            <a:custGeom>
              <a:avLst/>
              <a:gdLst>
                <a:gd name="connsiteX0" fmla="*/ 0 w 675503"/>
                <a:gd name="connsiteY0" fmla="*/ 0 h 675503"/>
                <a:gd name="connsiteX1" fmla="*/ 675503 w 675503"/>
                <a:gd name="connsiteY1" fmla="*/ 0 h 675503"/>
                <a:gd name="connsiteX2" fmla="*/ 0 w 675503"/>
                <a:gd name="connsiteY2" fmla="*/ 675503 h 67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503" h="675503">
                  <a:moveTo>
                    <a:pt x="0" y="0"/>
                  </a:moveTo>
                  <a:lnTo>
                    <a:pt x="675503" y="0"/>
                  </a:lnTo>
                  <a:cubicBezTo>
                    <a:pt x="675503" y="373070"/>
                    <a:pt x="373070" y="675503"/>
                    <a:pt x="0" y="675503"/>
                  </a:cubicBezTo>
                  <a:close/>
                </a:path>
              </a:pathLst>
            </a:custGeom>
            <a:solidFill>
              <a:srgbClr val="02A4EC">
                <a:alpha val="20000"/>
              </a:srgbClr>
            </a:solidFill>
            <a:ln>
              <a:noFill/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789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70025" y="1723390"/>
            <a:ext cx="828611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  <a:buClrTx/>
              <a:buSzPct val="200000"/>
              <a:buFontTx/>
              <a:buBlip>
                <a:blip r:embed="rId7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</a:t>
            </a:r>
            <a:r>
              <a:rPr lang="en-US" altLang="zh-CN" sz="30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Each statement is represented by a node.</a:t>
            </a:r>
            <a:endParaRPr lang="en-US" altLang="zh-CN" sz="30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marL="914400" indent="-355600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2984165887"/>
                  <wpsdc:marlchars xmlns:wpsdc="http://www.wps.cn/officeDocument/2017/drawingmlCustomData" val="400" checksum="1645423262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微软雅黑 Light" panose="020B0502040204020203" charset="-122"/>
              </a:rPr>
              <a:t>For readibility.</a:t>
            </a:r>
            <a:endParaRPr lang="en-US" altLang="zh-CN" sz="28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914400" indent="-355600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2984165887"/>
                  <wpsdc:marlchars xmlns:wpsdc="http://www.wps.cn/officeDocument/2017/drawingmlCustomData" val="400" checksum="1645423262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微软雅黑 Light" panose="020B0502040204020203" charset="-122"/>
              </a:rPr>
              <a:t>Not for efficient implementation.</a:t>
            </a:r>
            <a:endParaRPr lang="en-US" altLang="zh-CN" sz="28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pic>
        <p:nvPicPr>
          <p:cNvPr id="12" name="图片 11" descr="2378 [转换]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l="-644" r="84596" b="8932"/>
          <a:stretch>
            <a:fillRect/>
          </a:stretch>
        </p:blipFill>
        <p:spPr>
          <a:xfrm>
            <a:off x="924560" y="4200525"/>
            <a:ext cx="1252220" cy="1751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Dominator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60855" y="1870075"/>
            <a:ext cx="8670290" cy="3197860"/>
            <a:chOff x="1756" y="2517"/>
            <a:chExt cx="13654" cy="5036"/>
          </a:xfrm>
        </p:grpSpPr>
        <p:grpSp>
          <p:nvGrpSpPr>
            <p:cNvPr id="7" name="组合 6"/>
            <p:cNvGrpSpPr/>
            <p:nvPr/>
          </p:nvGrpSpPr>
          <p:grpSpPr>
            <a:xfrm>
              <a:off x="1756" y="2517"/>
              <a:ext cx="13654" cy="5037"/>
              <a:chOff x="1756" y="2517"/>
              <a:chExt cx="13654" cy="5037"/>
            </a:xfrm>
          </p:grpSpPr>
          <p:sp>
            <p:nvSpPr>
              <p:cNvPr id="16" name="矩形 15"/>
              <p:cNvSpPr/>
              <p:nvPr>
                <p:custDataLst>
                  <p:tags r:id="rId1"/>
                </p:custDataLst>
              </p:nvPr>
            </p:nvSpPr>
            <p:spPr>
              <a:xfrm>
                <a:off x="1756" y="2517"/>
                <a:ext cx="13648" cy="498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AAD8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>
                <p:custDataLst>
                  <p:tags r:id="rId2"/>
                </p:custDataLst>
              </p:nvPr>
            </p:nvSpPr>
            <p:spPr>
              <a:xfrm>
                <a:off x="2105" y="2859"/>
                <a:ext cx="591" cy="591"/>
              </a:xfrm>
              <a:prstGeom prst="ellipse">
                <a:avLst/>
              </a:prstGeom>
              <a:solidFill>
                <a:srgbClr val="FAEA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pic>
            <p:nvPicPr>
              <p:cNvPr id="18" name="图片 17" descr="303b32313537313536383bcaf7d2b6b2dd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200000">
                <a:off x="14042" y="6186"/>
                <a:ext cx="1368" cy="1368"/>
              </a:xfrm>
              <a:prstGeom prst="rect">
                <a:avLst/>
              </a:prstGeom>
            </p:spPr>
          </p:pic>
        </p:grpSp>
        <p:sp>
          <p:nvSpPr>
            <p:cNvPr id="4" name="Text Box 8" descr="7b0a202020202262756c6c6574223a20227b5c2263617465676f727949645c223a31303030362c5c2274656d706c61746549645c223a32303233313234337d222c0a20202020227461726765744964223a202270726f636573734f6e6c696e6554657874426f78220a7d0a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024" y="3764"/>
              <a:ext cx="12510" cy="2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9pPr>
            </a:lstStyle>
            <a:p>
              <a:pPr marL="457200" indent="-457200">
                <a:lnSpc>
                  <a:spcPct val="150000"/>
                </a:lnSpc>
                <a:spcBef>
                  <a:spcPts val="0"/>
                </a:spcBef>
                <a:buClrTx/>
                <a:buSzPct val="200000"/>
                <a:buFontTx/>
                <a:buBlip>
                  <a:blip r:embed="rId7"/>
                </a:buBlip>
              </a:pPr>
              <a:r>
                <a:rPr lang="en-US" altLang="zh-CN" sz="3300" b="0" dirty="0">
                  <a:latin typeface="Arial" panose="020B0604020202020204" pitchFamily="34" charset="0"/>
                  <a:ea typeface="SimSun" pitchFamily="2" charset="-122"/>
                  <a:cs typeface="Arial" panose="020B0604020202020204" pitchFamily="34" charset="0"/>
                </a:rPr>
                <a:t> X </a:t>
              </a:r>
              <a:r>
                <a:rPr lang="en-US" altLang="zh-CN" sz="3300" dirty="0">
                  <a:solidFill>
                    <a:srgbClr val="FF0000"/>
                  </a:solidFill>
                  <a:latin typeface="Arial" panose="020B0604020202020204" pitchFamily="34" charset="0"/>
                  <a:ea typeface="SimSun" pitchFamily="2" charset="-122"/>
                  <a:cs typeface="Arial" panose="020B0604020202020204" pitchFamily="34" charset="0"/>
                </a:rPr>
                <a:t>dominates</a:t>
              </a:r>
              <a:r>
                <a:rPr lang="en-US" altLang="zh-CN" sz="3300" b="0" dirty="0">
                  <a:latin typeface="Arial" panose="020B0604020202020204" pitchFamily="34" charset="0"/>
                  <a:ea typeface="SimSun" pitchFamily="2" charset="-122"/>
                  <a:cs typeface="Arial" panose="020B0604020202020204" pitchFamily="34" charset="0"/>
                </a:rPr>
                <a:t> Y if all possible program paths from START to Y have to pass X. </a:t>
              </a:r>
              <a:endParaRPr lang="en-US" altLang="zh-CN" sz="33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92" name="图片 191" descr="卡通人物&#10;&#10;描述已自动生成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7845" y="4804410"/>
            <a:ext cx="1444625" cy="1804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5685155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Overview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圆角矩形 6"/>
          <p:cNvSpPr/>
          <p:nvPr>
            <p:custDataLst>
              <p:tags r:id="rId1"/>
            </p:custDataLst>
          </p:nvPr>
        </p:nvSpPr>
        <p:spPr>
          <a:xfrm>
            <a:off x="3565525" y="3112135"/>
            <a:ext cx="5386705" cy="1127760"/>
          </a:xfrm>
          <a:prstGeom prst="roundRect">
            <a:avLst>
              <a:gd name="adj" fmla="val 50000"/>
            </a:avLst>
          </a:prstGeom>
          <a:solidFill>
            <a:srgbClr val="A728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15" name="椭圆 14"/>
          <p:cNvSpPr/>
          <p:nvPr>
            <p:custDataLst>
              <p:tags r:id="rId2"/>
            </p:custDataLst>
          </p:nvPr>
        </p:nvSpPr>
        <p:spPr>
          <a:xfrm>
            <a:off x="3240405" y="3036570"/>
            <a:ext cx="1278890" cy="1278890"/>
          </a:xfrm>
          <a:prstGeom prst="ellipse">
            <a:avLst/>
          </a:prstGeom>
          <a:solidFill>
            <a:srgbClr val="8021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21" name="椭圆 20"/>
          <p:cNvSpPr/>
          <p:nvPr>
            <p:custDataLst>
              <p:tags r:id="rId3"/>
            </p:custDataLst>
          </p:nvPr>
        </p:nvSpPr>
        <p:spPr>
          <a:xfrm>
            <a:off x="3328670" y="3124835"/>
            <a:ext cx="1102360" cy="1102360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srgbClr val="FFFFFF">
                <a:lumMod val="65000"/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27" name="文本框 26"/>
          <p:cNvSpPr txBox="1"/>
          <p:nvPr>
            <p:custDataLst>
              <p:tags r:id="rId4"/>
            </p:custDataLst>
          </p:nvPr>
        </p:nvSpPr>
        <p:spPr>
          <a:xfrm>
            <a:off x="3328035" y="3375025"/>
            <a:ext cx="1102360" cy="602615"/>
          </a:xfrm>
          <a:prstGeom prst="rect">
            <a:avLst/>
          </a:prstGeom>
          <a:noFill/>
        </p:spPr>
        <p:txBody>
          <a:bodyPr wrap="square" bIns="0" rtlCol="0" anchor="ctr" anchorCtr="0">
            <a:normAutofit fontScale="8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0" cap="none" spc="300" normalizeH="0" baseline="0" noProof="0">
                <a:ln>
                  <a:noFill/>
                </a:ln>
                <a:solidFill>
                  <a:srgbClr val="802196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rPr>
              <a:t>02</a:t>
            </a:r>
            <a:endParaRPr kumimoji="0" lang="en-US" altLang="zh-CN" sz="3600" b="0" i="0" u="none" strike="noStrike" kern="0" cap="none" spc="300" normalizeH="0" baseline="0" noProof="0">
              <a:ln>
                <a:noFill/>
              </a:ln>
              <a:solidFill>
                <a:srgbClr val="802196"/>
              </a:solidFill>
              <a:effectLst/>
              <a:uLnTx/>
              <a:uFillTx/>
              <a:latin typeface="Arial Black" panose="020B0A04020102020204" charset="0"/>
              <a:ea typeface="思源黑体 CN Bold" panose="020B0800000000000000" charset="-122"/>
              <a:cs typeface="Arial Black" panose="020B0A0402010202020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4465955" y="3098800"/>
            <a:ext cx="4431665" cy="10896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</a:rPr>
              <a:t>Program Dependency Graph</a:t>
            </a:r>
            <a:endParaRPr kumimoji="0" lang="en-US" altLang="zh-CN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charset="0"/>
              <a:ea typeface="微软雅黑 Light" panose="020B0502040204020203" charset="-122"/>
              <a:cs typeface="Arial Black" panose="020B0A04020102020204" charset="0"/>
            </a:endParaRPr>
          </a:p>
        </p:txBody>
      </p:sp>
      <p:sp>
        <p:nvSpPr>
          <p:cNvPr id="30" name="圆角矩形 11"/>
          <p:cNvSpPr/>
          <p:nvPr>
            <p:custDataLst>
              <p:tags r:id="rId6"/>
            </p:custDataLst>
          </p:nvPr>
        </p:nvSpPr>
        <p:spPr>
          <a:xfrm>
            <a:off x="3565525" y="4772660"/>
            <a:ext cx="5386705" cy="1127760"/>
          </a:xfrm>
          <a:prstGeom prst="roundRect">
            <a:avLst>
              <a:gd name="adj" fmla="val 50000"/>
            </a:avLst>
          </a:prstGeom>
          <a:solidFill>
            <a:srgbClr val="FF433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31" name="椭圆 30"/>
          <p:cNvSpPr/>
          <p:nvPr>
            <p:custDataLst>
              <p:tags r:id="rId7"/>
            </p:custDataLst>
          </p:nvPr>
        </p:nvSpPr>
        <p:spPr>
          <a:xfrm>
            <a:off x="3240405" y="4697095"/>
            <a:ext cx="1278890" cy="1278890"/>
          </a:xfrm>
          <a:prstGeom prst="ellipse">
            <a:avLst/>
          </a:prstGeom>
          <a:solidFill>
            <a:srgbClr val="E80B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32" name="椭圆 31"/>
          <p:cNvSpPr/>
          <p:nvPr>
            <p:custDataLst>
              <p:tags r:id="rId8"/>
            </p:custDataLst>
          </p:nvPr>
        </p:nvSpPr>
        <p:spPr>
          <a:xfrm>
            <a:off x="3328670" y="4785360"/>
            <a:ext cx="1102360" cy="1102360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srgbClr val="FFFFFF">
                <a:lumMod val="65000"/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33" name="文本框 32"/>
          <p:cNvSpPr txBox="1"/>
          <p:nvPr>
            <p:custDataLst>
              <p:tags r:id="rId9"/>
            </p:custDataLst>
          </p:nvPr>
        </p:nvSpPr>
        <p:spPr>
          <a:xfrm>
            <a:off x="3460750" y="5035550"/>
            <a:ext cx="838200" cy="602615"/>
          </a:xfrm>
          <a:prstGeom prst="rect">
            <a:avLst/>
          </a:prstGeom>
          <a:noFill/>
        </p:spPr>
        <p:txBody>
          <a:bodyPr wrap="square" bIns="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300" normalizeH="0" baseline="0" noProof="0">
                <a:ln>
                  <a:noFill/>
                </a:ln>
                <a:solidFill>
                  <a:srgbClr val="E80B01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rPr>
              <a:t>03</a:t>
            </a:r>
            <a:endParaRPr kumimoji="0" lang="en-US" altLang="zh-CN" sz="3200" b="0" i="0" u="none" strike="noStrike" kern="0" cap="none" spc="300" normalizeH="0" baseline="0" noProof="0">
              <a:ln>
                <a:noFill/>
              </a:ln>
              <a:solidFill>
                <a:srgbClr val="E80B01"/>
              </a:solidFill>
              <a:effectLst/>
              <a:uLnTx/>
              <a:uFillTx/>
              <a:latin typeface="Arial Black" panose="020B0A04020102020204" charset="0"/>
              <a:ea typeface="思源黑体 CN Bold" panose="020B0800000000000000" charset="-122"/>
              <a:cs typeface="Arial Black" panose="020B0A04020102020204" charset="0"/>
            </a:endParaRPr>
          </a:p>
        </p:txBody>
      </p:sp>
      <p:sp>
        <p:nvSpPr>
          <p:cNvPr id="39" name="文本框 38"/>
          <p:cNvSpPr txBox="1"/>
          <p:nvPr>
            <p:custDataLst>
              <p:tags r:id="rId10"/>
            </p:custDataLst>
          </p:nvPr>
        </p:nvSpPr>
        <p:spPr>
          <a:xfrm>
            <a:off x="4519930" y="4804410"/>
            <a:ext cx="4432300" cy="11055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</a:rPr>
              <a:t>Call Graph</a:t>
            </a:r>
            <a:endParaRPr kumimoji="0" lang="en-US" altLang="zh-CN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charset="0"/>
              <a:ea typeface="微软雅黑 Light" panose="020B0502040204020203" charset="-122"/>
              <a:cs typeface="Arial Black" panose="020B0A04020102020204" charset="0"/>
            </a:endParaRPr>
          </a:p>
        </p:txBody>
      </p:sp>
      <p:sp>
        <p:nvSpPr>
          <p:cNvPr id="7" name="圆角矩形 6"/>
          <p:cNvSpPr/>
          <p:nvPr>
            <p:custDataLst>
              <p:tags r:id="rId11"/>
            </p:custDataLst>
          </p:nvPr>
        </p:nvSpPr>
        <p:spPr>
          <a:xfrm>
            <a:off x="3565525" y="1451610"/>
            <a:ext cx="5386705" cy="1127760"/>
          </a:xfrm>
          <a:prstGeom prst="roundRect">
            <a:avLst>
              <a:gd name="adj" fmla="val 50000"/>
            </a:avLst>
          </a:prstGeom>
          <a:solidFill>
            <a:srgbClr val="20E4F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8" name="椭圆 14"/>
          <p:cNvSpPr/>
          <p:nvPr>
            <p:custDataLst>
              <p:tags r:id="rId12"/>
            </p:custDataLst>
          </p:nvPr>
        </p:nvSpPr>
        <p:spPr>
          <a:xfrm>
            <a:off x="3240405" y="1376045"/>
            <a:ext cx="1278890" cy="1278890"/>
          </a:xfrm>
          <a:prstGeom prst="ellipse">
            <a:avLst/>
          </a:prstGeom>
          <a:solidFill>
            <a:srgbClr val="08BCC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10" name="椭圆 20"/>
          <p:cNvSpPr/>
          <p:nvPr>
            <p:custDataLst>
              <p:tags r:id="rId13"/>
            </p:custDataLst>
          </p:nvPr>
        </p:nvSpPr>
        <p:spPr>
          <a:xfrm>
            <a:off x="3328670" y="1464310"/>
            <a:ext cx="1102360" cy="1102360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srgbClr val="FFFFFF">
                <a:lumMod val="65000"/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11" name="文本框 26"/>
          <p:cNvSpPr txBox="1"/>
          <p:nvPr>
            <p:custDataLst>
              <p:tags r:id="rId14"/>
            </p:custDataLst>
          </p:nvPr>
        </p:nvSpPr>
        <p:spPr>
          <a:xfrm>
            <a:off x="3328035" y="1714500"/>
            <a:ext cx="1102360" cy="602615"/>
          </a:xfrm>
          <a:prstGeom prst="rect">
            <a:avLst/>
          </a:prstGeom>
          <a:noFill/>
        </p:spPr>
        <p:txBody>
          <a:bodyPr wrap="square" bIns="0" rtlCol="0" anchor="ctr" anchorCtr="0">
            <a:normAutofit fontScale="8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0" cap="none" spc="300" normalizeH="0" baseline="0" noProof="0">
                <a:ln>
                  <a:noFill/>
                </a:ln>
                <a:solidFill>
                  <a:srgbClr val="08BCCC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rPr>
              <a:t>01</a:t>
            </a:r>
            <a:endParaRPr kumimoji="0" lang="en-US" altLang="zh-CN" sz="3600" b="0" i="0" u="none" strike="noStrike" kern="0" cap="none" spc="300" normalizeH="0" baseline="0" noProof="0">
              <a:ln>
                <a:noFill/>
              </a:ln>
              <a:solidFill>
                <a:srgbClr val="08BCCC"/>
              </a:solidFill>
              <a:effectLst/>
              <a:uLnTx/>
              <a:uFillTx/>
              <a:latin typeface="Arial Black" panose="020B0A04020102020204" charset="0"/>
              <a:ea typeface="思源黑体 CN Bold" panose="020B0800000000000000" charset="-122"/>
              <a:cs typeface="Arial Black" panose="020B0A04020102020204" charset="0"/>
            </a:endParaRPr>
          </a:p>
        </p:txBody>
      </p:sp>
      <p:sp>
        <p:nvSpPr>
          <p:cNvPr id="12" name="文本框 27"/>
          <p:cNvSpPr txBox="1"/>
          <p:nvPr>
            <p:custDataLst>
              <p:tags r:id="rId15"/>
            </p:custDataLst>
          </p:nvPr>
        </p:nvSpPr>
        <p:spPr>
          <a:xfrm>
            <a:off x="4519930" y="1470660"/>
            <a:ext cx="4432300" cy="10896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+mn-ea"/>
                <a:cs typeface="Arial Black" panose="020B0A04020102020204" charset="0"/>
                <a:sym typeface="+mn-lt"/>
              </a:rPr>
              <a:t>Control Flow Graph</a:t>
            </a: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charset="0"/>
              <a:ea typeface="+mn-ea"/>
              <a:cs typeface="Arial Black" panose="020B0A04020102020204" charset="0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Dominator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" name="Text Box 8" descr="7b0a202020202262756c6c6574223a20227b5c2263617465676f727949645c223a31303030362c5c2274656d706c61746549645c223a32303233313234337d222c0a20202020227461726765744964223a202270726f636573734f6e6c696e6554657874426f78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7375" y="1052830"/>
            <a:ext cx="11017250" cy="1116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360045" indent="-360045">
              <a:lnSpc>
                <a:spcPts val="4000"/>
              </a:lnSpc>
              <a:spcBef>
                <a:spcPts val="0"/>
              </a:spcBef>
              <a:buClrTx/>
              <a:buSzPct val="200000"/>
              <a:buFontTx/>
              <a:buBlip>
                <a:blip r:embed="rId2"/>
              </a:buBlip>
            </a:pPr>
            <a:r>
              <a:rPr lang="en-US" altLang="zh-CN" sz="30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X </a:t>
            </a:r>
            <a:r>
              <a:rPr lang="en-US" altLang="zh-CN" sz="3000" dirty="0">
                <a:solidFill>
                  <a:srgbClr val="FF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dominates</a:t>
            </a:r>
            <a:r>
              <a:rPr lang="en-US" altLang="zh-CN" sz="30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Y if all possible program path from START to Y has to pass X. </a:t>
            </a:r>
            <a:endParaRPr lang="en-US" altLang="zh-CN" sz="30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15" name="表格 14"/>
          <p:cNvGraphicFramePr/>
          <p:nvPr>
            <p:custDataLst>
              <p:tags r:id="rId3"/>
            </p:custDataLst>
          </p:nvPr>
        </p:nvGraphicFramePr>
        <p:xfrm>
          <a:off x="1484630" y="2651760"/>
          <a:ext cx="3545205" cy="289560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594995"/>
                <a:gridCol w="2950210"/>
              </a:tblGrid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2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  sum=0</a:t>
                      </a:r>
                      <a:endParaRPr lang="en-US" altLang="zh-CN" sz="2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  i=1</a:t>
                      </a:r>
                      <a:endParaRPr lang="en-US" altLang="zh-CN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auto">
                        <a:buNone/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while (i</a:t>
                      </a:r>
                      <a:r>
                        <a:rPr lang="zh-CN" alt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＜</a:t>
                      </a:r>
                      <a:r>
                        <a:rPr lang="en-US" altLang="zh-CN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N) do</a:t>
                      </a:r>
                      <a:endParaRPr lang="en-US" altLang="zh-CN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72644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260" checksum="2221247748"/>
                          </a:ext>
                        </a:extLst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i=i+1</a:t>
                      </a:r>
                      <a:endParaRPr lang="en-US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2644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260" checksum="2221247748"/>
                          </a:ext>
                        </a:extLst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sum=sum+i</a:t>
                      </a:r>
                      <a:endParaRPr lang="en-US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fontAlgn="auto">
                        <a:buNone/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endwhile</a:t>
                      </a:r>
                      <a:endParaRPr lang="en-US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61B78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print (sum)</a:t>
                      </a:r>
                      <a:endParaRPr lang="en-US" altLang="zh-CN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61B78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表格 49"/>
          <p:cNvGraphicFramePr/>
          <p:nvPr>
            <p:custDataLst>
              <p:tags r:id="rId4"/>
            </p:custDataLst>
          </p:nvPr>
        </p:nvGraphicFramePr>
        <p:xfrm>
          <a:off x="1294130" y="5082540"/>
          <a:ext cx="3925570" cy="5022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5000"/>
                    </a:prstClr>
                  </a:outerShdw>
                </a:effectLst>
                <a:tableStyleId>{5940675A-B579-460E-94D1-54222C63F5DA}</a:tableStyleId>
              </a:tblPr>
              <a:tblGrid>
                <a:gridCol w="659130"/>
                <a:gridCol w="3266440"/>
              </a:tblGrid>
              <a:tr h="5022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3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3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29065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3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print (sum)</a:t>
                      </a:r>
                      <a:endParaRPr lang="en-US" altLang="zh-CN" sz="23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29065"/>
                    </a:solidFill>
                  </a:tcPr>
                </a:tc>
              </a:tr>
            </a:tbl>
          </a:graphicData>
        </a:graphic>
      </p:graphicFrame>
      <p:pic>
        <p:nvPicPr>
          <p:cNvPr id="23" name="图片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439785" y="1843405"/>
            <a:ext cx="3194633" cy="4320000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5707380" y="5547360"/>
            <a:ext cx="5363210" cy="746125"/>
            <a:chOff x="9168" y="8416"/>
            <a:chExt cx="8446" cy="1175"/>
          </a:xfrm>
        </p:grpSpPr>
        <p:grpSp>
          <p:nvGrpSpPr>
            <p:cNvPr id="25" name="组合 24"/>
            <p:cNvGrpSpPr/>
            <p:nvPr/>
          </p:nvGrpSpPr>
          <p:grpSpPr>
            <a:xfrm>
              <a:off x="9168" y="8416"/>
              <a:ext cx="4788" cy="1022"/>
              <a:chOff x="7475" y="4703"/>
              <a:chExt cx="4788" cy="1022"/>
            </a:xfrm>
          </p:grpSpPr>
          <p:sp>
            <p:nvSpPr>
              <p:cNvPr id="26" name="矩形 25"/>
              <p:cNvSpPr/>
              <p:nvPr>
                <p:custDataLst>
                  <p:tags r:id="rId7"/>
                </p:custDataLst>
              </p:nvPr>
            </p:nvSpPr>
            <p:spPr>
              <a:xfrm>
                <a:off x="7475" y="4703"/>
                <a:ext cx="4104" cy="1022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srgbClr val="005CA2"/>
                </a:solidFill>
              </a:ln>
              <a:effectLst>
                <a:outerShdw blurRad="63500" dist="38100" dir="2700000" algn="tl" rotWithShape="0">
                  <a:srgbClr val="005CA2">
                    <a:lumMod val="50000"/>
                    <a:alpha val="25000"/>
                  </a:srgbClr>
                </a:outerShdw>
                <a:reflection blurRad="76200" stA="32000" endPos="33000" dir="5400000" sy="-100000" algn="bl" rotWithShape="0"/>
              </a:effectLst>
            </p:spPr>
            <p:style>
              <a:lnRef idx="2">
                <a:srgbClr val="005CA2">
                  <a:shade val="50000"/>
                </a:srgbClr>
              </a:lnRef>
              <a:fillRef idx="1">
                <a:srgbClr val="005CA2"/>
              </a:fillRef>
              <a:effectRef idx="0">
                <a:srgbClr val="005CA2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汉仪正圆-55W" panose="00020600040101010101" pitchFamily="18" charset="-122"/>
                  <a:ea typeface="汉仪正圆-55W" panose="00020600040101010101" pitchFamily="18" charset="-122"/>
                  <a:cs typeface="+mn-ea"/>
                </a:endParaRPr>
              </a:p>
            </p:txBody>
          </p:sp>
          <p:sp>
            <p:nvSpPr>
              <p:cNvPr id="27" name="Text Box 9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475" y="4886"/>
                <a:ext cx="4788" cy="6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9pPr>
              </a:lstStyle>
              <a:p>
                <a:pPr marL="342900" indent="-342900" algn="l">
                  <a:spcBef>
                    <a:spcPct val="0"/>
                  </a:spcBef>
                  <a:buClrTx/>
                  <a:buFont typeface="Wingdings" panose="05000000000000000000" charset="0"/>
                  <a:buChar char="Ø"/>
                </a:pPr>
                <a:r>
                  <a:rPr lang="en-US" altLang="zh-CN" sz="2200" b="0" dirty="0">
                    <a:solidFill>
                      <a:srgbClr val="FF0000"/>
                    </a:solidFill>
                    <a:latin typeface="Arial" panose="020B0604020202020204" pitchFamily="34" charset="0"/>
                    <a:ea typeface="SimSun" pitchFamily="2" charset="-122"/>
                    <a:cs typeface="Arial" panose="020B0604020202020204" pitchFamily="34" charset="0"/>
                  </a:rPr>
                  <a:t>DOM(6)={1,3,6}      </a:t>
                </a:r>
                <a:endParaRPr lang="en-US" altLang="zh-CN" sz="2200" b="0" dirty="0">
                  <a:solidFill>
                    <a:srgbClr val="FF0000"/>
                  </a:solidFill>
                  <a:latin typeface="Arial" panose="020B0604020202020204" pitchFamily="34" charset="0"/>
                  <a:ea typeface="SimSun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椭圆 27"/>
            <p:cNvSpPr/>
            <p:nvPr>
              <p:custDataLst>
                <p:tags r:id="rId9"/>
              </p:custDataLst>
            </p:nvPr>
          </p:nvSpPr>
          <p:spPr>
            <a:xfrm>
              <a:off x="14138" y="8416"/>
              <a:ext cx="3476" cy="117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charset="0"/>
                <a:ea typeface="阿里巴巴普惠体 R" panose="00020600040101010101" pitchFamily="18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Dominator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" name="Text Box 8" descr="7b0a202020202262756c6c6574223a20227b5c2263617465676f727949645c223a31303030362c5c2274656d706c61746549645c223a32303233313234337d222c0a20202020227461726765744964223a202270726f636573734f6e6c696e6554657874426f78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7375" y="961390"/>
            <a:ext cx="11017250" cy="78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360045" indent="-360045">
              <a:lnSpc>
                <a:spcPct val="150000"/>
              </a:lnSpc>
              <a:spcBef>
                <a:spcPts val="0"/>
              </a:spcBef>
              <a:buClrTx/>
              <a:buSzPct val="200000"/>
              <a:buFontTx/>
              <a:buBlip>
                <a:blip r:embed="rId2"/>
              </a:buBlip>
            </a:pPr>
            <a:r>
              <a:rPr lang="en-US" altLang="zh-CN" sz="30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X </a:t>
            </a:r>
            <a:r>
              <a:rPr lang="en-US" altLang="zh-CN" sz="3000" dirty="0">
                <a:solidFill>
                  <a:srgbClr val="FF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strictly dominates</a:t>
            </a:r>
            <a:r>
              <a:rPr lang="en-US" altLang="zh-CN" sz="30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Y if X dominates Y and X!=Y </a:t>
            </a:r>
            <a:endParaRPr lang="en-US" altLang="zh-CN" sz="30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15" name="表格 14"/>
          <p:cNvGraphicFramePr/>
          <p:nvPr>
            <p:custDataLst>
              <p:tags r:id="rId3"/>
            </p:custDataLst>
          </p:nvPr>
        </p:nvGraphicFramePr>
        <p:xfrm>
          <a:off x="1294765" y="2952115"/>
          <a:ext cx="3545205" cy="289560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594995"/>
                <a:gridCol w="2950210"/>
              </a:tblGrid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2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  sum=0</a:t>
                      </a:r>
                      <a:endParaRPr lang="en-US" altLang="zh-CN" sz="2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  i=1</a:t>
                      </a:r>
                      <a:endParaRPr lang="en-US" altLang="zh-CN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auto">
                        <a:buNone/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while (i</a:t>
                      </a:r>
                      <a:r>
                        <a:rPr lang="zh-CN" alt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＜</a:t>
                      </a:r>
                      <a:r>
                        <a:rPr lang="en-US" altLang="zh-CN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N) do</a:t>
                      </a:r>
                      <a:endParaRPr lang="en-US" altLang="zh-CN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72644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260" checksum="2221247748"/>
                          </a:ext>
                        </a:extLst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i=i+1</a:t>
                      </a:r>
                      <a:endParaRPr lang="en-US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2644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260" checksum="2221247748"/>
                          </a:ext>
                        </a:extLst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sum=sum+i</a:t>
                      </a:r>
                      <a:endParaRPr lang="en-US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fontAlgn="auto">
                        <a:buNone/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endwhile</a:t>
                      </a:r>
                      <a:endParaRPr lang="en-US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61B78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print (sum)</a:t>
                      </a:r>
                      <a:endParaRPr lang="en-US" altLang="zh-CN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61B78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表格 49"/>
          <p:cNvGraphicFramePr/>
          <p:nvPr>
            <p:custDataLst>
              <p:tags r:id="rId4"/>
            </p:custDataLst>
          </p:nvPr>
        </p:nvGraphicFramePr>
        <p:xfrm>
          <a:off x="1104265" y="5382895"/>
          <a:ext cx="3925570" cy="5022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5000"/>
                    </a:prstClr>
                  </a:outerShdw>
                </a:effectLst>
                <a:tableStyleId>{5940675A-B579-460E-94D1-54222C63F5DA}</a:tableStyleId>
              </a:tblPr>
              <a:tblGrid>
                <a:gridCol w="659130"/>
                <a:gridCol w="3266440"/>
              </a:tblGrid>
              <a:tr h="5022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3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3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29065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3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print (sum)</a:t>
                      </a:r>
                      <a:endParaRPr lang="en-US" altLang="zh-CN" sz="23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29065"/>
                    </a:solidFill>
                  </a:tcPr>
                </a:tc>
              </a:tr>
            </a:tbl>
          </a:graphicData>
        </a:graphic>
      </p:graphicFrame>
      <p:pic>
        <p:nvPicPr>
          <p:cNvPr id="23" name="图片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439785" y="1731645"/>
            <a:ext cx="3194633" cy="4320000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5707380" y="5466080"/>
            <a:ext cx="5363210" cy="745490"/>
            <a:chOff x="9168" y="8416"/>
            <a:chExt cx="8446" cy="1174"/>
          </a:xfrm>
        </p:grpSpPr>
        <p:grpSp>
          <p:nvGrpSpPr>
            <p:cNvPr id="25" name="组合 24"/>
            <p:cNvGrpSpPr/>
            <p:nvPr/>
          </p:nvGrpSpPr>
          <p:grpSpPr>
            <a:xfrm>
              <a:off x="9168" y="8416"/>
              <a:ext cx="4582" cy="1022"/>
              <a:chOff x="7475" y="4703"/>
              <a:chExt cx="4582" cy="1022"/>
            </a:xfrm>
          </p:grpSpPr>
          <p:sp>
            <p:nvSpPr>
              <p:cNvPr id="26" name="矩形 25"/>
              <p:cNvSpPr/>
              <p:nvPr>
                <p:custDataLst>
                  <p:tags r:id="rId7"/>
                </p:custDataLst>
              </p:nvPr>
            </p:nvSpPr>
            <p:spPr>
              <a:xfrm>
                <a:off x="7475" y="4703"/>
                <a:ext cx="4104" cy="1022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srgbClr val="005CA2"/>
                </a:solidFill>
              </a:ln>
              <a:effectLst>
                <a:outerShdw blurRad="63500" dist="38100" dir="2700000" algn="tl" rotWithShape="0">
                  <a:srgbClr val="005CA2">
                    <a:lumMod val="50000"/>
                    <a:alpha val="25000"/>
                  </a:srgbClr>
                </a:outerShdw>
                <a:reflection blurRad="76200" stA="32000" endPos="33000" dir="5400000" sy="-100000" algn="bl" rotWithShape="0"/>
              </a:effectLst>
            </p:spPr>
            <p:style>
              <a:lnRef idx="2">
                <a:srgbClr val="005CA2">
                  <a:shade val="50000"/>
                </a:srgbClr>
              </a:lnRef>
              <a:fillRef idx="1">
                <a:srgbClr val="005CA2"/>
              </a:fillRef>
              <a:effectRef idx="0">
                <a:srgbClr val="005CA2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汉仪正圆-55W" panose="00020600040101010101" pitchFamily="18" charset="-122"/>
                  <a:ea typeface="汉仪正圆-55W" panose="00020600040101010101" pitchFamily="18" charset="-122"/>
                  <a:cs typeface="+mn-ea"/>
                </a:endParaRPr>
              </a:p>
            </p:txBody>
          </p:sp>
          <p:sp>
            <p:nvSpPr>
              <p:cNvPr id="27" name="Text Box 9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475" y="4838"/>
                <a:ext cx="4582" cy="6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9pPr>
              </a:lstStyle>
              <a:p>
                <a:pPr marL="342900" indent="-342900" algn="l">
                  <a:spcBef>
                    <a:spcPct val="0"/>
                  </a:spcBef>
                  <a:buClrTx/>
                  <a:buFont typeface="Wingdings" panose="05000000000000000000" charset="0"/>
                  <a:buChar char="Ø"/>
                </a:pPr>
                <a:r>
                  <a:rPr lang="en-US" altLang="zh-CN" sz="2200" b="0" dirty="0">
                    <a:solidFill>
                      <a:srgbClr val="FF0000"/>
                    </a:solidFill>
                    <a:latin typeface="Arial" panose="020B0604020202020204" pitchFamily="34" charset="0"/>
                    <a:ea typeface="SimSun" pitchFamily="2" charset="-122"/>
                    <a:cs typeface="Arial" panose="020B0604020202020204" pitchFamily="34" charset="0"/>
                  </a:rPr>
                  <a:t>SDOM(6)={1,3}      </a:t>
                </a:r>
                <a:endParaRPr lang="en-US" altLang="zh-CN" sz="2200" b="0" dirty="0">
                  <a:solidFill>
                    <a:srgbClr val="FF0000"/>
                  </a:solidFill>
                  <a:latin typeface="Arial" panose="020B0604020202020204" pitchFamily="34" charset="0"/>
                  <a:ea typeface="SimSun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椭圆 27"/>
            <p:cNvSpPr/>
            <p:nvPr>
              <p:custDataLst>
                <p:tags r:id="rId9"/>
              </p:custDataLst>
            </p:nvPr>
          </p:nvSpPr>
          <p:spPr>
            <a:xfrm>
              <a:off x="14138" y="8416"/>
              <a:ext cx="3476" cy="117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charset="0"/>
                <a:ea typeface="阿里巴巴普惠体 R" panose="00020600040101010101" pitchFamily="18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Dominator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" name="Text Box 8" descr="7b0a202020202262756c6c6574223a20227b5c2263617465676f727949645c223a31303030362c5c2274656d706c61746549645c223a32303233313234337d222c0a20202020227461726765744964223a202270726f636573734f6e6c696e6554657874426f78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6100" y="1085850"/>
            <a:ext cx="8896350" cy="1116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360045" indent="-360045">
              <a:lnSpc>
                <a:spcPts val="4000"/>
              </a:lnSpc>
              <a:spcBef>
                <a:spcPts val="0"/>
              </a:spcBef>
              <a:buClrTx/>
              <a:buSzPct val="200000"/>
              <a:buFontTx/>
              <a:buBlip>
                <a:blip r:embed="rId2"/>
              </a:buBlip>
            </a:pPr>
            <a:r>
              <a:rPr lang="en-US" altLang="zh-CN" sz="30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</a:t>
            </a:r>
            <a:r>
              <a:rPr lang="en-US" altLang="zh-CN" sz="30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X is </a:t>
            </a:r>
            <a:r>
              <a:rPr lang="en-US" altLang="zh-CN" sz="3000" dirty="0">
                <a:solidFill>
                  <a:srgbClr val="FF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the immediate dominator</a:t>
            </a:r>
            <a:r>
              <a:rPr lang="en-US" altLang="zh-CN" sz="30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 of Y if X is the last dominator of Y along a path from Start to Y.</a:t>
            </a:r>
            <a:r>
              <a:rPr lang="en-US" altLang="zh-CN" sz="30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</a:t>
            </a:r>
            <a:endParaRPr lang="en-US" altLang="zh-CN" sz="30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15" name="表格 14"/>
          <p:cNvGraphicFramePr/>
          <p:nvPr>
            <p:custDataLst>
              <p:tags r:id="rId3"/>
            </p:custDataLst>
          </p:nvPr>
        </p:nvGraphicFramePr>
        <p:xfrm>
          <a:off x="1294765" y="2952115"/>
          <a:ext cx="3545205" cy="289560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594995"/>
                <a:gridCol w="2950210"/>
              </a:tblGrid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2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  sum=0</a:t>
                      </a:r>
                      <a:endParaRPr lang="en-US" altLang="zh-CN" sz="2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  i=1</a:t>
                      </a:r>
                      <a:endParaRPr lang="en-US" altLang="zh-CN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auto">
                        <a:buNone/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while (i</a:t>
                      </a:r>
                      <a:r>
                        <a:rPr lang="zh-CN" alt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＜</a:t>
                      </a:r>
                      <a:r>
                        <a:rPr lang="en-US" altLang="zh-CN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N) do</a:t>
                      </a:r>
                      <a:endParaRPr lang="en-US" altLang="zh-CN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72644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260" checksum="2221247748"/>
                          </a:ext>
                        </a:extLst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i=i+1</a:t>
                      </a:r>
                      <a:endParaRPr lang="en-US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2644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260" checksum="2221247748"/>
                          </a:ext>
                        </a:extLst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sum=sum+i</a:t>
                      </a:r>
                      <a:endParaRPr lang="en-US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fontAlgn="auto">
                        <a:buNone/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endwhile</a:t>
                      </a:r>
                      <a:endParaRPr lang="en-US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61B78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print (sum)</a:t>
                      </a:r>
                      <a:endParaRPr lang="en-US" altLang="zh-CN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61B78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表格 49"/>
          <p:cNvGraphicFramePr/>
          <p:nvPr>
            <p:custDataLst>
              <p:tags r:id="rId4"/>
            </p:custDataLst>
          </p:nvPr>
        </p:nvGraphicFramePr>
        <p:xfrm>
          <a:off x="1104265" y="5382895"/>
          <a:ext cx="3925570" cy="5022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5000"/>
                    </a:prstClr>
                  </a:outerShdw>
                </a:effectLst>
                <a:tableStyleId>{5940675A-B579-460E-94D1-54222C63F5DA}</a:tableStyleId>
              </a:tblPr>
              <a:tblGrid>
                <a:gridCol w="659130"/>
                <a:gridCol w="3266440"/>
              </a:tblGrid>
              <a:tr h="5022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3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3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29065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3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print (sum)</a:t>
                      </a:r>
                      <a:endParaRPr lang="en-US" altLang="zh-CN" sz="23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29065"/>
                    </a:solidFill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15985" y="1635125"/>
            <a:ext cx="3194633" cy="4320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783580" y="5369560"/>
            <a:ext cx="5363210" cy="745490"/>
            <a:chOff x="9168" y="8416"/>
            <a:chExt cx="8446" cy="1174"/>
          </a:xfrm>
        </p:grpSpPr>
        <p:grpSp>
          <p:nvGrpSpPr>
            <p:cNvPr id="16" name="组合 15"/>
            <p:cNvGrpSpPr/>
            <p:nvPr/>
          </p:nvGrpSpPr>
          <p:grpSpPr>
            <a:xfrm>
              <a:off x="9168" y="8416"/>
              <a:ext cx="3631" cy="1022"/>
              <a:chOff x="7475" y="4703"/>
              <a:chExt cx="3631" cy="1022"/>
            </a:xfrm>
          </p:grpSpPr>
          <p:sp>
            <p:nvSpPr>
              <p:cNvPr id="17" name="矩形 16"/>
              <p:cNvSpPr/>
              <p:nvPr>
                <p:custDataLst>
                  <p:tags r:id="rId7"/>
                </p:custDataLst>
              </p:nvPr>
            </p:nvSpPr>
            <p:spPr>
              <a:xfrm>
                <a:off x="7475" y="4703"/>
                <a:ext cx="3631" cy="1022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srgbClr val="005CA2"/>
                </a:solidFill>
              </a:ln>
              <a:effectLst>
                <a:outerShdw blurRad="63500" dist="38100" dir="2700000" algn="tl" rotWithShape="0">
                  <a:srgbClr val="005CA2">
                    <a:lumMod val="50000"/>
                    <a:alpha val="25000"/>
                  </a:srgbClr>
                </a:outerShdw>
                <a:reflection blurRad="76200" stA="32000" endPos="33000" dir="5400000" sy="-100000" algn="bl" rotWithShape="0"/>
              </a:effectLst>
            </p:spPr>
            <p:style>
              <a:lnRef idx="2">
                <a:srgbClr val="005CA2">
                  <a:shade val="50000"/>
                </a:srgbClr>
              </a:lnRef>
              <a:fillRef idx="1">
                <a:srgbClr val="005CA2"/>
              </a:fillRef>
              <a:effectRef idx="0">
                <a:srgbClr val="005CA2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汉仪正圆-55W" panose="00020600040101010101" pitchFamily="18" charset="-122"/>
                  <a:ea typeface="汉仪正圆-55W" panose="00020600040101010101" pitchFamily="18" charset="-122"/>
                  <a:cs typeface="+mn-ea"/>
                </a:endParaRPr>
              </a:p>
            </p:txBody>
          </p:sp>
          <p:sp>
            <p:nvSpPr>
              <p:cNvPr id="18" name="Text Box 9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475" y="4838"/>
                <a:ext cx="3630" cy="6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9pPr>
              </a:lstStyle>
              <a:p>
                <a:pPr marL="342900" indent="-342900" algn="l">
                  <a:spcBef>
                    <a:spcPct val="0"/>
                  </a:spcBef>
                  <a:buClrTx/>
                  <a:buFont typeface="Wingdings" panose="05000000000000000000" charset="0"/>
                  <a:buChar char="Ø"/>
                </a:pPr>
                <a:r>
                  <a:rPr lang="en-US" altLang="zh-CN" sz="2200" b="0" dirty="0">
                    <a:solidFill>
                      <a:srgbClr val="FF0000"/>
                    </a:solidFill>
                    <a:latin typeface="Arial" panose="020B0604020202020204" pitchFamily="34" charset="0"/>
                    <a:ea typeface="SimSun" pitchFamily="2" charset="-122"/>
                    <a:cs typeface="Arial" panose="020B0604020202020204" pitchFamily="34" charset="0"/>
                  </a:rPr>
                  <a:t>IDOM(6)={3}         </a:t>
                </a:r>
                <a:endParaRPr lang="en-US" altLang="zh-CN" sz="2200" b="0" dirty="0">
                  <a:solidFill>
                    <a:srgbClr val="FF0000"/>
                  </a:solidFill>
                  <a:latin typeface="Arial" panose="020B0604020202020204" pitchFamily="34" charset="0"/>
                  <a:ea typeface="SimSun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椭圆 18"/>
            <p:cNvSpPr/>
            <p:nvPr>
              <p:custDataLst>
                <p:tags r:id="rId9"/>
              </p:custDataLst>
            </p:nvPr>
          </p:nvSpPr>
          <p:spPr>
            <a:xfrm>
              <a:off x="14138" y="8416"/>
              <a:ext cx="3476" cy="117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charset="0"/>
                <a:ea typeface="阿里巴巴普惠体 R" panose="00020600040101010101" pitchFamily="18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Dominator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" name="Text Box 8" descr="7b0a202020202262756c6c6574223a20227b5c2263617465676f727949645c223a31303030362c5c2274656d706c61746549645c223a32303233313234337d222c0a20202020227461726765744964223a202270726f636573734f6e6c696e6554657874426f78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9085" y="1125855"/>
            <a:ext cx="8896350" cy="156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457200" indent="-457200">
              <a:lnSpc>
                <a:spcPts val="4000"/>
              </a:lnSpc>
              <a:spcBef>
                <a:spcPts val="0"/>
              </a:spcBef>
              <a:buClrTx/>
              <a:buSzPct val="200000"/>
              <a:buFontTx/>
              <a:buBlip>
                <a:blip r:embed="rId2"/>
              </a:buBlip>
            </a:pPr>
            <a:r>
              <a:rPr lang="en-US" altLang="zh-CN" sz="30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</a:t>
            </a:r>
            <a:r>
              <a:rPr lang="en-US" altLang="zh-CN" sz="30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X </a:t>
            </a:r>
            <a:r>
              <a:rPr lang="en-US" altLang="zh-CN" sz="3000" dirty="0">
                <a:solidFill>
                  <a:srgbClr val="FF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post-dominates</a:t>
            </a:r>
            <a:r>
              <a:rPr lang="en-US" altLang="zh-CN" sz="30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 Y if every possible program path from Y to End has to pass X.</a:t>
            </a:r>
            <a:r>
              <a:rPr lang="en-US" altLang="zh-CN" sz="30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</a:t>
            </a:r>
            <a:endParaRPr lang="en-US" altLang="zh-CN" sz="30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marL="539750" indent="360045">
              <a:lnSpc>
                <a:spcPct val="100000"/>
              </a:lnSpc>
              <a:spcBef>
                <a:spcPts val="10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Strict post-dominator, immediate post-dominance.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15" name="表格 14"/>
          <p:cNvGraphicFramePr/>
          <p:nvPr>
            <p:custDataLst>
              <p:tags r:id="rId3"/>
            </p:custDataLst>
          </p:nvPr>
        </p:nvGraphicFramePr>
        <p:xfrm>
          <a:off x="1294765" y="3256915"/>
          <a:ext cx="3545205" cy="289560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594995"/>
                <a:gridCol w="2950210"/>
              </a:tblGrid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2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  sum=0</a:t>
                      </a:r>
                      <a:endParaRPr lang="en-US" altLang="zh-CN" sz="2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  i=1</a:t>
                      </a:r>
                      <a:endParaRPr lang="en-US" altLang="zh-CN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auto">
                        <a:buNone/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while (i</a:t>
                      </a:r>
                      <a:r>
                        <a:rPr lang="zh-CN" alt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＜</a:t>
                      </a:r>
                      <a:r>
                        <a:rPr lang="en-US" altLang="zh-CN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N) do</a:t>
                      </a:r>
                      <a:endParaRPr lang="en-US" altLang="zh-CN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72644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260" checksum="2221247748"/>
                          </a:ext>
                        </a:extLst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i=i+1</a:t>
                      </a:r>
                      <a:endParaRPr lang="en-US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2644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260" checksum="2221247748"/>
                          </a:ext>
                        </a:extLst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sum=sum+i</a:t>
                      </a:r>
                      <a:endParaRPr lang="en-US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fontAlgn="auto">
                        <a:buNone/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endwhile</a:t>
                      </a:r>
                      <a:endParaRPr lang="en-US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61B78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print (sum)</a:t>
                      </a:r>
                      <a:endParaRPr lang="en-US" altLang="zh-CN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61B78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表格 49"/>
          <p:cNvGraphicFramePr/>
          <p:nvPr>
            <p:custDataLst>
              <p:tags r:id="rId4"/>
            </p:custDataLst>
          </p:nvPr>
        </p:nvGraphicFramePr>
        <p:xfrm>
          <a:off x="1104265" y="5687695"/>
          <a:ext cx="3925570" cy="5022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5000"/>
                    </a:prstClr>
                  </a:outerShdw>
                </a:effectLst>
                <a:tableStyleId>{5940675A-B579-460E-94D1-54222C63F5DA}</a:tableStyleId>
              </a:tblPr>
              <a:tblGrid>
                <a:gridCol w="659130"/>
                <a:gridCol w="3266440"/>
              </a:tblGrid>
              <a:tr h="5022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3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3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29065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3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print (sum)</a:t>
                      </a:r>
                      <a:endParaRPr lang="en-US" altLang="zh-CN" sz="23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29065"/>
                    </a:solidFill>
                  </a:tcPr>
                </a:tc>
              </a:tr>
            </a:tbl>
          </a:graphicData>
        </a:graphic>
      </p:graphicFrame>
      <p:sp>
        <p:nvSpPr>
          <p:cNvPr id="76" name="椭圆 75"/>
          <p:cNvSpPr/>
          <p:nvPr>
            <p:custDataLst>
              <p:tags r:id="rId5"/>
            </p:custDataLst>
          </p:nvPr>
        </p:nvSpPr>
        <p:spPr>
          <a:xfrm>
            <a:off x="9434195" y="2142490"/>
            <a:ext cx="1174750" cy="436245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rgbClr val="005CA2">
              <a:shade val="50000"/>
            </a:srgbClr>
          </a:lnRef>
          <a:fillRef idx="1">
            <a:srgbClr val="005CA2"/>
          </a:fillRef>
          <a:effectRef idx="0">
            <a:srgbClr val="005CA2"/>
          </a:effectRef>
          <a:fontRef idx="minor">
            <a:sysClr val="window" lastClr="FFFFFF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ctr"/>
            <a:endParaRPr lang="zh-CN" altLang="en-US" dirty="0"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775065" y="1849120"/>
            <a:ext cx="3194685" cy="4319905"/>
          </a:xfrm>
          <a:prstGeom prst="rect">
            <a:avLst/>
          </a:prstGeom>
        </p:spPr>
      </p:pic>
      <p:sp>
        <p:nvSpPr>
          <p:cNvPr id="21" name="椭圆 20"/>
          <p:cNvSpPr/>
          <p:nvPr>
            <p:custDataLst>
              <p:tags r:id="rId8"/>
            </p:custDataLst>
          </p:nvPr>
        </p:nvSpPr>
        <p:spPr>
          <a:xfrm>
            <a:off x="9358630" y="4042410"/>
            <a:ext cx="1174750" cy="436245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rgbClr val="005CA2">
              <a:shade val="50000"/>
            </a:srgbClr>
          </a:lnRef>
          <a:fillRef idx="1">
            <a:srgbClr val="005CA2"/>
          </a:fillRef>
          <a:effectRef idx="0">
            <a:srgbClr val="005CA2"/>
          </a:effectRef>
          <a:fontRef idx="minor">
            <a:sysClr val="window" lastClr="FFFFFF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ctr"/>
            <a:endParaRPr lang="zh-CN" altLang="en-US" dirty="0"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793740" y="5041265"/>
            <a:ext cx="2875280" cy="1212850"/>
            <a:chOff x="8224" y="7395"/>
            <a:chExt cx="4528" cy="1910"/>
          </a:xfrm>
        </p:grpSpPr>
        <p:sp>
          <p:nvSpPr>
            <p:cNvPr id="23" name="矩形 22"/>
            <p:cNvSpPr/>
            <p:nvPr>
              <p:custDataLst>
                <p:tags r:id="rId9"/>
              </p:custDataLst>
            </p:nvPr>
          </p:nvSpPr>
          <p:spPr>
            <a:xfrm>
              <a:off x="8224" y="7395"/>
              <a:ext cx="4208" cy="174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5CA2"/>
              </a:solidFill>
            </a:ln>
            <a:effectLst>
              <a:outerShdw blurRad="63500" dist="38100" dir="2700000" algn="tl" rotWithShape="0">
                <a:srgbClr val="005CA2">
                  <a:lumMod val="50000"/>
                  <a:alpha val="25000"/>
                </a:srgbClr>
              </a:outerShdw>
              <a:reflection blurRad="76200" stA="32000" endPos="33000" dir="5400000" sy="-100000" algn="bl" rotWithShape="0"/>
            </a:effectLst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正圆-55W" panose="00020600040101010101" pitchFamily="18" charset="-122"/>
                <a:ea typeface="汉仪正圆-55W" panose="00020600040101010101" pitchFamily="18" charset="-122"/>
                <a:cs typeface="+mn-ea"/>
              </a:endParaRPr>
            </a:p>
          </p:txBody>
        </p:sp>
        <p:sp>
          <p:nvSpPr>
            <p:cNvPr id="24" name="Text Box 9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8224" y="7395"/>
              <a:ext cx="4529" cy="1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ysClr val="windowText" lastClr="000000"/>
                  </a:solidFill>
                  <a:latin typeface="Lucida Sans" panose="020B0602030504020204" pitchFamily="34" charset="0"/>
                  <a:ea typeface="微软雅黑 Light" panose="020B0502040204020203" charset="-122"/>
                  <a:cs typeface="+mn-ea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ysClr val="windowText" lastClr="000000"/>
                  </a:solidFill>
                  <a:latin typeface="Lucida Sans" panose="020B0602030504020204" pitchFamily="34" charset="0"/>
                  <a:ea typeface="微软雅黑 Light" panose="020B0502040204020203" charset="-122"/>
                  <a:cs typeface="+mn-ea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ysClr val="windowText" lastClr="000000"/>
                  </a:solidFill>
                  <a:latin typeface="Lucida Sans" panose="020B0602030504020204" pitchFamily="34" charset="0"/>
                  <a:ea typeface="微软雅黑 Light" panose="020B0502040204020203" charset="-122"/>
                  <a:cs typeface="+mn-ea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ysClr val="windowText" lastClr="000000"/>
                  </a:solidFill>
                  <a:latin typeface="Lucida Sans" panose="020B0602030504020204" pitchFamily="34" charset="0"/>
                  <a:ea typeface="微软雅黑 Light" panose="020B0502040204020203" charset="-122"/>
                  <a:cs typeface="+mn-ea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ysClr val="windowText" lastClr="000000"/>
                  </a:solidFill>
                  <a:latin typeface="Lucida Sans" panose="020B0602030504020204" pitchFamily="34" charset="0"/>
                  <a:ea typeface="微软雅黑 Light" panose="020B0502040204020203" charset="-122"/>
                  <a:cs typeface="+mn-ea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ysClr val="windowText" lastClr="000000"/>
                  </a:solidFill>
                  <a:latin typeface="Lucida Sans" panose="020B0602030504020204" pitchFamily="34" charset="0"/>
                  <a:ea typeface="微软雅黑 Light" panose="020B0502040204020203" charset="-122"/>
                  <a:cs typeface="+mn-ea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ysClr val="windowText" lastClr="000000"/>
                  </a:solidFill>
                  <a:latin typeface="Lucida Sans" panose="020B0602030504020204" pitchFamily="34" charset="0"/>
                  <a:ea typeface="微软雅黑 Light" panose="020B0502040204020203" charset="-122"/>
                  <a:cs typeface="+mn-ea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ysClr val="windowText" lastClr="000000"/>
                  </a:solidFill>
                  <a:latin typeface="Lucida Sans" panose="020B0602030504020204" pitchFamily="34" charset="0"/>
                  <a:ea typeface="微软雅黑 Light" panose="020B0502040204020203" charset="-122"/>
                  <a:cs typeface="+mn-ea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ysClr val="windowText" lastClr="000000"/>
                  </a:solidFill>
                  <a:latin typeface="Lucida Sans" panose="020B0602030504020204" pitchFamily="34" charset="0"/>
                  <a:ea typeface="微软雅黑 Light" panose="020B0502040204020203" charset="-122"/>
                  <a:cs typeface="+mn-ea"/>
                </a:defRPr>
              </a:lvl9pPr>
            </a:lstStyle>
            <a:p>
              <a:pPr marL="342900" indent="-342900" algn="l">
                <a:lnSpc>
                  <a:spcPct val="150000"/>
                </a:lnSpc>
                <a:spcBef>
                  <a:spcPct val="0"/>
                </a:spcBef>
                <a:buClrTx/>
                <a:buFont typeface="Wingdings" panose="05000000000000000000" charset="0"/>
                <a:buChar char="Ø"/>
              </a:pPr>
              <a:r>
                <a:rPr lang="en-US" altLang="zh-CN" sz="2200" b="0" dirty="0">
                  <a:solidFill>
                    <a:srgbClr val="FF0000"/>
                  </a:solidFill>
                  <a:latin typeface="Arial" panose="020B0604020202020204" pitchFamily="34" charset="0"/>
                  <a:ea typeface="SimSun" pitchFamily="2" charset="-122"/>
                  <a:cs typeface="Arial" panose="020B0604020202020204" pitchFamily="34" charset="0"/>
                </a:rPr>
                <a:t>SPDOM(4)={3,6} </a:t>
              </a:r>
              <a:endParaRPr lang="en-US" altLang="zh-CN" sz="2200" b="0" dirty="0">
                <a:solidFill>
                  <a:srgbClr val="FF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endParaRPr>
            </a:p>
            <a:p>
              <a:pPr marL="342900" indent="-342900" algn="l">
                <a:lnSpc>
                  <a:spcPct val="150000"/>
                </a:lnSpc>
                <a:spcBef>
                  <a:spcPct val="0"/>
                </a:spcBef>
                <a:buClrTx/>
                <a:buFont typeface="Wingdings" panose="05000000000000000000" charset="0"/>
                <a:buChar char="Ø"/>
              </a:pPr>
              <a:r>
                <a:rPr lang="en-US" altLang="zh-CN" sz="2200" b="0" dirty="0">
                  <a:solidFill>
                    <a:srgbClr val="FF0000"/>
                  </a:solidFill>
                  <a:latin typeface="Arial" panose="020B0604020202020204" pitchFamily="34" charset="0"/>
                  <a:ea typeface="SimSun" pitchFamily="2" charset="-122"/>
                  <a:cs typeface="Arial" panose="020B0604020202020204" pitchFamily="34" charset="0"/>
                </a:rPr>
                <a:t> IPDOM(4)=3          </a:t>
              </a:r>
              <a:endParaRPr lang="en-US" altLang="zh-CN" sz="2200" b="0" dirty="0">
                <a:solidFill>
                  <a:srgbClr val="FF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1"/>
      <p:bldP spid="76" grpId="1" animBg="1"/>
      <p:bldP spid="21" grpId="0" bldLvl="0" animBg="1"/>
      <p:bldP spid="21" grpId="1" animBg="1"/>
      <p:bldP spid="21" grpId="2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Back Edges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1" name="Text Box 8" descr="7b0a202020202262756c6c6574223a20227b5c2263617465676f727949645c223a31303030362c5c2274656d706c61746549645c223a32303233313234337d222c0a20202020227461726765744964223a202270726f636573734f6e6c696e6554657874426f78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24840" y="1188085"/>
            <a:ext cx="10467340" cy="1233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457200" indent="-360045">
              <a:lnSpc>
                <a:spcPts val="4000"/>
              </a:lnSpc>
              <a:spcBef>
                <a:spcPts val="0"/>
              </a:spcBef>
              <a:buClrTx/>
              <a:buSzPct val="200000"/>
              <a:buFontTx/>
              <a:buBlip>
                <a:blip r:embed="rId2"/>
              </a:buBlip>
            </a:pPr>
            <a:r>
              <a:rPr lang="en-US" altLang="zh-CN" sz="30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A back edge is an edge whose head dominates its tail</a:t>
            </a:r>
            <a:endParaRPr lang="en-US" altLang="zh-CN" sz="30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marL="720090" indent="360045">
              <a:lnSpc>
                <a:spcPts val="4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zh-CN" sz="30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Back edges often identify loops.</a:t>
            </a:r>
            <a:endParaRPr lang="en-US" altLang="zh-CN" sz="30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870133" y="2891790"/>
            <a:ext cx="2451735" cy="3321685"/>
            <a:chOff x="7670" y="4363"/>
            <a:chExt cx="3861" cy="5231"/>
          </a:xfrm>
        </p:grpSpPr>
        <p:sp>
          <p:nvSpPr>
            <p:cNvPr id="125" name="矩形 124"/>
            <p:cNvSpPr/>
            <p:nvPr>
              <p:custDataLst>
                <p:tags r:id="rId3"/>
              </p:custDataLst>
            </p:nvPr>
          </p:nvSpPr>
          <p:spPr>
            <a:xfrm>
              <a:off x="8659" y="4363"/>
              <a:ext cx="1888" cy="780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l"/>
              <a:r>
                <a:rPr lang="en-US" altLang="zh-CN" sz="15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1: sum=0</a:t>
              </a:r>
              <a:endParaRPr lang="en-US" altLang="zh-CN" sz="1500" dirty="0">
                <a:solidFill>
                  <a:sysClr val="windowText" lastClr="000000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  <a:p>
              <a:pPr algn="l"/>
              <a:r>
                <a:rPr lang="en-US" altLang="zh-CN" sz="15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2: i=1</a:t>
              </a:r>
              <a:endParaRPr lang="en-US" altLang="zh-CN" sz="1500" dirty="0">
                <a:solidFill>
                  <a:sysClr val="windowText" lastClr="000000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</p:txBody>
        </p:sp>
        <p:cxnSp>
          <p:nvCxnSpPr>
            <p:cNvPr id="126" name="直接箭头连接符 125"/>
            <p:cNvCxnSpPr/>
            <p:nvPr>
              <p:custDataLst>
                <p:tags r:id="rId4"/>
              </p:custDataLst>
            </p:nvPr>
          </p:nvCxnSpPr>
          <p:spPr>
            <a:xfrm rot="5400000">
              <a:off x="11304" y="5890"/>
              <a:ext cx="0" cy="45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med" len="lg"/>
            </a:ln>
          </p:spPr>
          <p:style>
            <a:lnRef idx="1">
              <a:srgbClr val="005CA2"/>
            </a:lnRef>
            <a:fillRef idx="0">
              <a:srgbClr val="005CA2"/>
            </a:fillRef>
            <a:effectRef idx="0">
              <a:srgbClr val="005CA2"/>
            </a:effectRef>
            <a:fontRef idx="minor">
              <a:sysClr val="windowText" lastClr="000000"/>
            </a:fontRef>
          </p:style>
        </p:cxnSp>
        <p:cxnSp>
          <p:nvCxnSpPr>
            <p:cNvPr id="127" name="直接箭头连接符 126"/>
            <p:cNvCxnSpPr/>
            <p:nvPr>
              <p:custDataLst>
                <p:tags r:id="rId5"/>
              </p:custDataLst>
            </p:nvPr>
          </p:nvCxnSpPr>
          <p:spPr>
            <a:xfrm>
              <a:off x="9603" y="7915"/>
              <a:ext cx="0" cy="4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 w="med" len="lg"/>
            </a:ln>
          </p:spPr>
          <p:style>
            <a:lnRef idx="1">
              <a:srgbClr val="005CA2"/>
            </a:lnRef>
            <a:fillRef idx="0">
              <a:srgbClr val="005CA2"/>
            </a:fillRef>
            <a:effectRef idx="0">
              <a:srgbClr val="005CA2"/>
            </a:effectRef>
            <a:fontRef idx="minor">
              <a:sysClr val="windowText" lastClr="000000"/>
            </a:fontRef>
          </p:style>
        </p:cxnSp>
        <p:cxnSp>
          <p:nvCxnSpPr>
            <p:cNvPr id="128" name="直接箭头连接符 127"/>
            <p:cNvCxnSpPr/>
            <p:nvPr>
              <p:custDataLst>
                <p:tags r:id="rId6"/>
              </p:custDataLst>
            </p:nvPr>
          </p:nvCxnSpPr>
          <p:spPr>
            <a:xfrm flipH="1">
              <a:off x="9603" y="8347"/>
              <a:ext cx="19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 w="med" len="lg"/>
            </a:ln>
          </p:spPr>
          <p:style>
            <a:lnRef idx="1">
              <a:srgbClr val="005CA2"/>
            </a:lnRef>
            <a:fillRef idx="0">
              <a:srgbClr val="005CA2"/>
            </a:fillRef>
            <a:effectRef idx="0">
              <a:srgbClr val="005CA2"/>
            </a:effectRef>
            <a:fontRef idx="minor">
              <a:sysClr val="windowText" lastClr="000000"/>
            </a:fontRef>
          </p:style>
        </p:cxnSp>
        <p:cxnSp>
          <p:nvCxnSpPr>
            <p:cNvPr id="129" name="直接箭头连接符 128"/>
            <p:cNvCxnSpPr/>
            <p:nvPr>
              <p:custDataLst>
                <p:tags r:id="rId7"/>
              </p:custDataLst>
            </p:nvPr>
          </p:nvCxnSpPr>
          <p:spPr>
            <a:xfrm>
              <a:off x="11528" y="6112"/>
              <a:ext cx="0" cy="22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 w="med" len="lg"/>
            </a:ln>
          </p:spPr>
          <p:style>
            <a:lnRef idx="1">
              <a:srgbClr val="005CA2"/>
            </a:lnRef>
            <a:fillRef idx="0">
              <a:srgbClr val="005CA2"/>
            </a:fillRef>
            <a:effectRef idx="0">
              <a:srgbClr val="005CA2"/>
            </a:effectRef>
            <a:fontRef idx="minor">
              <a:sysClr val="windowText" lastClr="000000"/>
            </a:fontRef>
          </p:style>
        </p:cxnSp>
        <p:cxnSp>
          <p:nvCxnSpPr>
            <p:cNvPr id="130" name="直接箭头连接符 129"/>
            <p:cNvCxnSpPr/>
            <p:nvPr>
              <p:custDataLst>
                <p:tags r:id="rId8"/>
              </p:custDataLst>
            </p:nvPr>
          </p:nvCxnSpPr>
          <p:spPr>
            <a:xfrm>
              <a:off x="9603" y="5149"/>
              <a:ext cx="0" cy="680"/>
            </a:xfrm>
            <a:prstGeom prst="straightConnector1">
              <a:avLst/>
            </a:prstGeom>
            <a:ln w="12700">
              <a:solidFill>
                <a:sysClr val="windowText" lastClr="000000"/>
              </a:solidFill>
              <a:tailEnd type="triangle" w="med" len="lg"/>
            </a:ln>
          </p:spPr>
          <p:style>
            <a:lnRef idx="1">
              <a:srgbClr val="005CA2"/>
            </a:lnRef>
            <a:fillRef idx="0">
              <a:srgbClr val="005CA2"/>
            </a:fillRef>
            <a:effectRef idx="0">
              <a:srgbClr val="005CA2"/>
            </a:effectRef>
            <a:fontRef idx="minor">
              <a:sysClr val="windowText" lastClr="000000"/>
            </a:fontRef>
          </p:style>
        </p:cxnSp>
        <p:sp>
          <p:nvSpPr>
            <p:cNvPr id="131" name="矩形 130"/>
            <p:cNvSpPr/>
            <p:nvPr>
              <p:custDataLst>
                <p:tags r:id="rId9"/>
              </p:custDataLst>
            </p:nvPr>
          </p:nvSpPr>
          <p:spPr>
            <a:xfrm>
              <a:off x="8136" y="5858"/>
              <a:ext cx="2935" cy="538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l"/>
              <a:r>
                <a:rPr lang="en-US" altLang="zh-CN" sz="15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3: while (i</a:t>
              </a:r>
              <a:r>
                <a:rPr lang="zh-CN" altLang="en-US" sz="15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＜</a:t>
              </a:r>
              <a:r>
                <a:rPr lang="en-US" altLang="zh-CN" sz="15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N) do</a:t>
              </a:r>
              <a:endParaRPr lang="en-US" altLang="zh-CN" sz="1500" dirty="0">
                <a:solidFill>
                  <a:sysClr val="windowText" lastClr="000000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</p:txBody>
        </p:sp>
        <p:sp>
          <p:nvSpPr>
            <p:cNvPr id="132" name="矩形 131"/>
            <p:cNvSpPr/>
            <p:nvPr>
              <p:custDataLst>
                <p:tags r:id="rId10"/>
              </p:custDataLst>
            </p:nvPr>
          </p:nvSpPr>
          <p:spPr>
            <a:xfrm>
              <a:off x="8396" y="7126"/>
              <a:ext cx="2414" cy="780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l"/>
              <a:r>
                <a:rPr lang="en-US" altLang="zh-CN" sz="15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4: i=i+1</a:t>
              </a:r>
              <a:endParaRPr lang="en-US" altLang="zh-CN" sz="1500" dirty="0">
                <a:solidFill>
                  <a:sysClr val="windowText" lastClr="000000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  <a:p>
              <a:pPr algn="l"/>
              <a:r>
                <a:rPr lang="en-US" altLang="zh-CN" sz="15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5: sum=sum+i</a:t>
              </a:r>
              <a:endParaRPr lang="en-US" altLang="zh-CN" sz="1500" dirty="0">
                <a:solidFill>
                  <a:sysClr val="windowText" lastClr="000000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</p:txBody>
        </p:sp>
        <p:sp>
          <p:nvSpPr>
            <p:cNvPr id="133" name="矩形 132"/>
            <p:cNvSpPr/>
            <p:nvPr>
              <p:custDataLst>
                <p:tags r:id="rId11"/>
              </p:custDataLst>
            </p:nvPr>
          </p:nvSpPr>
          <p:spPr>
            <a:xfrm>
              <a:off x="8569" y="9056"/>
              <a:ext cx="2068" cy="538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l"/>
              <a:r>
                <a:rPr lang="en-US" altLang="zh-CN" sz="15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6: print (sum)</a:t>
              </a:r>
              <a:endParaRPr lang="en-US" altLang="zh-CN" sz="1500" dirty="0">
                <a:solidFill>
                  <a:sysClr val="windowText" lastClr="000000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</p:txBody>
        </p:sp>
        <p:cxnSp>
          <p:nvCxnSpPr>
            <p:cNvPr id="134" name="直接箭头连接符 133"/>
            <p:cNvCxnSpPr/>
            <p:nvPr>
              <p:custDataLst>
                <p:tags r:id="rId12"/>
              </p:custDataLst>
            </p:nvPr>
          </p:nvCxnSpPr>
          <p:spPr>
            <a:xfrm>
              <a:off x="9603" y="6396"/>
              <a:ext cx="0" cy="680"/>
            </a:xfrm>
            <a:prstGeom prst="straightConnector1">
              <a:avLst/>
            </a:prstGeom>
            <a:ln w="12700">
              <a:solidFill>
                <a:sysClr val="windowText" lastClr="000000"/>
              </a:solidFill>
              <a:tailEnd type="triangle" w="med" len="lg"/>
            </a:ln>
          </p:spPr>
          <p:style>
            <a:lnRef idx="1">
              <a:srgbClr val="005CA2"/>
            </a:lnRef>
            <a:fillRef idx="0">
              <a:srgbClr val="005CA2"/>
            </a:fillRef>
            <a:effectRef idx="0">
              <a:srgbClr val="005CA2"/>
            </a:effectRef>
            <a:fontRef idx="minor">
              <a:sysClr val="windowText" lastClr="000000"/>
            </a:fontRef>
          </p:style>
        </p:cxnSp>
        <p:cxnSp>
          <p:nvCxnSpPr>
            <p:cNvPr id="135" name="直接箭头连接符 134"/>
            <p:cNvCxnSpPr/>
            <p:nvPr>
              <p:custDataLst>
                <p:tags r:id="rId13"/>
              </p:custDataLst>
            </p:nvPr>
          </p:nvCxnSpPr>
          <p:spPr>
            <a:xfrm rot="16200000">
              <a:off x="7903" y="5890"/>
              <a:ext cx="0" cy="454"/>
            </a:xfrm>
            <a:prstGeom prst="straightConnector1">
              <a:avLst/>
            </a:prstGeom>
            <a:ln w="12700">
              <a:solidFill>
                <a:sysClr val="windowText" lastClr="000000"/>
              </a:solidFill>
              <a:tailEnd type="none" w="med" len="lg"/>
            </a:ln>
          </p:spPr>
          <p:style>
            <a:lnRef idx="1">
              <a:srgbClr val="005CA2"/>
            </a:lnRef>
            <a:fillRef idx="0">
              <a:srgbClr val="005CA2"/>
            </a:fillRef>
            <a:effectRef idx="0">
              <a:srgbClr val="005CA2"/>
            </a:effectRef>
            <a:fontRef idx="minor">
              <a:sysClr val="windowText" lastClr="000000"/>
            </a:fontRef>
          </p:style>
        </p:cxnSp>
        <p:cxnSp>
          <p:nvCxnSpPr>
            <p:cNvPr id="136" name="直接箭头连接符 135"/>
            <p:cNvCxnSpPr/>
            <p:nvPr>
              <p:custDataLst>
                <p:tags r:id="rId14"/>
              </p:custDataLst>
            </p:nvPr>
          </p:nvCxnSpPr>
          <p:spPr>
            <a:xfrm flipH="1">
              <a:off x="7670" y="6117"/>
              <a:ext cx="0" cy="2381"/>
            </a:xfrm>
            <a:prstGeom prst="straightConnector1">
              <a:avLst/>
            </a:prstGeom>
            <a:ln w="12700">
              <a:solidFill>
                <a:sysClr val="windowText" lastClr="000000"/>
              </a:solidFill>
              <a:tailEnd type="none" w="med" len="lg"/>
            </a:ln>
          </p:spPr>
          <p:style>
            <a:lnRef idx="1">
              <a:srgbClr val="005CA2"/>
            </a:lnRef>
            <a:fillRef idx="0">
              <a:srgbClr val="005CA2"/>
            </a:fillRef>
            <a:effectRef idx="0">
              <a:srgbClr val="005CA2"/>
            </a:effectRef>
            <a:fontRef idx="minor">
              <a:sysClr val="windowText" lastClr="000000"/>
            </a:fontRef>
          </p:style>
        </p:cxnSp>
        <p:cxnSp>
          <p:nvCxnSpPr>
            <p:cNvPr id="137" name="直接箭头连接符 136"/>
            <p:cNvCxnSpPr/>
            <p:nvPr>
              <p:custDataLst>
                <p:tags r:id="rId15"/>
              </p:custDataLst>
            </p:nvPr>
          </p:nvCxnSpPr>
          <p:spPr>
            <a:xfrm flipH="1">
              <a:off x="7670" y="8486"/>
              <a:ext cx="1757" cy="0"/>
            </a:xfrm>
            <a:prstGeom prst="straightConnector1">
              <a:avLst/>
            </a:prstGeom>
            <a:ln w="12700">
              <a:solidFill>
                <a:sysClr val="windowText" lastClr="000000"/>
              </a:solidFill>
              <a:tailEnd type="none" w="med" len="lg"/>
            </a:ln>
          </p:spPr>
          <p:style>
            <a:lnRef idx="1">
              <a:srgbClr val="005CA2"/>
            </a:lnRef>
            <a:fillRef idx="0">
              <a:srgbClr val="005CA2"/>
            </a:fillRef>
            <a:effectRef idx="0">
              <a:srgbClr val="005CA2"/>
            </a:effectRef>
            <a:fontRef idx="minor">
              <a:sysClr val="windowText" lastClr="000000"/>
            </a:fontRef>
          </p:style>
        </p:cxnSp>
        <p:cxnSp>
          <p:nvCxnSpPr>
            <p:cNvPr id="138" name="直接箭头连接符 137"/>
            <p:cNvCxnSpPr/>
            <p:nvPr>
              <p:custDataLst>
                <p:tags r:id="rId16"/>
              </p:custDataLst>
            </p:nvPr>
          </p:nvCxnSpPr>
          <p:spPr>
            <a:xfrm>
              <a:off x="9427" y="8486"/>
              <a:ext cx="0" cy="567"/>
            </a:xfrm>
            <a:prstGeom prst="straightConnector1">
              <a:avLst/>
            </a:prstGeom>
            <a:ln w="12700">
              <a:solidFill>
                <a:sysClr val="windowText" lastClr="000000"/>
              </a:solidFill>
              <a:tailEnd type="triangle" w="med" len="lg"/>
            </a:ln>
          </p:spPr>
          <p:style>
            <a:lnRef idx="1">
              <a:srgbClr val="005CA2"/>
            </a:lnRef>
            <a:fillRef idx="0">
              <a:srgbClr val="005CA2"/>
            </a:fillRef>
            <a:effectRef idx="0">
              <a:srgbClr val="005CA2"/>
            </a:effectRef>
            <a:fontRef idx="minor">
              <a:sysClr val="windowText" lastClr="000000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图片 116"/>
          <p:cNvPicPr/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>
            <a:off x="0" y="-2"/>
            <a:ext cx="12191998" cy="6858002"/>
          </a:xfrm>
          <a:prstGeom prst="rect">
            <a:avLst/>
          </a:prstGeom>
          <a:solidFill>
            <a:schemeClr val="bg1">
              <a:alpha val="9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264025" y="2486343"/>
            <a:ext cx="7921625" cy="188531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500" b="0" i="0" u="none" strike="noStrike" kern="1200" cap="none" spc="0" normalizeH="0" baseline="0" noProof="0" dirty="0">
                <a:ln>
                  <a:noFill/>
                </a:ln>
                <a:solidFill>
                  <a:srgbClr val="88219F"/>
                </a:solidFill>
                <a:effectLst/>
                <a:uLnTx/>
                <a:uFillTx/>
                <a:latin typeface="Arial Black" panose="020B0A04020102020204" charset="0"/>
                <a:ea typeface="+mn-ea"/>
                <a:cs typeface="Arial Black" panose="020B0A04020102020204" charset="0"/>
                <a:sym typeface="+mn-lt"/>
              </a:rPr>
              <a:t>Program Dependency Graph</a:t>
            </a:r>
            <a:endParaRPr kumimoji="0" lang="en-US" sz="5500" b="0" i="0" u="none" strike="noStrike" kern="1200" cap="none" spc="0" normalizeH="0" baseline="0" noProof="0" dirty="0">
              <a:ln>
                <a:noFill/>
              </a:ln>
              <a:solidFill>
                <a:srgbClr val="88219F"/>
              </a:solidFill>
              <a:effectLst/>
              <a:uLnTx/>
              <a:uFillTx/>
              <a:latin typeface="Arial Black" panose="020B0A04020102020204" charset="0"/>
              <a:ea typeface="+mn-ea"/>
              <a:cs typeface="Arial Black" panose="020B0A04020102020204" charset="0"/>
              <a:sym typeface="+mn-lt"/>
            </a:endParaRPr>
          </a:p>
        </p:txBody>
      </p:sp>
      <p:sp>
        <p:nvSpPr>
          <p:cNvPr id="5" name="矩形 4"/>
          <p:cNvSpPr/>
          <p:nvPr userDrawn="1">
            <p:custDataLst>
              <p:tags r:id="rId5"/>
            </p:custDataLst>
          </p:nvPr>
        </p:nvSpPr>
        <p:spPr>
          <a:xfrm>
            <a:off x="707653" y="-2"/>
            <a:ext cx="3391877" cy="6858002"/>
          </a:xfrm>
          <a:prstGeom prst="rect">
            <a:avLst/>
          </a:prstGeom>
          <a:solidFill>
            <a:srgbClr val="A728B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占位符 3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289843" y="3127425"/>
            <a:ext cx="2157413" cy="1695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02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占位符 31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1289843" y="2729084"/>
            <a:ext cx="2157413" cy="523631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Part Two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703" name="组合 702"/>
          <p:cNvGrpSpPr/>
          <p:nvPr userDrawn="1"/>
        </p:nvGrpSpPr>
        <p:grpSpPr>
          <a:xfrm>
            <a:off x="1952199" y="2121506"/>
            <a:ext cx="658709" cy="199812"/>
            <a:chOff x="4510429" y="6007426"/>
            <a:chExt cx="658709" cy="199812"/>
          </a:xfrm>
        </p:grpSpPr>
        <p:sp>
          <p:nvSpPr>
            <p:cNvPr id="696" name="L 形 695"/>
            <p:cNvSpPr/>
            <p:nvPr userDrawn="1">
              <p:custDataLst>
                <p:tags r:id="rId8"/>
              </p:custDataLst>
            </p:nvPr>
          </p:nvSpPr>
          <p:spPr>
            <a:xfrm rot="13500000">
              <a:off x="4663956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98" name="L 形 697"/>
            <p:cNvSpPr/>
            <p:nvPr userDrawn="1">
              <p:custDataLst>
                <p:tags r:id="rId9"/>
              </p:custDataLst>
            </p:nvPr>
          </p:nvSpPr>
          <p:spPr>
            <a:xfrm rot="13500000">
              <a:off x="4818077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00" name="L 形 699"/>
            <p:cNvSpPr/>
            <p:nvPr userDrawn="1">
              <p:custDataLst>
                <p:tags r:id="rId10"/>
              </p:custDataLst>
            </p:nvPr>
          </p:nvSpPr>
          <p:spPr>
            <a:xfrm rot="13500000">
              <a:off x="4972199" y="6008864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02" name="直角三角形 701"/>
            <p:cNvSpPr/>
            <p:nvPr userDrawn="1">
              <p:custDataLst>
                <p:tags r:id="rId11"/>
              </p:custDataLst>
            </p:nvPr>
          </p:nvSpPr>
          <p:spPr>
            <a:xfrm rot="13500000">
              <a:off x="4510429" y="6007426"/>
              <a:ext cx="199812" cy="199812"/>
            </a:xfrm>
            <a:prstGeom prst="rtTriangle">
              <a:avLst/>
            </a:prstGeom>
            <a:solidFill>
              <a:srgbClr val="8620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704" name="矩形 703"/>
          <p:cNvSpPr/>
          <p:nvPr userDrawn="1">
            <p:custDataLst>
              <p:tags r:id="rId12"/>
            </p:custDataLst>
          </p:nvPr>
        </p:nvSpPr>
        <p:spPr>
          <a:xfrm>
            <a:off x="545426" y="-2"/>
            <a:ext cx="101886" cy="6858002"/>
          </a:xfrm>
          <a:prstGeom prst="rect">
            <a:avLst/>
          </a:prstGeom>
          <a:gradFill>
            <a:gsLst>
              <a:gs pos="80000">
                <a:srgbClr val="A728BE"/>
              </a:gs>
              <a:gs pos="0">
                <a:srgbClr val="A728BE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05" name="矩形 704"/>
          <p:cNvSpPr/>
          <p:nvPr userDrawn="1">
            <p:custDataLst>
              <p:tags r:id="rId13"/>
            </p:custDataLst>
          </p:nvPr>
        </p:nvSpPr>
        <p:spPr>
          <a:xfrm flipV="1">
            <a:off x="4158103" y="-2"/>
            <a:ext cx="101886" cy="6858002"/>
          </a:xfrm>
          <a:prstGeom prst="rect">
            <a:avLst/>
          </a:prstGeom>
          <a:gradFill>
            <a:gsLst>
              <a:gs pos="80000">
                <a:srgbClr val="A728BE"/>
              </a:gs>
              <a:gs pos="0">
                <a:srgbClr val="A728BE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Program Dependence Graph</a:t>
            </a:r>
            <a:endParaRPr kumimoji="0" lang="en-US" altLang="zh-CN" sz="3600" b="1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5" name="组合 64"/>
          <p:cNvGrpSpPr/>
          <p:nvPr>
            <p:custDataLst>
              <p:tags r:id="rId2"/>
            </p:custDataLst>
          </p:nvPr>
        </p:nvGrpSpPr>
        <p:grpSpPr>
          <a:xfrm>
            <a:off x="615950" y="1136650"/>
            <a:ext cx="10896600" cy="5088890"/>
            <a:chOff x="440" y="2026"/>
            <a:chExt cx="18281" cy="9226"/>
          </a:xfrm>
        </p:grpSpPr>
        <p:sp>
          <p:nvSpPr>
            <p:cNvPr id="66" name="矩形 65"/>
            <p:cNvSpPr/>
            <p:nvPr>
              <p:custDataLst>
                <p:tags r:id="rId3"/>
              </p:custDataLst>
            </p:nvPr>
          </p:nvSpPr>
          <p:spPr>
            <a:xfrm>
              <a:off x="440" y="2026"/>
              <a:ext cx="18281" cy="9226"/>
            </a:xfrm>
            <a:prstGeom prst="rect">
              <a:avLst/>
            </a:prstGeom>
            <a:solidFill>
              <a:srgbClr val="D17BE3"/>
            </a:solidFill>
            <a:ln>
              <a:noFill/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>
              <p:custDataLst>
                <p:tags r:id="rId4"/>
              </p:custDataLst>
            </p:nvPr>
          </p:nvSpPr>
          <p:spPr>
            <a:xfrm>
              <a:off x="631" y="2221"/>
              <a:ext cx="17881" cy="8835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: 形状 6"/>
            <p:cNvSpPr/>
            <p:nvPr>
              <p:custDataLst>
                <p:tags r:id="rId5"/>
              </p:custDataLst>
            </p:nvPr>
          </p:nvSpPr>
          <p:spPr>
            <a:xfrm>
              <a:off x="440" y="2026"/>
              <a:ext cx="1064" cy="1064"/>
            </a:xfrm>
            <a:custGeom>
              <a:avLst/>
              <a:gdLst>
                <a:gd name="connsiteX0" fmla="*/ 0 w 675503"/>
                <a:gd name="connsiteY0" fmla="*/ 0 h 675503"/>
                <a:gd name="connsiteX1" fmla="*/ 675503 w 675503"/>
                <a:gd name="connsiteY1" fmla="*/ 0 h 675503"/>
                <a:gd name="connsiteX2" fmla="*/ 0 w 675503"/>
                <a:gd name="connsiteY2" fmla="*/ 675503 h 67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503" h="675503">
                  <a:moveTo>
                    <a:pt x="0" y="0"/>
                  </a:moveTo>
                  <a:lnTo>
                    <a:pt x="675503" y="0"/>
                  </a:lnTo>
                  <a:cubicBezTo>
                    <a:pt x="675503" y="373070"/>
                    <a:pt x="373070" y="675503"/>
                    <a:pt x="0" y="675503"/>
                  </a:cubicBezTo>
                  <a:close/>
                </a:path>
              </a:pathLst>
            </a:custGeom>
            <a:solidFill>
              <a:srgbClr val="D17BE3">
                <a:alpha val="20000"/>
              </a:srgbClr>
            </a:solidFill>
            <a:ln>
              <a:noFill/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任意多边形: 形状 6"/>
            <p:cNvSpPr/>
            <p:nvPr>
              <p:custDataLst>
                <p:tags r:id="rId6"/>
              </p:custDataLst>
            </p:nvPr>
          </p:nvSpPr>
          <p:spPr>
            <a:xfrm rot="10800000">
              <a:off x="17657" y="10188"/>
              <a:ext cx="1064" cy="1064"/>
            </a:xfrm>
            <a:custGeom>
              <a:avLst/>
              <a:gdLst>
                <a:gd name="connsiteX0" fmla="*/ 0 w 675503"/>
                <a:gd name="connsiteY0" fmla="*/ 0 h 675503"/>
                <a:gd name="connsiteX1" fmla="*/ 675503 w 675503"/>
                <a:gd name="connsiteY1" fmla="*/ 0 h 675503"/>
                <a:gd name="connsiteX2" fmla="*/ 0 w 675503"/>
                <a:gd name="connsiteY2" fmla="*/ 675503 h 67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503" h="675503">
                  <a:moveTo>
                    <a:pt x="0" y="0"/>
                  </a:moveTo>
                  <a:lnTo>
                    <a:pt x="675503" y="0"/>
                  </a:lnTo>
                  <a:cubicBezTo>
                    <a:pt x="675503" y="373070"/>
                    <a:pt x="373070" y="675503"/>
                    <a:pt x="0" y="675503"/>
                  </a:cubicBezTo>
                  <a:close/>
                </a:path>
              </a:pathLst>
            </a:custGeom>
            <a:solidFill>
              <a:srgbClr val="D17BE3">
                <a:alpha val="20000"/>
              </a:srgbClr>
            </a:solidFill>
            <a:ln>
              <a:noFill/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7893" name="Text Box 8" descr="7b0a202020202262756c6c6574223a20227b5c2263617465676f727949645c223a31303030362c5c2274656d706c61746549645c223a32303233313234377d220a7d0a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83920" y="2061845"/>
            <a:ext cx="1104328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457200" indent="-457200">
              <a:spcBef>
                <a:spcPts val="0"/>
              </a:spcBef>
              <a:buClrTx/>
              <a:buSzPct val="200000"/>
              <a:buFontTx/>
              <a:buBlip>
                <a:blip r:embed="rId8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The second widely used program representation.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 Box 8" descr="7b0a202020202262756c6c6574223a20227b5c2263617465676f727949645c223a31303030362c5c2274656d706c61746549645c223a32303233313234377d220a7d0a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83920" y="3042920"/>
            <a:ext cx="1104328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457200" indent="-457200">
              <a:spcBef>
                <a:spcPts val="0"/>
              </a:spcBef>
              <a:buClrTx/>
              <a:buSzPct val="200000"/>
              <a:buFontTx/>
              <a:buBlip>
                <a:blip r:embed="rId8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Nodes are constituted by statements instead of basic blocks. 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sp>
        <p:nvSpPr>
          <p:cNvPr id="8" name="Text Box 8" descr="7b0a202020202262756c6c6574223a20227b5c2263617465676f727949645c223a31303030362c5c2274656d706c61746549645c223a32303233313234377d220a7d0a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83920" y="4023995"/>
            <a:ext cx="11043285" cy="131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457200" indent="-457200">
              <a:spcBef>
                <a:spcPts val="0"/>
              </a:spcBef>
              <a:buClrTx/>
              <a:buSzPct val="200000"/>
              <a:buFontTx/>
              <a:buBlip>
                <a:blip r:embed="rId8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Two types of dependences between statements.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marL="685800" indent="330200">
              <a:lnSpc>
                <a:spcPts val="32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100" checksum="4069388107"/>
                  <wpsdc:marlchars xmlns:wpsdc="http://www.wps.cn/officeDocument/2017/drawingmlCustomData" val="300" checksum="17907094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Data dependence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marL="685800" indent="330200">
              <a:lnSpc>
                <a:spcPts val="32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100" checksum="4069388107"/>
                  <wpsdc:marlchars xmlns:wpsdc="http://www.wps.cn/officeDocument/2017/drawingmlCustomData" val="300" checksum="17907094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Control dependence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 descr="2355 [转换]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 l="25520" r="54564"/>
          <a:stretch>
            <a:fillRect/>
          </a:stretch>
        </p:blipFill>
        <p:spPr>
          <a:xfrm>
            <a:off x="9654540" y="4198620"/>
            <a:ext cx="1559560" cy="19189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56" h="3022">
                <a:moveTo>
                  <a:pt x="0" y="0"/>
                </a:moveTo>
                <a:lnTo>
                  <a:pt x="2456" y="0"/>
                </a:lnTo>
                <a:lnTo>
                  <a:pt x="2456" y="3022"/>
                </a:lnTo>
                <a:lnTo>
                  <a:pt x="2314" y="3022"/>
                </a:lnTo>
                <a:cubicBezTo>
                  <a:pt x="2293" y="2866"/>
                  <a:pt x="1791" y="2731"/>
                  <a:pt x="1311" y="2737"/>
                </a:cubicBezTo>
                <a:cubicBezTo>
                  <a:pt x="774" y="2729"/>
                  <a:pt x="329" y="2884"/>
                  <a:pt x="308" y="3022"/>
                </a:cubicBezTo>
                <a:lnTo>
                  <a:pt x="0" y="3022"/>
                </a:lnTo>
                <a:lnTo>
                  <a:pt x="0" y="0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Data Dependence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21" name="Text Box 8" descr="7b0a202020202262756c6c6574223a20227b5c2263617465676f727949645c223a31303030362c5c2274656d706c61746549645c223a32303233313234377d222c0a20202020227461726765744964223a202270726f636573734f6e6c696e6554657874426f78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270" y="2271395"/>
            <a:ext cx="7002145" cy="261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457200" indent="-360045">
              <a:lnSpc>
                <a:spcPts val="4000"/>
              </a:lnSpc>
              <a:spcBef>
                <a:spcPts val="0"/>
              </a:spcBef>
              <a:buClrTx/>
              <a:buSzPct val="200000"/>
              <a:buFontTx/>
              <a:buBlip>
                <a:blip r:embed="rId3"/>
              </a:buBlip>
            </a:pPr>
            <a:r>
              <a:rPr lang="en-US" altLang="zh-CN" sz="30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X is data dependent on Y if (1) there is a variable v that is defined at Y and used at X and (2) there exists a path of nonzero length from Y to X along which v is not re-defined.</a:t>
            </a:r>
            <a:endParaRPr lang="en-US" altLang="zh-CN" sz="30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sp>
        <p:nvSpPr>
          <p:cNvPr id="4" name="椭圆 3"/>
          <p:cNvSpPr/>
          <p:nvPr>
            <p:custDataLst>
              <p:tags r:id="rId4"/>
            </p:custDataLst>
          </p:nvPr>
        </p:nvSpPr>
        <p:spPr>
          <a:xfrm>
            <a:off x="8753475" y="5344795"/>
            <a:ext cx="2044065" cy="842645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ctr"/>
            <a:endParaRPr lang="zh-CN" altLang="en-US" dirty="0"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194040" y="1657350"/>
            <a:ext cx="3194685" cy="4319905"/>
          </a:xfrm>
          <a:prstGeom prst="rect">
            <a:avLst/>
          </a:prstGeom>
        </p:spPr>
      </p:pic>
      <p:sp>
        <p:nvSpPr>
          <p:cNvPr id="9" name="任意多边形 8"/>
          <p:cNvSpPr/>
          <p:nvPr>
            <p:custDataLst>
              <p:tags r:id="rId7"/>
            </p:custDataLst>
          </p:nvPr>
        </p:nvSpPr>
        <p:spPr>
          <a:xfrm>
            <a:off x="10187940" y="1867535"/>
            <a:ext cx="1513840" cy="3832225"/>
          </a:xfrm>
          <a:custGeom>
            <a:avLst/>
            <a:gdLst>
              <a:gd name="connisteX0" fmla="*/ 462915 w 1513542"/>
              <a:gd name="connsiteY0" fmla="*/ 3832225 h 3832225"/>
              <a:gd name="connisteX1" fmla="*/ 1506855 w 1513542"/>
              <a:gd name="connsiteY1" fmla="*/ 1819275 h 3832225"/>
              <a:gd name="connisteX2" fmla="*/ 0 w 1513542"/>
              <a:gd name="connsiteY2" fmla="*/ 0 h 3832225"/>
              <a:gd name="connisteX3" fmla="*/ -118745 w 1513542"/>
              <a:gd name="connsiteY3" fmla="*/ 21590 h 38322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513542" h="3832225">
                <a:moveTo>
                  <a:pt x="462915" y="3832225"/>
                </a:moveTo>
                <a:cubicBezTo>
                  <a:pt x="701675" y="3465830"/>
                  <a:pt x="1599565" y="2585720"/>
                  <a:pt x="1506855" y="1819275"/>
                </a:cubicBezTo>
                <a:cubicBezTo>
                  <a:pt x="1414145" y="1052830"/>
                  <a:pt x="325120" y="35941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ctr"/>
            <a:endParaRPr lang="zh-CN" altLang="en-US" dirty="0"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  <p:sp>
        <p:nvSpPr>
          <p:cNvPr id="11" name="任意多边形 10"/>
          <p:cNvSpPr/>
          <p:nvPr>
            <p:custDataLst>
              <p:tags r:id="rId8"/>
            </p:custDataLst>
          </p:nvPr>
        </p:nvSpPr>
        <p:spPr>
          <a:xfrm>
            <a:off x="8292465" y="4386580"/>
            <a:ext cx="635635" cy="1367155"/>
          </a:xfrm>
          <a:custGeom>
            <a:avLst/>
            <a:gdLst>
              <a:gd name="connisteX0" fmla="*/ 635495 w 635495"/>
              <a:gd name="connsiteY0" fmla="*/ 1367155 h 1367155"/>
              <a:gd name="connisteX1" fmla="*/ 495 w 635495"/>
              <a:gd name="connsiteY1" fmla="*/ 441325 h 1367155"/>
              <a:gd name="connisteX2" fmla="*/ 549135 w 635495"/>
              <a:gd name="connsiteY2" fmla="*/ 0 h 1367155"/>
              <a:gd name="connisteX3" fmla="*/ 667880 w 635495"/>
              <a:gd name="connsiteY3" fmla="*/ 0 h 13671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635496" h="1367155">
                <a:moveTo>
                  <a:pt x="635496" y="1367155"/>
                </a:moveTo>
                <a:cubicBezTo>
                  <a:pt x="497701" y="1190625"/>
                  <a:pt x="17641" y="715010"/>
                  <a:pt x="496" y="441325"/>
                </a:cubicBezTo>
                <a:cubicBezTo>
                  <a:pt x="-16649" y="167640"/>
                  <a:pt x="415786" y="88265"/>
                  <a:pt x="549136" y="0"/>
                </a:cubicBezTo>
              </a:path>
            </a:pathLst>
          </a:custGeom>
          <a:noFill/>
          <a:ln w="38100">
            <a:solidFill>
              <a:srgbClr val="0000FF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ctr"/>
            <a:endParaRPr lang="zh-CN" altLang="en-US" dirty="0"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  <p:sp>
        <p:nvSpPr>
          <p:cNvPr id="12" name="椭圆 11"/>
          <p:cNvSpPr/>
          <p:nvPr>
            <p:custDataLst>
              <p:tags r:id="rId9"/>
            </p:custDataLst>
          </p:nvPr>
        </p:nvSpPr>
        <p:spPr>
          <a:xfrm>
            <a:off x="8632825" y="4180840"/>
            <a:ext cx="2044065" cy="5080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ctr"/>
            <a:endParaRPr lang="zh-CN" altLang="en-US" dirty="0"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animBg="1"/>
      <p:bldP spid="11" grpId="0" bldLvl="0" animBg="1"/>
      <p:bldP spid="11" grpId="1" animBg="1"/>
      <p:bldP spid="12" grpId="0" bldLvl="0" animBg="1"/>
      <p:bldP spid="1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1189335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Computing Data Dependence is Hard in General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21" name="Text Box 8" descr="7b0a202020202262756c6c6574223a20227b5c2263617465676f727949645c223a31303030362c5c2274656d706c61746549645c223a32303233313234377d222c0a20202020227461726765744964223a202270726f636573734f6e6c696e6554657874426f78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8480" y="1241425"/>
            <a:ext cx="11426190" cy="1233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indent="-360045">
              <a:lnSpc>
                <a:spcPct val="100000"/>
              </a:lnSpc>
              <a:spcBef>
                <a:spcPts val="0"/>
              </a:spcBef>
              <a:buClrTx/>
              <a:buSzPct val="200000"/>
              <a:buFontTx/>
              <a:buBlip>
                <a:blip r:embed="rId3"/>
              </a:buBlip>
            </a:pPr>
            <a:r>
              <a:rPr lang="en-US" altLang="zh-CN" sz="30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Aliasing</a:t>
            </a:r>
            <a:endParaRPr lang="en-US" altLang="zh-CN" sz="30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marL="914400" indent="-38100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400" checksum="1645423262"/>
                </a:ext>
              </a:extLst>
            </a:pPr>
            <a:r>
              <a:rPr lang="en-US" altLang="zh-CN" sz="30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微软雅黑 Light" panose="020B0502040204020203" charset="-122"/>
              </a:rPr>
              <a:t>A variable can refer to multiple memory locations/objects.</a:t>
            </a:r>
            <a:endParaRPr lang="en-US" altLang="zh-CN" sz="30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1134110" y="2919730"/>
          <a:ext cx="2574995" cy="2988720"/>
        </p:xfrm>
        <a:graphic>
          <a:graphicData uri="http://schemas.openxmlformats.org/drawingml/2006/table">
            <a:tbl>
              <a:tblPr firstRow="1" bandRow="1">
                <a:tableStyleId>{A554F2FC-47F3-4EAF-B5D7-61143E9EB01A}</a:tableStyleId>
              </a:tblPr>
              <a:tblGrid>
                <a:gridCol w="594995"/>
                <a:gridCol w="1980000"/>
              </a:tblGrid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0F7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int x, y, z, ...;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0F7E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int * p;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0F7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auto">
                        <a:buNone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x=...;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0F7E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y=...;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8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0F7E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p=&amp; x;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0F7E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p=p+z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0F7E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...=*p;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0F7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5"/>
            </p:custDataLst>
          </p:nvPr>
        </p:nvGraphicFramePr>
        <p:xfrm>
          <a:off x="4197350" y="2912745"/>
          <a:ext cx="4086995" cy="170688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594995"/>
                <a:gridCol w="3492000"/>
              </a:tblGrid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E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foo (ClassX x, ClassY y) {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EF6F7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54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994574839"/>
                          </a:ext>
                        </a:extLst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x.field=...;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EF6F7"/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l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994574839"/>
                          </a:ext>
                        </a:extLst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...=y.field;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EF6F7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6"/>
            </p:custDataLst>
          </p:nvPr>
        </p:nvGraphicFramePr>
        <p:xfrm>
          <a:off x="5466715" y="5045075"/>
          <a:ext cx="1548000" cy="426720"/>
        </p:xfrm>
        <a:graphic>
          <a:graphicData uri="http://schemas.openxmlformats.org/drawingml/2006/table">
            <a:tbl>
              <a:tblPr firstRow="1" bandRow="1"/>
              <a:tblGrid>
                <a:gridCol w="1548000"/>
              </a:tblGrid>
              <a:tr h="426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FFFFFF"/>
                          </a:solidFill>
                        </a:rPr>
                        <a:t>  foo (o, o);</a:t>
                      </a:r>
                      <a:endParaRPr lang="en-US" altLang="zh-CN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E74C3C"/>
                      </a:solidFill>
                      <a:prstDash val="solid"/>
                    </a:lnR>
                    <a:lnT w="19050" cap="rnd">
                      <a:solidFill>
                        <a:srgbClr val="E74C3C"/>
                      </a:solidFill>
                      <a:prstDash val="solid"/>
                    </a:lnT>
                    <a:lnB w="19050">
                      <a:solidFill>
                        <a:srgbClr val="E74C3C"/>
                      </a:solidFill>
                      <a:prstDash val="solid"/>
                    </a:lnB>
                    <a:solidFill>
                      <a:srgbClr val="E74C3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7"/>
            </p:custDataLst>
          </p:nvPr>
        </p:nvGraphicFramePr>
        <p:xfrm>
          <a:off x="8691245" y="4628515"/>
          <a:ext cx="2448000" cy="1280160"/>
        </p:xfrm>
        <a:graphic>
          <a:graphicData uri="http://schemas.openxmlformats.org/drawingml/2006/table">
            <a:tbl>
              <a:tblPr firstRow="1" bandRow="1">
                <a:tableStyleId>{E364DEFD-1D1D-45AC-B6A7-0296249E4342}</a:tableStyleId>
              </a:tblPr>
              <a:tblGrid>
                <a:gridCol w="2448000"/>
              </a:tblGrid>
              <a:tr h="426720"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o1=new ClassX();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>
                      <a:solidFill>
                        <a:srgbClr val="03A9F5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0F4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o2=new ClassY();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>
                      <a:noFill/>
                    </a:lnT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indent="127000" algn="l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 (o1, o2);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76200" cmpd="sng">
                      <a:solidFill>
                        <a:srgbClr val="03A9F5"/>
                      </a:solidFill>
                      <a:prstDash val="solid"/>
                    </a:lnB>
                    <a:solidFill>
                      <a:srgbClr val="D0E0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Control Dependence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4" name="Text Box 8" descr="7b0a202020202262756c6c6574223a20227b5c2263617465676f727949645c223a31303030362c5c2274656d706c61746549645c223a32303233313234377d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0975" y="1135380"/>
            <a:ext cx="11617325" cy="129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ClrTx/>
              <a:buSzPct val="200000"/>
              <a:buFontTx/>
              <a:buBlip>
                <a:blip r:embed="rId3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Intuitively, Y is control-dependent on X </a:t>
            </a:r>
            <a:r>
              <a:rPr lang="en-US" altLang="zh-CN" sz="2600" b="0" dirty="0">
                <a:solidFill>
                  <a:srgbClr val="FF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iff</a:t>
            </a: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X directly determines whether Y executes (statements inside one branch of a predicate are usually control dependent on the predicate).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 Box 8" descr="7b0a202020202262756c6c6574223a20227b5c2263617465676f727949645c223a31303030362c5c2274656d706c61746549645c223a32303233313438317d220a7d0a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-368300" y="2789555"/>
            <a:ext cx="7768590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685800" indent="330200">
              <a:lnSpc>
                <a:spcPts val="32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Blip>
                <a:blip r:embed="rId5"/>
              </a:buBlip>
              <a:extLst>
                <a:ext uri="{35155182-B16C-46BC-9424-99874614C6A1}">
                  <wpsdc:indentchars xmlns:wpsdc="http://www.wps.cn/officeDocument/2017/drawingmlCustomData" val="100" checksum="4069388107"/>
                  <wpsdc:marlchars xmlns:wpsdc="http://www.wps.cn/officeDocument/2017/drawingmlCustomData" val="300" checksum="17907094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X is not strictly post-dominated by Y.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marL="685800" indent="330200">
              <a:lnSpc>
                <a:spcPts val="32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100" checksum="4069388107"/>
                  <wpsdc:marlchars xmlns:wpsdc="http://www.wps.cn/officeDocument/2017/drawingmlCustomData" val="300" checksum="1790709462"/>
                </a:ext>
              </a:extLst>
            </a:pP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marL="685800" indent="330200">
              <a:lnSpc>
                <a:spcPts val="32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100" checksum="4069388107"/>
                  <wpsdc:marlchars xmlns:wpsdc="http://www.wps.cn/officeDocument/2017/drawingmlCustomData" val="300" checksum="1790709462"/>
                </a:ext>
              </a:extLst>
            </a:pP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marL="685800" indent="330200">
              <a:lnSpc>
                <a:spcPts val="32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Blip>
                <a:blip r:embed="rId5"/>
              </a:buBlip>
              <a:extLst>
                <a:ext uri="{35155182-B16C-46BC-9424-99874614C6A1}">
                  <wpsdc:indentchars xmlns:wpsdc="http://www.wps.cn/officeDocument/2017/drawingmlCustomData" val="100" checksum="4069388107"/>
                  <wpsdc:marlchars xmlns:wpsdc="http://www.wps.cn/officeDocument/2017/drawingmlCustomData" val="300" checksum="17907094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There exists a path from X to Y s.t. every node in the path other than X and Y is post-dominated by Y.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sp>
        <p:nvSpPr>
          <p:cNvPr id="9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8803640" y="3707130"/>
            <a:ext cx="413385" cy="10661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8352155" y="3075940"/>
            <a:ext cx="1318895" cy="2357755"/>
            <a:chOff x="13153" y="4844"/>
            <a:chExt cx="2077" cy="3713"/>
          </a:xfrm>
        </p:grpSpPr>
        <p:sp>
          <p:nvSpPr>
            <p:cNvPr id="22" name="椭圆 21" descr="7b0a20202020227461726765744964223a202270726f636573734f6e6c696e6554657874426f78220a7d0a"/>
            <p:cNvSpPr/>
            <p:nvPr>
              <p:custDataLst>
                <p:tags r:id="rId7"/>
              </p:custDataLst>
            </p:nvPr>
          </p:nvSpPr>
          <p:spPr>
            <a:xfrm>
              <a:off x="13153" y="4844"/>
              <a:ext cx="1040" cy="1040"/>
            </a:xfrm>
            <a:prstGeom prst="ellipse">
              <a:avLst/>
            </a:prstGeom>
            <a:solidFill>
              <a:srgbClr val="004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r>
                <a:rPr lang="en-US" altLang="zh-CN" sz="2800" b="1" dirty="0"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X</a:t>
              </a:r>
              <a:endParaRPr lang="en-US" altLang="zh-CN" sz="2800" b="1" dirty="0"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</p:txBody>
        </p:sp>
        <p:sp>
          <p:nvSpPr>
            <p:cNvPr id="23" name="椭圆 22" descr="7b0a20202020227461726765744964223a202270726f636573734f6e6c696e6554657874426f78220a7d0a"/>
            <p:cNvSpPr/>
            <p:nvPr>
              <p:custDataLst>
                <p:tags r:id="rId8"/>
              </p:custDataLst>
            </p:nvPr>
          </p:nvSpPr>
          <p:spPr>
            <a:xfrm>
              <a:off x="14190" y="7517"/>
              <a:ext cx="1040" cy="104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r>
                <a:rPr lang="en-US" altLang="zh-CN" sz="2800" b="1" dirty="0"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Y</a:t>
              </a:r>
              <a:endParaRPr lang="en-US" altLang="zh-CN" sz="2800" b="1" dirty="0"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</p:txBody>
        </p:sp>
      </p:grpSp>
      <p:sp>
        <p:nvSpPr>
          <p:cNvPr id="25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881745" y="3949065"/>
            <a:ext cx="236918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285750" indent="-285750" algn="ctr" eaLnBrk="1" hangingPunct="1">
              <a:lnSpc>
                <a:spcPct val="150000"/>
              </a:lnSpc>
              <a:spcBef>
                <a:spcPts val="0"/>
              </a:spcBef>
              <a:buClr>
                <a:srgbClr val="9900B0"/>
              </a:buClr>
              <a:buSzPct val="200000"/>
              <a:buFont typeface="Wingdings" panose="05000000000000000000" charset="0"/>
              <a:buChar char="E"/>
            </a:pPr>
            <a:r>
              <a:rPr lang="en-US" altLang="zh-CN" sz="1600" b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Every node is post-dominated by Y.</a:t>
            </a:r>
            <a:endParaRPr lang="en-US" altLang="zh-CN" sz="1600" b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48385" y="3134995"/>
            <a:ext cx="10915015" cy="2179320"/>
            <a:chOff x="1651" y="4937"/>
            <a:chExt cx="17189" cy="3432"/>
          </a:xfrm>
        </p:grpSpPr>
        <p:sp>
          <p:nvSpPr>
            <p:cNvPr id="13" name="Text Box 10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670" y="4937"/>
              <a:ext cx="5170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9pPr>
            </a:lstStyle>
            <a:p>
              <a:pPr marL="285750" indent="-285750" algn="ctr" eaLnBrk="1" hangingPunct="1">
                <a:lnSpc>
                  <a:spcPct val="150000"/>
                </a:lnSpc>
                <a:spcBef>
                  <a:spcPts val="0"/>
                </a:spcBef>
                <a:buClr>
                  <a:srgbClr val="9900B0"/>
                </a:buClr>
                <a:buSzPct val="200000"/>
                <a:buFont typeface="Wingdings" panose="05000000000000000000" charset="0"/>
                <a:buChar char="E"/>
              </a:pPr>
              <a:r>
                <a:rPr lang="en-US" altLang="zh-CN" sz="1600" b="0">
                  <a:latin typeface="Arial" panose="020B0604020202020204" pitchFamily="34" charset="0"/>
                  <a:ea typeface="SimSun" pitchFamily="2" charset="-122"/>
                  <a:cs typeface="Arial" panose="020B0604020202020204" pitchFamily="34" charset="0"/>
                </a:rPr>
                <a:t>Not post-dominated by Y</a:t>
              </a:r>
              <a:endParaRPr lang="en-US" altLang="zh-CN" sz="1600" b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4" name="任意多边形 23"/>
            <p:cNvSpPr/>
            <p:nvPr>
              <p:custDataLst>
                <p:tags r:id="rId11"/>
              </p:custDataLst>
            </p:nvPr>
          </p:nvSpPr>
          <p:spPr>
            <a:xfrm rot="720000">
              <a:off x="12370" y="5293"/>
              <a:ext cx="1102" cy="3077"/>
            </a:xfrm>
            <a:custGeom>
              <a:avLst/>
              <a:gdLst>
                <a:gd name="connisteX0" fmla="*/ 1241338 w 1241338"/>
                <a:gd name="connsiteY0" fmla="*/ 1727200 h 1727200"/>
                <a:gd name="connisteX1" fmla="*/ 22138 w 1241338"/>
                <a:gd name="connsiteY1" fmla="*/ 1117600 h 1727200"/>
                <a:gd name="connisteX2" fmla="*/ 555538 w 1241338"/>
                <a:gd name="connsiteY2" fmla="*/ 0 h 17272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241339" h="1727200">
                  <a:moveTo>
                    <a:pt x="1241339" y="1727200"/>
                  </a:moveTo>
                  <a:cubicBezTo>
                    <a:pt x="986704" y="1627505"/>
                    <a:pt x="159299" y="1463040"/>
                    <a:pt x="22139" y="1117600"/>
                  </a:cubicBezTo>
                  <a:cubicBezTo>
                    <a:pt x="-115021" y="772160"/>
                    <a:pt x="424729" y="211455"/>
                    <a:pt x="55553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charset="0"/>
                <a:ea typeface="阿里巴巴普惠体 R" panose="00020600040101010101" pitchFamily="18" charset="-122"/>
                <a:cs typeface="Times New Roman" panose="02020603050405020304" charset="0"/>
              </a:endParaRPr>
            </a:p>
          </p:txBody>
        </p:sp>
        <p:sp>
          <p:nvSpPr>
            <p:cNvPr id="118803" name="Text Box 19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651" y="5294"/>
              <a:ext cx="7834" cy="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9pPr>
            </a:lstStyle>
            <a:p>
              <a:pPr marL="285750" indent="-285750" algn="l" eaLnBrk="1" hangingPunct="1">
                <a:spcBef>
                  <a:spcPct val="50000"/>
                </a:spcBef>
                <a:buClrTx/>
                <a:buSzPct val="150000"/>
                <a:buFont typeface="Wingdings" panose="05000000000000000000" charset="0"/>
                <a:buChar char="Ø"/>
              </a:pP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SimSun" pitchFamily="2" charset="-122"/>
                  <a:cs typeface="Arial" panose="020B0604020202020204" pitchFamily="34" charset="0"/>
                </a:rPr>
                <a:t>There is a path from X to End that does not pass Y or X==Y.</a:t>
              </a:r>
              <a:endPara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8385" y="4131945"/>
            <a:ext cx="8034655" cy="1855470"/>
            <a:chOff x="1651" y="6507"/>
            <a:chExt cx="12653" cy="2922"/>
          </a:xfrm>
        </p:grpSpPr>
        <p:grpSp>
          <p:nvGrpSpPr>
            <p:cNvPr id="19" name="Group 16"/>
            <p:cNvGrpSpPr/>
            <p:nvPr/>
          </p:nvGrpSpPr>
          <p:grpSpPr bwMode="auto">
            <a:xfrm>
              <a:off x="13864" y="8768"/>
              <a:ext cx="340" cy="452"/>
              <a:chOff x="4649" y="3294"/>
              <a:chExt cx="91" cy="91"/>
            </a:xfrm>
          </p:grpSpPr>
          <p:sp>
            <p:nvSpPr>
              <p:cNvPr id="20" name="Line 17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649" y="3294"/>
                <a:ext cx="91" cy="91"/>
              </a:xfrm>
              <a:prstGeom prst="line">
                <a:avLst/>
              </a:prstGeom>
              <a:noFill/>
              <a:ln w="63500">
                <a:solidFill>
                  <a:srgbClr val="CC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1588" tIns="50794" rIns="101588" bIns="50794" anchor="ctr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H="1">
                <a:off x="4649" y="3294"/>
                <a:ext cx="91" cy="91"/>
              </a:xfrm>
              <a:prstGeom prst="line">
                <a:avLst/>
              </a:prstGeom>
              <a:noFill/>
              <a:ln w="63500">
                <a:solidFill>
                  <a:srgbClr val="CC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1588" tIns="50794" rIns="101588" bIns="50794" anchor="ctr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6" name="任意多边形 25"/>
            <p:cNvSpPr/>
            <p:nvPr>
              <p:custDataLst>
                <p:tags r:id="rId15"/>
              </p:custDataLst>
            </p:nvPr>
          </p:nvSpPr>
          <p:spPr>
            <a:xfrm rot="660000">
              <a:off x="13556" y="6507"/>
              <a:ext cx="748" cy="2210"/>
            </a:xfrm>
            <a:custGeom>
              <a:avLst/>
              <a:gdLst>
                <a:gd name="connisteX0" fmla="*/ 1241338 w 1241338"/>
                <a:gd name="connsiteY0" fmla="*/ 1727200 h 1727200"/>
                <a:gd name="connisteX1" fmla="*/ 22138 w 1241338"/>
                <a:gd name="connsiteY1" fmla="*/ 1117600 h 1727200"/>
                <a:gd name="connisteX2" fmla="*/ 555538 w 1241338"/>
                <a:gd name="connsiteY2" fmla="*/ 0 h 17272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241339" h="1727200">
                  <a:moveTo>
                    <a:pt x="1241339" y="1727200"/>
                  </a:moveTo>
                  <a:cubicBezTo>
                    <a:pt x="986704" y="1627505"/>
                    <a:pt x="159299" y="1463040"/>
                    <a:pt x="22139" y="1117600"/>
                  </a:cubicBezTo>
                  <a:cubicBezTo>
                    <a:pt x="-115021" y="772160"/>
                    <a:pt x="424729" y="211455"/>
                    <a:pt x="55553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charset="0"/>
                <a:ea typeface="阿里巴巴普惠体 R" panose="00020600040101010101" pitchFamily="18" charset="-122"/>
                <a:cs typeface="Times New Roman" panose="02020603050405020304" charset="0"/>
              </a:endParaRPr>
            </a:p>
          </p:txBody>
        </p:sp>
        <p:sp>
          <p:nvSpPr>
            <p:cNvPr id="27" name="Text Box 19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651" y="8429"/>
              <a:ext cx="7834" cy="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9pPr>
            </a:lstStyle>
            <a:p>
              <a:pPr marL="285750" indent="-285750" algn="l" eaLnBrk="1" hangingPunct="1">
                <a:spcBef>
                  <a:spcPct val="50000"/>
                </a:spcBef>
                <a:buClrTx/>
                <a:buSzPct val="150000"/>
                <a:buFont typeface="Wingdings" panose="05000000000000000000" charset="0"/>
                <a:buChar char="Ø"/>
              </a:pP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SimSun" pitchFamily="2" charset="-122"/>
                  <a:cs typeface="Arial" panose="020B0604020202020204" pitchFamily="34" charset="0"/>
                </a:rPr>
                <a:t>No such paths for nodes in a path between X and Y.</a:t>
              </a:r>
              <a:endPara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-2"/>
            <a:ext cx="12191998" cy="6858002"/>
          </a:xfrm>
          <a:prstGeom prst="rect">
            <a:avLst/>
          </a:prstGeom>
          <a:solidFill>
            <a:sysClr val="window" lastClr="FFFFFF">
              <a:alpha val="91765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78630" y="2934653"/>
            <a:ext cx="7913370" cy="98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5500" b="0" i="0" u="none" strike="noStrike" kern="1200" cap="none" spc="0" normalizeH="0" baseline="0" noProof="0" dirty="0">
                <a:ln>
                  <a:noFill/>
                </a:ln>
                <a:solidFill>
                  <a:srgbClr val="09DEE9">
                    <a:lumMod val="75000"/>
                  </a:srgbClr>
                </a:solidFill>
                <a:effectLst/>
                <a:uLnTx/>
                <a:uFillTx/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  <a:sym typeface="+mn-lt"/>
              </a:rPr>
              <a:t>Control Flow Graph</a:t>
            </a:r>
            <a:endParaRPr kumimoji="0" sz="5500" b="0" i="0" u="none" strike="noStrike" kern="1200" cap="none" spc="0" normalizeH="0" baseline="0" noProof="0" dirty="0">
              <a:ln>
                <a:noFill/>
              </a:ln>
              <a:solidFill>
                <a:srgbClr val="09DEE9">
                  <a:lumMod val="75000"/>
                </a:srgbClr>
              </a:solidFill>
              <a:effectLst/>
              <a:uLnTx/>
              <a:uFillTx/>
              <a:latin typeface="Arial Black" panose="020B0A04020102020204" charset="0"/>
              <a:ea typeface="微软雅黑 Light" panose="020B0502040204020203" charset="-122"/>
              <a:cs typeface="Arial Black" panose="020B0A04020102020204" charset="0"/>
              <a:sym typeface="+mn-lt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4E7442A-BA00-4274-AC47-95D95C23D1C8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707653" y="-2"/>
            <a:ext cx="3391877" cy="6858002"/>
          </a:xfrm>
          <a:prstGeom prst="rect">
            <a:avLst/>
          </a:prstGeom>
          <a:solidFill>
            <a:srgbClr val="07A7AF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7" name="文本占位符 3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89843" y="3127425"/>
            <a:ext cx="2157413" cy="1695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rPr>
              <a:t>01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8" name="文本占位符 3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89843" y="2729084"/>
            <a:ext cx="2157413" cy="523631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rPr>
              <a:t>Part One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52199" y="2121506"/>
            <a:ext cx="658709" cy="199812"/>
            <a:chOff x="4510429" y="6007426"/>
            <a:chExt cx="658709" cy="199812"/>
          </a:xfrm>
        </p:grpSpPr>
        <p:sp>
          <p:nvSpPr>
            <p:cNvPr id="10" name="L 形 9"/>
            <p:cNvSpPr/>
            <p:nvPr userDrawn="1">
              <p:custDataLst>
                <p:tags r:id="rId6"/>
              </p:custDataLst>
            </p:nvPr>
          </p:nvSpPr>
          <p:spPr>
            <a:xfrm rot="13500000">
              <a:off x="4663956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1" name="L 形 10"/>
            <p:cNvSpPr/>
            <p:nvPr userDrawn="1">
              <p:custDataLst>
                <p:tags r:id="rId7"/>
              </p:custDataLst>
            </p:nvPr>
          </p:nvSpPr>
          <p:spPr>
            <a:xfrm rot="13500000">
              <a:off x="4818077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2" name="L 形 11"/>
            <p:cNvSpPr/>
            <p:nvPr userDrawn="1">
              <p:custDataLst>
                <p:tags r:id="rId8"/>
              </p:custDataLst>
            </p:nvPr>
          </p:nvSpPr>
          <p:spPr>
            <a:xfrm rot="13500000">
              <a:off x="4972199" y="6008864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3" name="直角三角形 12"/>
            <p:cNvSpPr/>
            <p:nvPr userDrawn="1">
              <p:custDataLst>
                <p:tags r:id="rId9"/>
              </p:custDataLst>
            </p:nvPr>
          </p:nvSpPr>
          <p:spPr>
            <a:xfrm rot="13500000">
              <a:off x="4510429" y="6007426"/>
              <a:ext cx="199812" cy="199812"/>
            </a:xfrm>
            <a:prstGeom prst="rtTriangle">
              <a:avLst/>
            </a:prstGeom>
            <a:solidFill>
              <a:srgbClr val="06DCA9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</p:grp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545426" y="-2"/>
            <a:ext cx="101886" cy="6858002"/>
          </a:xfrm>
          <a:prstGeom prst="rect">
            <a:avLst/>
          </a:prstGeom>
          <a:gradFill>
            <a:gsLst>
              <a:gs pos="80000">
                <a:srgbClr val="07A7AF"/>
              </a:gs>
              <a:gs pos="0">
                <a:srgbClr val="07A7AF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 flipV="1">
            <a:off x="4158103" y="-2"/>
            <a:ext cx="101886" cy="6858002"/>
          </a:xfrm>
          <a:prstGeom prst="rect">
            <a:avLst/>
          </a:prstGeom>
          <a:gradFill>
            <a:gsLst>
              <a:gs pos="80000">
                <a:srgbClr val="07A7AF"/>
              </a:gs>
              <a:gs pos="0">
                <a:srgbClr val="07A7AF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Control Dependence - Example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13" name="Text Box 8" descr="7b0a202020202262756c6c6574223a20227b5c2263617465676f727949645c223a31303030362c5c2274656d706c61746549645c223a32303233313234377d222c0a20202020227461726765744964223a202270726f636573734f6e6c696e6554657874426f78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0205" y="1083310"/>
            <a:ext cx="8761730" cy="221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SzPct val="200000"/>
              <a:buFontTx/>
              <a:buBlip>
                <a:blip r:embed="rId3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Y is control-dependent on X iff X directly determines whether Y executes.</a:t>
            </a: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marL="457200" indent="360045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X is not strictly post-dominated by Y.</a:t>
            </a:r>
            <a:endParaRPr lang="en-US" altLang="zh-CN" sz="20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  <a:sym typeface="+mn-ea"/>
            </a:endParaRPr>
          </a:p>
          <a:p>
            <a:pPr marL="457200" indent="360045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T</a:t>
            </a:r>
            <a:r>
              <a:rPr lang="zh-CN" altLang="en-US" sz="20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here exists a path from X to Y s.t. every node in the path other than X and Y is post-dominated by Y</a:t>
            </a:r>
            <a:r>
              <a:rPr lang="en-US" altLang="zh-CN" sz="20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.</a:t>
            </a:r>
            <a:endParaRPr lang="en-US" altLang="zh-CN" sz="20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15" name="表格 14"/>
          <p:cNvGraphicFramePr/>
          <p:nvPr>
            <p:custDataLst>
              <p:tags r:id="rId4"/>
            </p:custDataLst>
          </p:nvPr>
        </p:nvGraphicFramePr>
        <p:xfrm>
          <a:off x="1264285" y="3286125"/>
          <a:ext cx="3545205" cy="2895600"/>
        </p:xfrm>
        <a:graphic>
          <a:graphicData uri="http://schemas.openxmlformats.org/drawingml/2006/table">
            <a:tbl>
              <a:tblPr firstRow="1" bandRow="1"/>
              <a:tblGrid>
                <a:gridCol w="594995"/>
                <a:gridCol w="2950210"/>
              </a:tblGrid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sum=0</a:t>
                      </a:r>
                      <a:endParaRPr lang="en-US" altLang="zh-C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i=1</a:t>
                      </a:r>
                      <a:endParaRPr lang="en-US" altLang="zh-CN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auto">
                        <a:buNone/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while (i</a:t>
                      </a:r>
                      <a:r>
                        <a:rPr lang="zh-CN" alt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＜</a:t>
                      </a:r>
                      <a:r>
                        <a:rPr lang="en-US" altLang="zh-CN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N) do</a:t>
                      </a:r>
                      <a:endParaRPr lang="en-US" altLang="zh-CN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72644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260" checksum="2221247748"/>
                          </a:ext>
                        </a:extLst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i=i+1</a:t>
                      </a:r>
                      <a:endParaRPr lang="en-US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2644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260" checksum="2221247748"/>
                          </a:ext>
                        </a:extLst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sum=sum+i</a:t>
                      </a:r>
                      <a:endParaRPr lang="en-US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fontAlgn="auto">
                        <a:buNone/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endwhile</a:t>
                      </a:r>
                      <a:endParaRPr lang="en-US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61B78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 (sum)</a:t>
                      </a:r>
                      <a:endParaRPr lang="en-US" altLang="zh-CN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61B78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表格 49"/>
          <p:cNvGraphicFramePr/>
          <p:nvPr>
            <p:custDataLst>
              <p:tags r:id="rId5"/>
            </p:custDataLst>
          </p:nvPr>
        </p:nvGraphicFramePr>
        <p:xfrm>
          <a:off x="1073785" y="5716905"/>
          <a:ext cx="3925570" cy="5022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5000"/>
                    </a:prstClr>
                  </a:outerShdw>
                </a:effectLst>
              </a:tblPr>
              <a:tblGrid>
                <a:gridCol w="659130"/>
                <a:gridCol w="3266440"/>
              </a:tblGrid>
              <a:tr h="5022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3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3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935D5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3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 (sum)</a:t>
                      </a:r>
                      <a:endParaRPr lang="en-US" altLang="zh-CN" sz="23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935D5"/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6148070" y="3832860"/>
            <a:ext cx="1809115" cy="760730"/>
            <a:chOff x="8224" y="7395"/>
            <a:chExt cx="4528" cy="1910"/>
          </a:xfrm>
        </p:grpSpPr>
        <p:sp>
          <p:nvSpPr>
            <p:cNvPr id="17" name="矩形 16"/>
            <p:cNvSpPr/>
            <p:nvPr>
              <p:custDataLst>
                <p:tags r:id="rId6"/>
              </p:custDataLst>
            </p:nvPr>
          </p:nvSpPr>
          <p:spPr>
            <a:xfrm>
              <a:off x="8224" y="7395"/>
              <a:ext cx="4208" cy="17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>
              <a:outerShdw blurRad="63500" dist="38100" dir="2700000" algn="tl" rotWithShape="0">
                <a:schemeClr val="accent1">
                  <a:lumMod val="50000"/>
                  <a:alpha val="25000"/>
                </a:schemeClr>
              </a:outerShdw>
              <a:reflection blurRad="76200" stA="32000" endPos="33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正圆-55W" panose="00020600040101010101" pitchFamily="18" charset="-122"/>
                <a:ea typeface="汉仪正圆-55W" panose="00020600040101010101" pitchFamily="18" charset="-122"/>
                <a:cs typeface="+mn-cs"/>
              </a:endParaRPr>
            </a:p>
          </p:txBody>
        </p:sp>
        <p:sp>
          <p:nvSpPr>
            <p:cNvPr id="18" name="Text Box 9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8224" y="7395"/>
              <a:ext cx="4529" cy="1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ct val="150000"/>
                </a:lnSpc>
                <a:spcBef>
                  <a:spcPct val="0"/>
                </a:spcBef>
                <a:buClrTx/>
                <a:buFont typeface="Wingdings" panose="05000000000000000000" charset="0"/>
                <a:buChar char="F"/>
              </a:pPr>
              <a:r>
                <a:rPr lang="en-US" altLang="zh-CN" sz="2200" b="0" dirty="0"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  <a:cs typeface="Arial" panose="020B0604020202020204" pitchFamily="34" charset="0"/>
                </a:rPr>
                <a:t>CD(5)=3</a:t>
              </a:r>
              <a:endPara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148070" y="4876800"/>
            <a:ext cx="1960245" cy="1235186"/>
            <a:chOff x="8224" y="7395"/>
            <a:chExt cx="4906" cy="1991"/>
          </a:xfrm>
        </p:grpSpPr>
        <p:sp>
          <p:nvSpPr>
            <p:cNvPr id="25" name="矩形 24"/>
            <p:cNvSpPr/>
            <p:nvPr>
              <p:custDataLst>
                <p:tags r:id="rId8"/>
              </p:custDataLst>
            </p:nvPr>
          </p:nvSpPr>
          <p:spPr>
            <a:xfrm>
              <a:off x="8224" y="7395"/>
              <a:ext cx="4208" cy="17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>
              <a:outerShdw blurRad="63500" dist="38100" dir="2700000" algn="tl" rotWithShape="0">
                <a:schemeClr val="accent1">
                  <a:lumMod val="50000"/>
                  <a:alpha val="25000"/>
                </a:schemeClr>
              </a:outerShdw>
              <a:reflection blurRad="76200" stA="32000" endPos="33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正圆-55W" panose="00020600040101010101" pitchFamily="18" charset="-122"/>
                <a:ea typeface="汉仪正圆-55W" panose="00020600040101010101" pitchFamily="18" charset="-122"/>
                <a:cs typeface="+mn-cs"/>
              </a:endParaRPr>
            </a:p>
          </p:txBody>
        </p:sp>
        <p:sp>
          <p:nvSpPr>
            <p:cNvPr id="26" name="Text Box 9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8224" y="7395"/>
              <a:ext cx="4906" cy="1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ct val="150000"/>
                </a:lnSpc>
                <a:spcBef>
                  <a:spcPct val="0"/>
                </a:spcBef>
                <a:buClrTx/>
                <a:buFont typeface="Wingdings" panose="05000000000000000000" charset="0"/>
                <a:buChar char="F"/>
              </a:pPr>
              <a:r>
                <a:rPr lang="en-US" altLang="zh-CN" sz="2200" b="0" dirty="0">
                  <a:solidFill>
                    <a:schemeClr val="tx1"/>
                  </a:solidFill>
                  <a:latin typeface="Arial" panose="020B0604020202020204" pitchFamily="34" charset="0"/>
                  <a:ea typeface="SimSun" pitchFamily="2" charset="-122"/>
                  <a:cs typeface="Arial" panose="020B0604020202020204" pitchFamily="34" charset="0"/>
                </a:rPr>
                <a:t>CD(3)=3, </a:t>
              </a:r>
              <a:r>
                <a:rPr lang="en-US" altLang="zh-CN" sz="2200" dirty="0">
                  <a:solidFill>
                    <a:srgbClr val="FF0000"/>
                  </a:solidFill>
                  <a:latin typeface="Arial" panose="020B0604020202020204" pitchFamily="34" charset="0"/>
                  <a:ea typeface="SimSun" pitchFamily="2" charset="-122"/>
                  <a:cs typeface="Arial" panose="020B0604020202020204" pitchFamily="34" charset="0"/>
                </a:rPr>
                <a:t>tricky!</a:t>
              </a:r>
              <a:endPara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825865" y="1971040"/>
            <a:ext cx="3194685" cy="4319905"/>
          </a:xfrm>
          <a:prstGeom prst="rect">
            <a:avLst/>
          </a:prstGeom>
        </p:spPr>
      </p:pic>
      <p:sp>
        <p:nvSpPr>
          <p:cNvPr id="76" name="椭圆 75"/>
          <p:cNvSpPr/>
          <p:nvPr>
            <p:custDataLst>
              <p:tags r:id="rId12"/>
            </p:custDataLst>
          </p:nvPr>
        </p:nvSpPr>
        <p:spPr>
          <a:xfrm>
            <a:off x="9057005" y="3013710"/>
            <a:ext cx="2725420" cy="802005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ctr"/>
            <a:endParaRPr lang="zh-CN" altLang="en-US" dirty="0"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  <p:sp>
        <p:nvSpPr>
          <p:cNvPr id="12" name="椭圆 11"/>
          <p:cNvSpPr/>
          <p:nvPr>
            <p:custDataLst>
              <p:tags r:id="rId13"/>
            </p:custDataLst>
          </p:nvPr>
        </p:nvSpPr>
        <p:spPr>
          <a:xfrm>
            <a:off x="9314815" y="4502785"/>
            <a:ext cx="2006600" cy="47244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ctr"/>
            <a:endParaRPr lang="zh-CN" altLang="en-US" dirty="0"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1"/>
      <p:bldP spid="76" grpId="1" animBg="1"/>
      <p:bldP spid="12" grpId="0" bldLvl="0" animBg="1"/>
      <p:bldP spid="1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103376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200" noProof="0" dirty="0">
                <a:ln>
                  <a:noFill/>
                </a:ln>
                <a:effectLst/>
                <a:uLnTx/>
                <a:uFillTx/>
                <a:sym typeface="+mn-ea"/>
              </a:rPr>
              <a:t>Note: Control Dependence is not Syntactically Explicit</a:t>
            </a:r>
            <a:endParaRPr lang="en-US" altLang="zh-CN" sz="3200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2" name="Text Box 8" descr="7b0a202020202262756c6c6574223a20227b5c2263617465676f727949645c223a31303030362c5c2274656d706c61746549645c223a32303233313234377d222c0a20202020227461726765744964223a202270726f636573734f6e6c696e6554657874426f78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0205" y="1083310"/>
            <a:ext cx="8340725" cy="221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SzPct val="200000"/>
              <a:buFontTx/>
              <a:buBlip>
                <a:blip r:embed="rId3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Y is control-dependent on X iff X directly determines whether Y executes.</a:t>
            </a: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marL="457200" indent="360045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X is not strictly post-dominated by Y.</a:t>
            </a:r>
            <a:endParaRPr lang="en-US" altLang="zh-CN" sz="20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  <a:sym typeface="+mn-ea"/>
            </a:endParaRPr>
          </a:p>
          <a:p>
            <a:pPr marL="457200" indent="360045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T</a:t>
            </a:r>
            <a:r>
              <a:rPr lang="zh-CN" altLang="en-US" sz="20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here exists a path from X to Y s.t. every node in the path other than X and Y is post-dominated by Y</a:t>
            </a:r>
            <a:r>
              <a:rPr lang="en-US" altLang="zh-CN" sz="20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.</a:t>
            </a:r>
            <a:endParaRPr lang="en-US" altLang="zh-CN" sz="20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3357880" y="2916555"/>
          <a:ext cx="2931795" cy="3603625"/>
        </p:xfrm>
        <a:graphic>
          <a:graphicData uri="http://schemas.openxmlformats.org/drawingml/2006/table">
            <a:tbl>
              <a:tblPr firstRow="1" bandRow="1"/>
              <a:tblGrid>
                <a:gridCol w="491490"/>
                <a:gridCol w="2440305"/>
              </a:tblGrid>
              <a:tr h="4406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00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sum=0</a:t>
                      </a:r>
                      <a:endParaRPr lang="en-US" altLang="zh-CN" sz="20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0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i=1</a:t>
                      </a:r>
                      <a:endParaRPr lang="en-US" altLang="zh-CN" sz="20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auto">
                        <a:buNone/>
                      </a:pPr>
                      <a:r>
                        <a:rPr lang="en-US" sz="20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while (i</a:t>
                      </a:r>
                      <a:r>
                        <a:rPr lang="zh-CN" altLang="en-US" sz="20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＜</a:t>
                      </a:r>
                      <a:r>
                        <a:rPr lang="en-US" altLang="zh-CN" sz="20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N) do</a:t>
                      </a:r>
                      <a:endParaRPr lang="en-US" altLang="zh-CN" sz="20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60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260" checksum="1670752730"/>
                          </a:ext>
                        </a:extLst>
                      </a:pPr>
                      <a:r>
                        <a:rPr lang="en-US" sz="20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i=i+1</a:t>
                      </a:r>
                      <a:endParaRPr lang="en-US" sz="20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660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260" checksum="1670752730"/>
                          </a:ext>
                        </a:extLst>
                      </a:pPr>
                      <a:r>
                        <a:rPr lang="en-US" sz="20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if (i%2==0)</a:t>
                      </a:r>
                      <a:endParaRPr lang="en-US" sz="20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016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400" checksum="1189268203"/>
                          </a:ext>
                        </a:extLst>
                      </a:pPr>
                      <a:r>
                        <a:rPr lang="en-US" sz="20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continue</a:t>
                      </a:r>
                      <a:endParaRPr lang="en-US" sz="20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660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260" checksum="1670752730"/>
                          </a:ext>
                        </a:extLst>
                      </a:pPr>
                      <a:r>
                        <a:rPr lang="en-US" sz="20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sum=sum+i</a:t>
                      </a:r>
                      <a:endParaRPr lang="en-US" sz="20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sz="20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endwhile</a:t>
                      </a:r>
                      <a:endParaRPr lang="en-US" sz="20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altLang="zh-CN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0" checksum="583291441"/>
                          </a:ext>
                        </a:extLst>
                      </a:pPr>
                      <a:r>
                        <a:rPr lang="en-US" altLang="en-US" sz="20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 (sum)</a:t>
                      </a:r>
                      <a:endParaRPr lang="en-US" altLang="en-US" sz="20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6" name="椭圆 75"/>
          <p:cNvSpPr/>
          <p:nvPr>
            <p:custDataLst>
              <p:tags r:id="rId5"/>
            </p:custDataLst>
          </p:nvPr>
        </p:nvSpPr>
        <p:spPr>
          <a:xfrm>
            <a:off x="4321810" y="5400040"/>
            <a:ext cx="1896745" cy="407035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ctr"/>
            <a:endParaRPr lang="zh-CN" altLang="en-US" dirty="0"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169400" y="1749425"/>
            <a:ext cx="2556055" cy="43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1"/>
      <p:bldP spid="7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Control Dependence is Tricky!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13" name="Text Box 8" descr="7b0a202020202262756c6c6574223a20227b5c2263617465676f727949645c223a31303030362c5c2274656d706c61746549645c223a32303233313234377d222c0a20202020227461726765744964223a202270726f636573734f6e6c696e6554657874426f78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6405" y="1121410"/>
            <a:ext cx="11306175" cy="153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SzPct val="200000"/>
              <a:buFontTx/>
              <a:buBlip>
                <a:blip r:embed="rId3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Y is control-dependent on X iff X directly determines whether Y executes.</a:t>
            </a: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marL="457200" indent="360045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X is not strictly post-dominated by Y.</a:t>
            </a:r>
            <a:endParaRPr lang="en-US" altLang="zh-CN" sz="24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  <a:sym typeface="+mn-ea"/>
            </a:endParaRPr>
          </a:p>
          <a:p>
            <a:pPr marL="457200" indent="360045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T</a:t>
            </a:r>
            <a:r>
              <a:rPr lang="zh-CN" altLang="en-US" sz="24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here exists a path from X to Y s.t. every node in the path other than X and Y is post-dominated by Y</a:t>
            </a:r>
            <a:r>
              <a:rPr lang="en-US" altLang="zh-CN" sz="24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.</a:t>
            </a:r>
            <a:endParaRPr lang="en-US" altLang="zh-CN" sz="24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134337d220a7d0a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2925" y="2974975"/>
            <a:ext cx="99028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ClrTx/>
              <a:buSzPct val="200000"/>
              <a:buFont typeface="Wingdings" panose="05000000000000000000" charset="0"/>
              <a:buBlip>
                <a:blip r:embed="rId5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Can one statement control depends on two predicates?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16" name="表格 15"/>
          <p:cNvGraphicFramePr/>
          <p:nvPr>
            <p:custDataLst>
              <p:tags r:id="rId6"/>
            </p:custDataLst>
          </p:nvPr>
        </p:nvGraphicFramePr>
        <p:xfrm>
          <a:off x="1173480" y="4195763"/>
          <a:ext cx="2106995" cy="1280160"/>
        </p:xfrm>
        <a:graphic>
          <a:graphicData uri="http://schemas.openxmlformats.org/drawingml/2006/table">
            <a:tbl>
              <a:tblPr firstRow="1" bandRow="1">
                <a:tableStyleId>{A554F2FC-47F3-4EAF-B5D7-61143E9EB01A}</a:tableStyleId>
              </a:tblPr>
              <a:tblGrid>
                <a:gridCol w="594995"/>
                <a:gridCol w="1512000"/>
              </a:tblGrid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0F7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if (p1 || p2)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0F7E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508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200" checksum="282533468"/>
                          </a:ext>
                        </a:extLst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s1;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0F7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auto">
                        <a:buNone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s2;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0F7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>
            <p:custDataLst>
              <p:tags r:id="rId7"/>
            </p:custDataLst>
          </p:nvPr>
        </p:nvGraphicFramePr>
        <p:xfrm>
          <a:off x="4988560" y="4196080"/>
          <a:ext cx="2471420" cy="128016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664210"/>
                <a:gridCol w="1807210"/>
              </a:tblGrid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E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if (p1 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p2)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EF6F7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508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200" checksum="282533468"/>
                          </a:ext>
                        </a:extLst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s1;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EF6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auto">
                        <a:buNone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s2;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EF6F7"/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3180967" y="4598035"/>
            <a:ext cx="186245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if?</a:t>
            </a:r>
            <a:endParaRPr lang="en-US" altLang="zh-CN" sz="25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箭头连接符 19"/>
          <p:cNvCxnSpPr/>
          <p:nvPr>
            <p:custDataLst>
              <p:tags r:id="rId9"/>
            </p:custDataLst>
          </p:nvPr>
        </p:nvCxnSpPr>
        <p:spPr>
          <a:xfrm flipV="1">
            <a:off x="3338195" y="5066030"/>
            <a:ext cx="1548000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>
            <p:custDataLst>
              <p:tags r:id="rId10"/>
            </p:custDataLst>
          </p:nvPr>
        </p:nvSpPr>
        <p:spPr>
          <a:xfrm>
            <a:off x="9557385" y="3455035"/>
            <a:ext cx="972185" cy="341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rPr>
              <a:t>1: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rPr>
              <a:t>?p1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阿里巴巴普惠体 R" panose="00020600040101010101" pitchFamily="18" charset="-122"/>
              <a:cs typeface="Arial" panose="020B0604020202020204" pitchFamily="34" charset="0"/>
            </a:endParaRPr>
          </a:p>
        </p:txBody>
      </p:sp>
      <p:cxnSp>
        <p:nvCxnSpPr>
          <p:cNvPr id="32" name="直接箭头连接符 31"/>
          <p:cNvCxnSpPr>
            <a:stCxn id="31" idx="2"/>
            <a:endCxn id="33" idx="0"/>
          </p:cNvCxnSpPr>
          <p:nvPr>
            <p:custDataLst>
              <p:tags r:id="rId11"/>
            </p:custDataLst>
          </p:nvPr>
        </p:nvCxnSpPr>
        <p:spPr>
          <a:xfrm flipH="1">
            <a:off x="9097645" y="3796665"/>
            <a:ext cx="946150" cy="45974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>
            <p:custDataLst>
              <p:tags r:id="rId12"/>
            </p:custDataLst>
          </p:nvPr>
        </p:nvSpPr>
        <p:spPr>
          <a:xfrm>
            <a:off x="8611235" y="4256405"/>
            <a:ext cx="972185" cy="341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rPr>
              <a:t>1: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rPr>
              <a:t>?p2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阿里巴巴普惠体 R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3"/>
            </p:custDataLst>
          </p:nvPr>
        </p:nvSpPr>
        <p:spPr>
          <a:xfrm>
            <a:off x="9760585" y="4909185"/>
            <a:ext cx="972185" cy="341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rPr>
              <a:t>2: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rPr>
              <a:t>s1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阿里巴巴普惠体 R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35" name="矩形 34"/>
          <p:cNvSpPr/>
          <p:nvPr>
            <p:custDataLst>
              <p:tags r:id="rId14"/>
            </p:custDataLst>
          </p:nvPr>
        </p:nvSpPr>
        <p:spPr>
          <a:xfrm>
            <a:off x="9173210" y="5680710"/>
            <a:ext cx="972185" cy="341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rPr>
              <a:t>3: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rPr>
              <a:t>s2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阿里巴巴普惠体 R" panose="00020600040101010101" pitchFamily="18" charset="-122"/>
              <a:cs typeface="Arial" panose="020B0604020202020204" pitchFamily="34" charset="0"/>
            </a:endParaRPr>
          </a:p>
        </p:txBody>
      </p:sp>
      <p:cxnSp>
        <p:nvCxnSpPr>
          <p:cNvPr id="36" name="直接箭头连接符 35"/>
          <p:cNvCxnSpPr>
            <a:stCxn id="31" idx="2"/>
          </p:cNvCxnSpPr>
          <p:nvPr>
            <p:custDataLst>
              <p:tags r:id="rId15"/>
            </p:custDataLst>
          </p:nvPr>
        </p:nvCxnSpPr>
        <p:spPr>
          <a:xfrm>
            <a:off x="10043795" y="3796665"/>
            <a:ext cx="197485" cy="11118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2"/>
            <a:endCxn id="34" idx="0"/>
          </p:cNvCxnSpPr>
          <p:nvPr>
            <p:custDataLst>
              <p:tags r:id="rId16"/>
            </p:custDataLst>
          </p:nvPr>
        </p:nvCxnSpPr>
        <p:spPr>
          <a:xfrm>
            <a:off x="9097645" y="4598035"/>
            <a:ext cx="1149350" cy="31115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2"/>
            <a:endCxn id="35" idx="0"/>
          </p:cNvCxnSpPr>
          <p:nvPr>
            <p:custDataLst>
              <p:tags r:id="rId17"/>
            </p:custDataLst>
          </p:nvPr>
        </p:nvCxnSpPr>
        <p:spPr>
          <a:xfrm>
            <a:off x="9097645" y="4598035"/>
            <a:ext cx="561975" cy="1082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4" idx="2"/>
            <a:endCxn id="35" idx="0"/>
          </p:cNvCxnSpPr>
          <p:nvPr>
            <p:custDataLst>
              <p:tags r:id="rId18"/>
            </p:custDataLst>
          </p:nvPr>
        </p:nvCxnSpPr>
        <p:spPr>
          <a:xfrm flipH="1">
            <a:off x="9659620" y="5250815"/>
            <a:ext cx="587375" cy="429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 16"/>
          <p:cNvSpPr/>
          <p:nvPr>
            <p:custDataLst>
              <p:tags r:id="rId19"/>
            </p:custDataLst>
          </p:nvPr>
        </p:nvSpPr>
        <p:spPr>
          <a:xfrm>
            <a:off x="10036175" y="3790950"/>
            <a:ext cx="1004570" cy="2068830"/>
          </a:xfrm>
          <a:custGeom>
            <a:avLst/>
            <a:gdLst>
              <a:gd name="connisteX0" fmla="*/ 0 w 1004621"/>
              <a:gd name="connsiteY0" fmla="*/ 0 h 2018665"/>
              <a:gd name="connisteX1" fmla="*/ 1003935 w 1004621"/>
              <a:gd name="connsiteY1" fmla="*/ 925830 h 2018665"/>
              <a:gd name="connisteX2" fmla="*/ 122555 w 1004621"/>
              <a:gd name="connsiteY2" fmla="*/ 2018665 h 2018665"/>
              <a:gd name="connisteX3" fmla="*/ -267335 w 1004621"/>
              <a:gd name="connsiteY3" fmla="*/ 2207895 h 20186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004621" h="2018665">
                <a:moveTo>
                  <a:pt x="0" y="0"/>
                </a:moveTo>
                <a:cubicBezTo>
                  <a:pt x="218440" y="163195"/>
                  <a:pt x="979170" y="521970"/>
                  <a:pt x="1003935" y="925830"/>
                </a:cubicBezTo>
                <a:cubicBezTo>
                  <a:pt x="1028700" y="1329690"/>
                  <a:pt x="376555" y="1762125"/>
                  <a:pt x="122555" y="2018665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ctr"/>
            <a:endParaRPr lang="zh-CN" altLang="en-US" dirty="0"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7" grpId="0" bldLvl="0" animBg="1"/>
      <p:bldP spid="1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The Use of PDG 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15" name="Text Box 8" descr="7b0a202020202262756c6c6574223a20227b5c2263617465676f727949645c223a31303030362c5c2274656d706c61746549645c223a32303233313234377d222c0a20202020227461726765744964223a202270726f636573734f6e6c696e6554657874426f78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4205" y="1197610"/>
            <a:ext cx="1107757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SzPct val="200000"/>
              <a:buFontTx/>
              <a:buBlip>
                <a:blip r:embed="rId3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A program dependence graph consists of control dependence graph and data dependence graph.</a:t>
            </a: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ClrTx/>
              <a:buSzPct val="150000"/>
              <a:buFontTx/>
              <a:buNone/>
            </a:pP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SzPct val="200000"/>
              <a:buFontTx/>
              <a:buBlip>
                <a:blip r:embed="rId3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Why it is so important to software reliability?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marL="457200" indent="360045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zh-CN" sz="25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In debugging, what could possibly induce the failure?</a:t>
            </a:r>
            <a:endParaRPr lang="en-US" altLang="zh-CN" sz="25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  <a:sym typeface="+mn-ea"/>
            </a:endParaRPr>
          </a:p>
          <a:p>
            <a:pPr marL="457200" indent="360045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sz="25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In security</a:t>
            </a:r>
            <a:r>
              <a:rPr lang="en-US" altLang="zh-CN" sz="25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.</a:t>
            </a:r>
            <a:endParaRPr lang="en-US" altLang="zh-CN" sz="25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4"/>
            </p:custDataLst>
          </p:nvPr>
        </p:nvGraphicFramePr>
        <p:xfrm>
          <a:off x="2964180" y="4539298"/>
          <a:ext cx="2376000" cy="1403995"/>
        </p:xfrm>
        <a:graphic>
          <a:graphicData uri="http://schemas.openxmlformats.org/drawingml/2006/table">
            <a:tbl>
              <a:tblPr firstRow="1" bandRow="1">
                <a:tableStyleId>{A554F2FC-47F3-4EAF-B5D7-61143E9EB01A}</a:tableStyleId>
              </a:tblPr>
              <a:tblGrid>
                <a:gridCol w="2376000"/>
              </a:tblGrid>
              <a:tr h="4679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p=getpassword();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0F7EF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0" checksum="583291441"/>
                          </a:ext>
                        </a:extLst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algn="l" fontAlgn="auto">
                        <a:buNone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 (p);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0F7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>
            <p:custDataLst>
              <p:tags r:id="rId5"/>
            </p:custDataLst>
          </p:nvPr>
        </p:nvGraphicFramePr>
        <p:xfrm>
          <a:off x="6728460" y="4262438"/>
          <a:ext cx="2376000" cy="198120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2376000"/>
              </a:tblGrid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p=getpassword();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EF6F7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0" checksum="583291441"/>
                          </a:ext>
                        </a:extLst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...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indent="0" algn="l" fontAlgn="auto">
                        <a:buNone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(p==”zhang”) {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EF6F7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254000" algn="l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994574839"/>
                          </a:ext>
                        </a:extLst>
                      </a:pPr>
                      <a:r>
                        <a:rPr lang="en-US" alt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 (m);</a:t>
                      </a:r>
                      <a:endParaRPr lang="en-US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algn="l" fontAlgn="auto">
                        <a:buNone/>
                      </a:pPr>
                      <a:r>
                        <a:rPr lang="en-US" alt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en-US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EF6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Super Control Flow Graph (SCFG)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15" name="Text Box 8" descr="7b0a202020202262756c6c6574223a20227b5c2263617465676f727949645c223a31303030362c5c2274656d706c61746549645c223a32303233313234377d222c0a20202020227461726765744964223a202270726f636573734f6e6c696e6554657874426f78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4205" y="1197610"/>
            <a:ext cx="110775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200000"/>
              <a:buFontTx/>
              <a:buBlip>
                <a:blip r:embed="rId3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Besides the normal intraprocedural control flow graph, additional edges are added connecting?</a:t>
            </a:r>
            <a:endParaRPr lang="en-US" altLang="zh-CN" sz="26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marL="457200" indent="360045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zh-CN" sz="25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Each call site to the beginning of the procedure it calls.</a:t>
            </a:r>
            <a:endParaRPr lang="en-US" altLang="zh-CN" sz="25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  <a:sym typeface="+mn-ea"/>
            </a:endParaRPr>
          </a:p>
          <a:p>
            <a:pPr marL="457200" indent="360045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sz="2500" b="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The return statement back to the call site.</a:t>
            </a:r>
            <a:endParaRPr sz="2500" b="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42" name="表格 41"/>
          <p:cNvGraphicFramePr/>
          <p:nvPr>
            <p:custDataLst>
              <p:tags r:id="rId4"/>
            </p:custDataLst>
          </p:nvPr>
        </p:nvGraphicFramePr>
        <p:xfrm>
          <a:off x="2597150" y="3095625"/>
          <a:ext cx="3011490" cy="3169920"/>
        </p:xfrm>
        <a:graphic>
          <a:graphicData uri="http://schemas.openxmlformats.org/drawingml/2006/table">
            <a:tbl>
              <a:tblPr firstRow="1" bandRow="1">
                <a:tableStyleId>{94012DFC-8463-4643-AA12-E8146D964042}</a:tableStyleId>
              </a:tblPr>
              <a:tblGrid>
                <a:gridCol w="491490"/>
                <a:gridCol w="2520000"/>
              </a:tblGrid>
              <a:tr h="3962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76200">
                      <a:solidFill>
                        <a:schemeClr val="accent4"/>
                      </a:solidFill>
                      <a:prstDash val="soli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(i=0; i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＜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n, i++) {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76200">
                      <a:solidFill>
                        <a:schemeClr val="accent4"/>
                      </a:solidFill>
                      <a:prstDash val="soli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81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2268851840"/>
                          </a:ext>
                        </a:extLst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t1=f(0);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81000" algn="l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2268851840"/>
                          </a:ext>
                        </a:extLst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t2=f(234);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81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2268851840"/>
                          </a:ext>
                        </a:extLst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x[i]=t1+t2+t3;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0" checksum="583291441"/>
                          </a:ext>
                        </a:extLst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 f (int v) {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reture (v+1);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76200">
                      <a:solidFill>
                        <a:schemeClr val="accent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0" checksum="583291441"/>
                          </a:ext>
                        </a:extLst>
                      </a:pPr>
                      <a:r>
                        <a:rPr lang="en-US" alt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en-US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76200">
                      <a:solidFill>
                        <a:schemeClr val="accent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3" name="组合 42"/>
          <p:cNvGrpSpPr/>
          <p:nvPr/>
        </p:nvGrpSpPr>
        <p:grpSpPr>
          <a:xfrm>
            <a:off x="7893685" y="2997200"/>
            <a:ext cx="2127885" cy="3175000"/>
            <a:chOff x="14223" y="4577"/>
            <a:chExt cx="3351" cy="5000"/>
          </a:xfrm>
        </p:grpSpPr>
        <p:sp>
          <p:nvSpPr>
            <p:cNvPr id="44" name="椭圆 43"/>
            <p:cNvSpPr/>
            <p:nvPr>
              <p:custDataLst>
                <p:tags r:id="rId5"/>
              </p:custDataLst>
            </p:nvPr>
          </p:nvSpPr>
          <p:spPr>
            <a:xfrm>
              <a:off x="14790" y="5146"/>
              <a:ext cx="679" cy="67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1</a:t>
              </a:r>
              <a:endPara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</p:txBody>
        </p:sp>
        <p:sp>
          <p:nvSpPr>
            <p:cNvPr id="45" name="椭圆 44"/>
            <p:cNvSpPr/>
            <p:nvPr>
              <p:custDataLst>
                <p:tags r:id="rId6"/>
              </p:custDataLst>
            </p:nvPr>
          </p:nvSpPr>
          <p:spPr>
            <a:xfrm>
              <a:off x="14790" y="6397"/>
              <a:ext cx="679" cy="67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2</a:t>
              </a:r>
              <a:endPara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</p:txBody>
        </p:sp>
        <p:sp>
          <p:nvSpPr>
            <p:cNvPr id="46" name="椭圆 45"/>
            <p:cNvSpPr/>
            <p:nvPr>
              <p:custDataLst>
                <p:tags r:id="rId7"/>
              </p:custDataLst>
            </p:nvPr>
          </p:nvSpPr>
          <p:spPr>
            <a:xfrm>
              <a:off x="14790" y="7648"/>
              <a:ext cx="679" cy="67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3</a:t>
              </a:r>
              <a:endPara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</p:txBody>
        </p:sp>
        <p:sp>
          <p:nvSpPr>
            <p:cNvPr id="47" name="椭圆 46"/>
            <p:cNvSpPr/>
            <p:nvPr>
              <p:custDataLst>
                <p:tags r:id="rId8"/>
              </p:custDataLst>
            </p:nvPr>
          </p:nvSpPr>
          <p:spPr>
            <a:xfrm>
              <a:off x="14790" y="8899"/>
              <a:ext cx="679" cy="67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4</a:t>
              </a:r>
              <a:endPara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</p:txBody>
        </p:sp>
        <p:cxnSp>
          <p:nvCxnSpPr>
            <p:cNvPr id="48" name="直接箭头连接符 47"/>
            <p:cNvCxnSpPr/>
            <p:nvPr>
              <p:custDataLst>
                <p:tags r:id="rId9"/>
              </p:custDataLst>
            </p:nvPr>
          </p:nvCxnSpPr>
          <p:spPr>
            <a:xfrm flipH="1">
              <a:off x="15129" y="5828"/>
              <a:ext cx="0" cy="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>
              <p:custDataLst>
                <p:tags r:id="rId10"/>
              </p:custDataLst>
            </p:nvPr>
          </p:nvSpPr>
          <p:spPr>
            <a:xfrm>
              <a:off x="16896" y="6397"/>
              <a:ext cx="679" cy="6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7</a:t>
              </a:r>
              <a:endPara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</p:txBody>
        </p:sp>
        <p:cxnSp>
          <p:nvCxnSpPr>
            <p:cNvPr id="50" name="直接箭头连接符 49"/>
            <p:cNvCxnSpPr/>
            <p:nvPr>
              <p:custDataLst>
                <p:tags r:id="rId11"/>
              </p:custDataLst>
            </p:nvPr>
          </p:nvCxnSpPr>
          <p:spPr>
            <a:xfrm flipH="1">
              <a:off x="15129" y="7079"/>
              <a:ext cx="0" cy="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>
              <p:custDataLst>
                <p:tags r:id="rId12"/>
              </p:custDataLst>
            </p:nvPr>
          </p:nvCxnSpPr>
          <p:spPr>
            <a:xfrm flipH="1">
              <a:off x="15129" y="8330"/>
              <a:ext cx="0" cy="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>
              <p:custDataLst>
                <p:tags r:id="rId13"/>
              </p:custDataLst>
            </p:nvPr>
          </p:nvCxnSpPr>
          <p:spPr>
            <a:xfrm flipH="1">
              <a:off x="14223" y="9239"/>
              <a:ext cx="5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>
              <p:custDataLst>
                <p:tags r:id="rId14"/>
              </p:custDataLst>
            </p:nvPr>
          </p:nvCxnSpPr>
          <p:spPr>
            <a:xfrm>
              <a:off x="14223" y="5474"/>
              <a:ext cx="2" cy="37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>
              <p:custDataLst>
                <p:tags r:id="rId15"/>
              </p:custDataLst>
            </p:nvPr>
          </p:nvCxnSpPr>
          <p:spPr>
            <a:xfrm>
              <a:off x="14223" y="5486"/>
              <a:ext cx="5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>
              <p:custDataLst>
                <p:tags r:id="rId16"/>
              </p:custDataLst>
            </p:nvPr>
          </p:nvCxnSpPr>
          <p:spPr>
            <a:xfrm flipH="1">
              <a:off x="15130" y="4577"/>
              <a:ext cx="0" cy="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>
              <p:custDataLst>
                <p:tags r:id="rId17"/>
              </p:custDataLst>
            </p:nvPr>
          </p:nvCxnSpPr>
          <p:spPr>
            <a:xfrm>
              <a:off x="15469" y="5465"/>
              <a:ext cx="7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8589010" y="4023995"/>
            <a:ext cx="1149350" cy="689610"/>
            <a:chOff x="15318" y="6194"/>
            <a:chExt cx="1810" cy="1086"/>
          </a:xfrm>
        </p:grpSpPr>
        <p:sp>
          <p:nvSpPr>
            <p:cNvPr id="58" name="任意多边形 57"/>
            <p:cNvSpPr/>
            <p:nvPr>
              <p:custDataLst>
                <p:tags r:id="rId18"/>
              </p:custDataLst>
            </p:nvPr>
          </p:nvSpPr>
          <p:spPr>
            <a:xfrm>
              <a:off x="15400" y="6194"/>
              <a:ext cx="1640" cy="323"/>
            </a:xfrm>
            <a:custGeom>
              <a:avLst/>
              <a:gdLst>
                <a:gd name="connisteX0" fmla="*/ 0 w 1041400"/>
                <a:gd name="connsiteY0" fmla="*/ 204819 h 204819"/>
                <a:gd name="connisteX1" fmla="*/ 415290 w 1041400"/>
                <a:gd name="connsiteY1" fmla="*/ 1619 h 204819"/>
                <a:gd name="connisteX2" fmla="*/ 1041400 w 1041400"/>
                <a:gd name="connsiteY2" fmla="*/ 137509 h 204819"/>
                <a:gd name="connisteX3" fmla="*/ 1473200 w 1041400"/>
                <a:gd name="connsiteY3" fmla="*/ 391509 h 204819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1041400" h="204819">
                  <a:moveTo>
                    <a:pt x="0" y="204819"/>
                  </a:moveTo>
                  <a:cubicBezTo>
                    <a:pt x="70485" y="161639"/>
                    <a:pt x="207010" y="14954"/>
                    <a:pt x="415290" y="1619"/>
                  </a:cubicBezTo>
                  <a:cubicBezTo>
                    <a:pt x="623570" y="-11716"/>
                    <a:pt x="829945" y="59404"/>
                    <a:pt x="1041400" y="137509"/>
                  </a:cubicBezTo>
                </a:path>
              </a:pathLst>
            </a:custGeom>
            <a:noFill/>
            <a:ln w="25400">
              <a:solidFill>
                <a:srgbClr val="00B0F0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charset="0"/>
                <a:ea typeface="阿里巴巴普惠体 R" panose="00020600040101010101" pitchFamily="18" charset="-122"/>
                <a:cs typeface="Times New Roman" panose="02020603050405020304" charset="0"/>
              </a:endParaRPr>
            </a:p>
          </p:txBody>
        </p:sp>
        <p:sp>
          <p:nvSpPr>
            <p:cNvPr id="59" name="任意多边形 58"/>
            <p:cNvSpPr/>
            <p:nvPr>
              <p:custDataLst>
                <p:tags r:id="rId19"/>
              </p:custDataLst>
            </p:nvPr>
          </p:nvSpPr>
          <p:spPr>
            <a:xfrm>
              <a:off x="15318" y="7050"/>
              <a:ext cx="1810" cy="231"/>
            </a:xfrm>
            <a:custGeom>
              <a:avLst/>
              <a:gdLst>
                <a:gd name="connisteX0" fmla="*/ 1149350 w 1149350"/>
                <a:gd name="connsiteY0" fmla="*/ 0 h 146511"/>
                <a:gd name="connisteX1" fmla="*/ 615950 w 1149350"/>
                <a:gd name="connsiteY1" fmla="*/ 146050 h 146511"/>
                <a:gd name="connisteX2" fmla="*/ 0 w 1149350"/>
                <a:gd name="connsiteY2" fmla="*/ 6350 h 146511"/>
                <a:gd name="connisteX3" fmla="*/ -1358900 w 1149350"/>
                <a:gd name="connsiteY3" fmla="*/ -596900 h 14651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1149350" h="146512">
                  <a:moveTo>
                    <a:pt x="1149350" y="0"/>
                  </a:moveTo>
                  <a:cubicBezTo>
                    <a:pt x="1054735" y="31750"/>
                    <a:pt x="845820" y="144780"/>
                    <a:pt x="615950" y="146050"/>
                  </a:cubicBezTo>
                  <a:cubicBezTo>
                    <a:pt x="386080" y="147320"/>
                    <a:pt x="394970" y="154940"/>
                    <a:pt x="0" y="6350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charset="0"/>
                <a:ea typeface="阿里巴巴普惠体 R" panose="00020600040101010101" pitchFamily="18" charset="-122"/>
                <a:cs typeface="Times New Roman" panose="0202060305040502030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651240" y="4464685"/>
            <a:ext cx="1358900" cy="896620"/>
            <a:chOff x="15416" y="6888"/>
            <a:chExt cx="2140" cy="1412"/>
          </a:xfrm>
        </p:grpSpPr>
        <p:sp>
          <p:nvSpPr>
            <p:cNvPr id="61" name="任意多边形 60"/>
            <p:cNvSpPr/>
            <p:nvPr>
              <p:custDataLst>
                <p:tags r:id="rId20"/>
              </p:custDataLst>
            </p:nvPr>
          </p:nvSpPr>
          <p:spPr>
            <a:xfrm>
              <a:off x="15426" y="7082"/>
              <a:ext cx="1930" cy="871"/>
            </a:xfrm>
            <a:custGeom>
              <a:avLst/>
              <a:gdLst>
                <a:gd name="connisteX0" fmla="*/ 0 w 1225550"/>
                <a:gd name="connsiteY0" fmla="*/ 482600 h 553185"/>
                <a:gd name="connisteX1" fmla="*/ 590550 w 1225550"/>
                <a:gd name="connsiteY1" fmla="*/ 514350 h 553185"/>
                <a:gd name="connisteX2" fmla="*/ 1225550 w 1225550"/>
                <a:gd name="connsiteY2" fmla="*/ 0 h 553185"/>
                <a:gd name="connisteX3" fmla="*/ 1238250 w 1225550"/>
                <a:gd name="connsiteY3" fmla="*/ -171450 h 5531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1225550" h="553186">
                  <a:moveTo>
                    <a:pt x="0" y="482600"/>
                  </a:moveTo>
                  <a:cubicBezTo>
                    <a:pt x="105410" y="499110"/>
                    <a:pt x="345440" y="610870"/>
                    <a:pt x="590550" y="514350"/>
                  </a:cubicBezTo>
                  <a:cubicBezTo>
                    <a:pt x="835660" y="417830"/>
                    <a:pt x="1096010" y="137160"/>
                    <a:pt x="1225550" y="0"/>
                  </a:cubicBezTo>
                </a:path>
              </a:pathLst>
            </a:custGeom>
            <a:noFill/>
            <a:ln w="25400">
              <a:solidFill>
                <a:srgbClr val="00B0F0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charset="0"/>
                <a:ea typeface="阿里巴巴普惠体 R" panose="00020600040101010101" pitchFamily="18" charset="-122"/>
                <a:cs typeface="Times New Roman" panose="02020603050405020304" charset="0"/>
              </a:endParaRPr>
            </a:p>
          </p:txBody>
        </p:sp>
        <p:sp>
          <p:nvSpPr>
            <p:cNvPr id="62" name="任意多边形 61"/>
            <p:cNvSpPr/>
            <p:nvPr>
              <p:custDataLst>
                <p:tags r:id="rId21"/>
              </p:custDataLst>
            </p:nvPr>
          </p:nvSpPr>
          <p:spPr>
            <a:xfrm>
              <a:off x="15416" y="6888"/>
              <a:ext cx="2141" cy="1412"/>
            </a:xfrm>
            <a:custGeom>
              <a:avLst/>
              <a:gdLst>
                <a:gd name="connisteX0" fmla="*/ 1365250 w 1365250"/>
                <a:gd name="connsiteY0" fmla="*/ 0 h 951038"/>
                <a:gd name="connisteX1" fmla="*/ 1187450 w 1365250"/>
                <a:gd name="connsiteY1" fmla="*/ 533400 h 951038"/>
                <a:gd name="connisteX2" fmla="*/ 704850 w 1365250"/>
                <a:gd name="connsiteY2" fmla="*/ 920750 h 951038"/>
                <a:gd name="connisteX3" fmla="*/ 0 w 1365250"/>
                <a:gd name="connsiteY3" fmla="*/ 895350 h 951038"/>
                <a:gd name="connisteX4" fmla="*/ -177800 w 1365250"/>
                <a:gd name="connsiteY4" fmla="*/ 819150 h 95103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1365250" h="951039">
                  <a:moveTo>
                    <a:pt x="1365250" y="0"/>
                  </a:moveTo>
                  <a:cubicBezTo>
                    <a:pt x="1339215" y="99060"/>
                    <a:pt x="1319530" y="349250"/>
                    <a:pt x="1187450" y="533400"/>
                  </a:cubicBezTo>
                  <a:cubicBezTo>
                    <a:pt x="1055370" y="717550"/>
                    <a:pt x="942340" y="848360"/>
                    <a:pt x="704850" y="920750"/>
                  </a:cubicBezTo>
                  <a:cubicBezTo>
                    <a:pt x="467360" y="993140"/>
                    <a:pt x="176530" y="915670"/>
                    <a:pt x="0" y="895350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charset="0"/>
                <a:ea typeface="阿里巴巴普惠体 R" panose="00020600040101010101" pitchFamily="18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 14"/>
          <p:cNvSpPr/>
          <p:nvPr/>
        </p:nvSpPr>
        <p:spPr>
          <a:xfrm>
            <a:off x="0" y="-2"/>
            <a:ext cx="12191998" cy="6858002"/>
          </a:xfrm>
          <a:prstGeom prst="rect">
            <a:avLst/>
          </a:prstGeom>
          <a:solidFill>
            <a:schemeClr val="bg1">
              <a:alpha val="9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60850" y="2934653"/>
            <a:ext cx="7908925" cy="98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5500" b="0" i="0" u="none" strike="noStrike" kern="1200" cap="none" spc="0" normalizeH="0" baseline="0" noProof="0" dirty="0">
                <a:ln>
                  <a:noFill/>
                </a:ln>
                <a:solidFill>
                  <a:srgbClr val="BF191A"/>
                </a:solidFill>
                <a:effectLst/>
                <a:uLnTx/>
                <a:uFillTx/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  <a:sym typeface="+mn-lt"/>
              </a:rPr>
              <a:t>Call Graph</a:t>
            </a:r>
            <a:endParaRPr kumimoji="0" sz="5500" b="0" i="0" u="none" strike="noStrike" kern="1200" cap="none" spc="0" normalizeH="0" baseline="0" noProof="0" dirty="0">
              <a:ln>
                <a:noFill/>
              </a:ln>
              <a:solidFill>
                <a:srgbClr val="BF191A"/>
              </a:solidFill>
              <a:effectLst/>
              <a:uLnTx/>
              <a:uFillTx/>
              <a:latin typeface="Arial Black" panose="020B0A04020102020204" charset="0"/>
              <a:ea typeface="微软雅黑 Light" panose="020B0502040204020203" charset="-122"/>
              <a:cs typeface="Arial Black" panose="020B0A04020102020204" charset="0"/>
              <a:sym typeface="+mn-lt"/>
            </a:endParaRPr>
          </a:p>
        </p:txBody>
      </p:sp>
      <p:sp>
        <p:nvSpPr>
          <p:cNvPr id="17" name="日期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4E7442A-BA00-4274-AC47-95D95C23D1C8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707653" y="-2"/>
            <a:ext cx="3391877" cy="6858002"/>
          </a:xfrm>
          <a:prstGeom prst="rect">
            <a:avLst/>
          </a:prstGeom>
          <a:solidFill>
            <a:srgbClr val="E1374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19" name="文本占位符 3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89843" y="3127425"/>
            <a:ext cx="2157413" cy="1695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rPr>
              <a:t>03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20" name="文本占位符 3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89843" y="2729084"/>
            <a:ext cx="2157413" cy="523631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rPr>
              <a:t>Part Three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952199" y="2121506"/>
            <a:ext cx="658709" cy="199812"/>
            <a:chOff x="4510429" y="6007426"/>
            <a:chExt cx="658709" cy="199812"/>
          </a:xfrm>
        </p:grpSpPr>
        <p:sp>
          <p:nvSpPr>
            <p:cNvPr id="22" name="L 形 21"/>
            <p:cNvSpPr/>
            <p:nvPr userDrawn="1">
              <p:custDataLst>
                <p:tags r:id="rId6"/>
              </p:custDataLst>
            </p:nvPr>
          </p:nvSpPr>
          <p:spPr>
            <a:xfrm rot="13500000">
              <a:off x="4663956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23" name="L 形 22"/>
            <p:cNvSpPr/>
            <p:nvPr userDrawn="1">
              <p:custDataLst>
                <p:tags r:id="rId7"/>
              </p:custDataLst>
            </p:nvPr>
          </p:nvSpPr>
          <p:spPr>
            <a:xfrm rot="13500000">
              <a:off x="4818077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24" name="L 形 23"/>
            <p:cNvSpPr/>
            <p:nvPr userDrawn="1">
              <p:custDataLst>
                <p:tags r:id="rId8"/>
              </p:custDataLst>
            </p:nvPr>
          </p:nvSpPr>
          <p:spPr>
            <a:xfrm rot="13500000">
              <a:off x="4972199" y="6008864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25" name="直角三角形 24"/>
            <p:cNvSpPr/>
            <p:nvPr userDrawn="1">
              <p:custDataLst>
                <p:tags r:id="rId9"/>
              </p:custDataLst>
            </p:nvPr>
          </p:nvSpPr>
          <p:spPr>
            <a:xfrm rot="13500000">
              <a:off x="4510429" y="6007426"/>
              <a:ext cx="199812" cy="199812"/>
            </a:xfrm>
            <a:prstGeom prst="rtTriangle">
              <a:avLst/>
            </a:prstGeom>
            <a:solidFill>
              <a:srgbClr val="D1202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</p:grp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545426" y="-2"/>
            <a:ext cx="101886" cy="6858002"/>
          </a:xfrm>
          <a:prstGeom prst="rect">
            <a:avLst/>
          </a:prstGeom>
          <a:gradFill>
            <a:gsLst>
              <a:gs pos="80000">
                <a:srgbClr val="E13747"/>
              </a:gs>
              <a:gs pos="0">
                <a:srgbClr val="E13747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27" name="矩形 26"/>
          <p:cNvSpPr/>
          <p:nvPr>
            <p:custDataLst>
              <p:tags r:id="rId11"/>
            </p:custDataLst>
          </p:nvPr>
        </p:nvSpPr>
        <p:spPr>
          <a:xfrm flipV="1">
            <a:off x="4158103" y="-2"/>
            <a:ext cx="101886" cy="6858002"/>
          </a:xfrm>
          <a:prstGeom prst="rect">
            <a:avLst/>
          </a:prstGeom>
          <a:gradFill>
            <a:gsLst>
              <a:gs pos="80000">
                <a:srgbClr val="E13747"/>
              </a:gs>
              <a:gs pos="0">
                <a:srgbClr val="E13747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Call Graph (CG)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Text Box 8" descr="7b0a202020202262756c6c6574223a20227b5c2263617465676f727949645c223a31303030352c5c2274656d706c61746549645c223a3230323331333238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6220" y="1098550"/>
            <a:ext cx="11225530" cy="152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571500" indent="-609600">
              <a:lnSpc>
                <a:spcPts val="3800"/>
              </a:lnSpc>
              <a:spcBef>
                <a:spcPts val="1000"/>
              </a:spcBef>
              <a:buClrTx/>
              <a:buSzPct val="20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Y Each node represents a function; each edge represents a function invocation.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graphicFrame>
        <p:nvGraphicFramePr>
          <p:cNvPr id="34" name="表格 33"/>
          <p:cNvGraphicFramePr/>
          <p:nvPr>
            <p:custDataLst>
              <p:tags r:id="rId4"/>
            </p:custDataLst>
          </p:nvPr>
        </p:nvGraphicFramePr>
        <p:xfrm>
          <a:off x="1587500" y="2779395"/>
          <a:ext cx="1800000" cy="3566160"/>
        </p:xfrm>
        <a:graphic>
          <a:graphicData uri="http://schemas.openxmlformats.org/drawingml/2006/table">
            <a:tbl>
              <a:tblPr firstRow="1" bandRow="1">
                <a:tableStyleId>{94012DFC-8463-4643-AA12-E8146D964042}</a:tableStyleId>
              </a:tblPr>
              <a:tblGrid>
                <a:gridCol w="1800000"/>
              </a:tblGrid>
              <a:tr h="396240"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 A() {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57150">
                      <a:solidFill>
                        <a:srgbClr val="00B050"/>
                      </a:solidFill>
                      <a:prstDash val="solid"/>
                    </a:lnT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381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2268851840"/>
                          </a:ext>
                        </a:extLst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B();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indent="381000" algn="l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2268851840"/>
                          </a:ext>
                        </a:extLst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C();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 C() {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indent="381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2268851840"/>
                          </a:ext>
                        </a:extLst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D();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indent="381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2268851840"/>
                          </a:ext>
                        </a:extLst>
                      </a:pPr>
                      <a:r>
                        <a:rPr lang="en-US" alt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A();</a:t>
                      </a:r>
                      <a:endParaRPr lang="en-US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alt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en-US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57150">
                      <a:solidFill>
                        <a:srgbClr val="00B0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/>
          <p:nvPr>
            <p:custDataLst>
              <p:tags r:id="rId5"/>
            </p:custDataLst>
          </p:nvPr>
        </p:nvGraphicFramePr>
        <p:xfrm>
          <a:off x="4975225" y="3175635"/>
          <a:ext cx="1800000" cy="277368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1800000"/>
              </a:tblGrid>
              <a:tr h="396240"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viod B() {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EF6F7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L1: D();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indent="127000" algn="l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L2: D();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EF6F7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indent="127000" algn="l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alt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en-US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algn="l" fontAlgn="auto">
                        <a:buNone/>
                      </a:pPr>
                      <a:endParaRPr lang="en-US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EF6F7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127000" algn="l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alt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 D() {</a:t>
                      </a:r>
                      <a:endParaRPr lang="en-US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127000" algn="l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alt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en-US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EF6F7"/>
                    </a:solidFill>
                  </a:tcPr>
                </a:tc>
              </a:tr>
            </a:tbl>
          </a:graphicData>
        </a:graphic>
      </p:graphicFrame>
      <p:grpSp>
        <p:nvGrpSpPr>
          <p:cNvPr id="54" name="组合 53"/>
          <p:cNvGrpSpPr/>
          <p:nvPr/>
        </p:nvGrpSpPr>
        <p:grpSpPr>
          <a:xfrm>
            <a:off x="8362950" y="3413760"/>
            <a:ext cx="2239645" cy="2297430"/>
            <a:chOff x="13311" y="4968"/>
            <a:chExt cx="3527" cy="3618"/>
          </a:xfrm>
        </p:grpSpPr>
        <p:sp>
          <p:nvSpPr>
            <p:cNvPr id="97" name="椭圆 96"/>
            <p:cNvSpPr/>
            <p:nvPr>
              <p:custDataLst>
                <p:tags r:id="rId6"/>
              </p:custDataLst>
            </p:nvPr>
          </p:nvSpPr>
          <p:spPr>
            <a:xfrm>
              <a:off x="13311" y="6438"/>
              <a:ext cx="679" cy="67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B</a:t>
              </a:r>
              <a:endPara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</p:txBody>
        </p:sp>
        <p:sp>
          <p:nvSpPr>
            <p:cNvPr id="98" name="椭圆 97"/>
            <p:cNvSpPr/>
            <p:nvPr>
              <p:custDataLst>
                <p:tags r:id="rId7"/>
              </p:custDataLst>
            </p:nvPr>
          </p:nvSpPr>
          <p:spPr>
            <a:xfrm>
              <a:off x="16160" y="6438"/>
              <a:ext cx="679" cy="67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C</a:t>
              </a:r>
              <a:endPara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</p:txBody>
        </p:sp>
        <p:sp>
          <p:nvSpPr>
            <p:cNvPr id="96" name="椭圆 95"/>
            <p:cNvSpPr/>
            <p:nvPr>
              <p:custDataLst>
                <p:tags r:id="rId8"/>
              </p:custDataLst>
            </p:nvPr>
          </p:nvSpPr>
          <p:spPr>
            <a:xfrm>
              <a:off x="14736" y="4968"/>
              <a:ext cx="679" cy="67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A</a:t>
              </a:r>
              <a:endPara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</p:txBody>
        </p:sp>
        <p:sp>
          <p:nvSpPr>
            <p:cNvPr id="100" name="椭圆 99"/>
            <p:cNvSpPr/>
            <p:nvPr>
              <p:custDataLst>
                <p:tags r:id="rId9"/>
              </p:custDataLst>
            </p:nvPr>
          </p:nvSpPr>
          <p:spPr>
            <a:xfrm>
              <a:off x="14736" y="7908"/>
              <a:ext cx="679" cy="67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D</a:t>
              </a:r>
              <a:endPara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</p:txBody>
        </p:sp>
        <p:cxnSp>
          <p:nvCxnSpPr>
            <p:cNvPr id="102" name="直接箭头连接符 101"/>
            <p:cNvCxnSpPr>
              <a:stCxn id="96" idx="3"/>
              <a:endCxn id="97" idx="0"/>
            </p:cNvCxnSpPr>
            <p:nvPr>
              <p:custDataLst>
                <p:tags r:id="rId10"/>
              </p:custDataLst>
            </p:nvPr>
          </p:nvCxnSpPr>
          <p:spPr>
            <a:xfrm flipH="1">
              <a:off x="13651" y="5548"/>
              <a:ext cx="1184" cy="8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96" idx="5"/>
              <a:endCxn id="98" idx="0"/>
            </p:cNvCxnSpPr>
            <p:nvPr>
              <p:custDataLst>
                <p:tags r:id="rId11"/>
              </p:custDataLst>
            </p:nvPr>
          </p:nvCxnSpPr>
          <p:spPr>
            <a:xfrm>
              <a:off x="15316" y="5548"/>
              <a:ext cx="1184" cy="8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97" idx="5"/>
              <a:endCxn id="100" idx="1"/>
            </p:cNvCxnSpPr>
            <p:nvPr>
              <p:custDataLst>
                <p:tags r:id="rId12"/>
              </p:custDataLst>
            </p:nvPr>
          </p:nvCxnSpPr>
          <p:spPr>
            <a:xfrm>
              <a:off x="13891" y="7018"/>
              <a:ext cx="944" cy="9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98" idx="3"/>
              <a:endCxn id="100" idx="7"/>
            </p:cNvCxnSpPr>
            <p:nvPr>
              <p:custDataLst>
                <p:tags r:id="rId13"/>
              </p:custDataLst>
            </p:nvPr>
          </p:nvCxnSpPr>
          <p:spPr>
            <a:xfrm flipH="1">
              <a:off x="15316" y="7018"/>
              <a:ext cx="943" cy="9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任意多边形 51"/>
            <p:cNvSpPr/>
            <p:nvPr>
              <p:custDataLst>
                <p:tags r:id="rId14"/>
              </p:custDataLst>
            </p:nvPr>
          </p:nvSpPr>
          <p:spPr>
            <a:xfrm>
              <a:off x="15418" y="5176"/>
              <a:ext cx="1421" cy="1575"/>
            </a:xfrm>
            <a:custGeom>
              <a:avLst/>
              <a:gdLst>
                <a:gd name="connisteX0" fmla="*/ 924560 w 924560"/>
                <a:gd name="connsiteY0" fmla="*/ 995680 h 995680"/>
                <a:gd name="connisteX1" fmla="*/ 751840 w 924560"/>
                <a:gd name="connsiteY1" fmla="*/ 182880 h 995680"/>
                <a:gd name="connisteX2" fmla="*/ 0 w 924560"/>
                <a:gd name="connsiteY2" fmla="*/ 0 h 995680"/>
                <a:gd name="connisteX3" fmla="*/ -370840 w 924560"/>
                <a:gd name="connsiteY3" fmla="*/ 91440 h 9956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924560" h="995680">
                  <a:moveTo>
                    <a:pt x="924560" y="995680"/>
                  </a:moveTo>
                  <a:cubicBezTo>
                    <a:pt x="904875" y="836930"/>
                    <a:pt x="936625" y="382270"/>
                    <a:pt x="751840" y="182880"/>
                  </a:cubicBezTo>
                  <a:cubicBezTo>
                    <a:pt x="567055" y="-16510"/>
                    <a:pt x="224790" y="18415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charset="0"/>
                <a:ea typeface="阿里巴巴普惠体 R" panose="00020600040101010101" pitchFamily="18" charset="-122"/>
                <a:cs typeface="Times New Roman" panose="02020603050405020304" charset="0"/>
              </a:endParaRPr>
            </a:p>
          </p:txBody>
        </p:sp>
        <p:sp>
          <p:nvSpPr>
            <p:cNvPr id="53" name="任意多边形 52"/>
            <p:cNvSpPr/>
            <p:nvPr>
              <p:custDataLst>
                <p:tags r:id="rId15"/>
              </p:custDataLst>
            </p:nvPr>
          </p:nvSpPr>
          <p:spPr>
            <a:xfrm>
              <a:off x="13597" y="7120"/>
              <a:ext cx="1165" cy="1224"/>
            </a:xfrm>
            <a:custGeom>
              <a:avLst/>
              <a:gdLst>
                <a:gd name="connisteX0" fmla="*/ 3381 w 739981"/>
                <a:gd name="connsiteY0" fmla="*/ 0 h 777240"/>
                <a:gd name="connisteX1" fmla="*/ 104981 w 739981"/>
                <a:gd name="connsiteY1" fmla="*/ 604520 h 777240"/>
                <a:gd name="connisteX2" fmla="*/ 739981 w 739981"/>
                <a:gd name="connsiteY2" fmla="*/ 777240 h 777240"/>
                <a:gd name="connisteX3" fmla="*/ 1466421 w 739981"/>
                <a:gd name="connsiteY3" fmla="*/ 746760 h 77724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739982" h="777240">
                  <a:moveTo>
                    <a:pt x="3382" y="0"/>
                  </a:moveTo>
                  <a:cubicBezTo>
                    <a:pt x="11002" y="117475"/>
                    <a:pt x="-42338" y="448945"/>
                    <a:pt x="104982" y="604520"/>
                  </a:cubicBezTo>
                  <a:cubicBezTo>
                    <a:pt x="252302" y="760095"/>
                    <a:pt x="467567" y="748665"/>
                    <a:pt x="739982" y="77724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charset="0"/>
                <a:ea typeface="阿里巴巴普惠体 R" panose="00020600040101010101" pitchFamily="18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1"/>
          <a:srcRect t="4519" b="16150"/>
          <a:stretch>
            <a:fillRect/>
          </a:stretch>
        </p:blipFill>
        <p:spPr>
          <a:xfrm>
            <a:off x="0" y="-32385"/>
            <a:ext cx="12179935" cy="688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0" y="-32385"/>
            <a:ext cx="12192000" cy="690054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-19050" y="2219960"/>
            <a:ext cx="1219898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>
                <a:ln w="1905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charset="0"/>
                <a:ea typeface="思源黑体 CN Heavy" panose="020B0A00000000000000" charset="-122"/>
                <a:cs typeface="Arial Black" panose="020B0A04020102020204" charset="0"/>
                <a:sym typeface="思源黑体 CN Normal" panose="020B0400000000000000" charset="-122"/>
              </a:rPr>
              <a:t>THE END</a:t>
            </a:r>
            <a:endParaRPr kumimoji="0" lang="en-US" altLang="zh-CN" sz="6000" b="1" i="0" u="none" strike="noStrike" kern="1200" cap="none" spc="0" normalizeH="0" baseline="0" noProof="0">
              <a:ln w="19050"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charset="0"/>
              <a:ea typeface="思源黑体 CN Heavy" panose="020B0A00000000000000" charset="-122"/>
              <a:cs typeface="Arial Black" panose="020B0A04020102020204" charset="0"/>
              <a:sym typeface="思源黑体 CN Normal" panose="020B0400000000000000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9640129" y="6095138"/>
            <a:ext cx="2379149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2023.10.31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4768215" y="3272790"/>
            <a:ext cx="265557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Fangtian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Zhong</a:t>
            </a:r>
            <a:endParaRPr kumimoji="0" lang="en-US" altLang="zh-CN" sz="2500" b="1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华文楷体" panose="02010600040101010101" pitchFamily="2" charset="-122"/>
              <a:cs typeface="Palatino Linotype" panose="0204050205050503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</a:rPr>
              <a:t>CSCI 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</a:rPr>
              <a:t>591</a:t>
            </a:r>
            <a:endParaRPr kumimoji="0" lang="en-US" altLang="zh-CN" sz="2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</p:txBody>
      </p:sp>
      <p:sp>
        <p:nvSpPr>
          <p:cNvPr id="4" name="Freeform 159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75098" y="1732630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reeform 159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2992261" y="1228497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1" name="Freeform 159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969007" y="4372353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7" name="Freeform 298"/>
          <p:cNvSpPr/>
          <p:nvPr>
            <p:custDataLst>
              <p:tags r:id="rId7"/>
            </p:custDataLst>
          </p:nvPr>
        </p:nvSpPr>
        <p:spPr bwMode="auto">
          <a:xfrm>
            <a:off x="11101499" y="3197526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8" name="Freeform 302"/>
          <p:cNvSpPr/>
          <p:nvPr>
            <p:custDataLst>
              <p:tags r:id="rId8"/>
            </p:custDataLst>
          </p:nvPr>
        </p:nvSpPr>
        <p:spPr bwMode="auto">
          <a:xfrm>
            <a:off x="11362690" y="125349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5" name="Freeform 157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10433905" y="201774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>
            <p:custDataLst>
              <p:tags r:id="rId10"/>
            </p:custDataLst>
          </p:nvPr>
        </p:nvSpPr>
        <p:spPr>
          <a:xfrm>
            <a:off x="2886710" y="4955540"/>
            <a:ext cx="6418580" cy="1139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</a:rPr>
              <a:t>Gianforte School of Computing 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  <a:sym typeface="+mn-ea"/>
              </a:rPr>
              <a:t>Norm Asbjornson College of Engineering</a:t>
            </a:r>
            <a:endParaRPr kumimoji="0" lang="en-US" altLang="en-GB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</a:rPr>
              <a:t>E-mail: fangtian.zhong@montana.edu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11785" y="46355"/>
            <a:ext cx="2063115" cy="14471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11" grpId="0" bldLvl="0" animBg="1"/>
      <p:bldP spid="17" grpId="0" bldLvl="0" animBg="1"/>
      <p:bldP spid="18" grpId="0" bldLvl="0" animBg="1"/>
      <p:bldP spid="2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Control flow graphs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99323" y="2643188"/>
            <a:ext cx="7793355" cy="3498215"/>
            <a:chOff x="3760" y="3992"/>
            <a:chExt cx="12273" cy="5509"/>
          </a:xfrm>
        </p:grpSpPr>
        <p:sp>
          <p:nvSpPr>
            <p:cNvPr id="3" name="圆角矩形 2"/>
            <p:cNvSpPr/>
            <p:nvPr>
              <p:custDataLst>
                <p:tags r:id="rId1"/>
              </p:custDataLst>
            </p:nvPr>
          </p:nvSpPr>
          <p:spPr>
            <a:xfrm>
              <a:off x="3760" y="3992"/>
              <a:ext cx="4141" cy="1031"/>
            </a:xfrm>
            <a:prstGeom prst="roundRect">
              <a:avLst>
                <a:gd name="adj" fmla="val 25372"/>
              </a:avLst>
            </a:prstGeom>
            <a:gradFill>
              <a:gsLst>
                <a:gs pos="100000">
                  <a:srgbClr val="64C8DD"/>
                </a:gs>
                <a:gs pos="15000">
                  <a:srgbClr val="3D6AFD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微软雅黑 Light" panose="020B0502040204020203" charset="-122"/>
                </a:rPr>
                <a:t>Program analysis</a:t>
              </a:r>
              <a:endParaRPr lang="en-US" altLang="zh-CN" sz="2000" b="1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endParaRPr>
            </a:p>
          </p:txBody>
        </p:sp>
        <p:sp>
          <p:nvSpPr>
            <p:cNvPr id="7" name="圆角矩形 6"/>
            <p:cNvSpPr/>
            <p:nvPr>
              <p:custDataLst>
                <p:tags r:id="rId2"/>
              </p:custDataLst>
            </p:nvPr>
          </p:nvSpPr>
          <p:spPr>
            <a:xfrm>
              <a:off x="11893" y="3992"/>
              <a:ext cx="4141" cy="1031"/>
            </a:xfrm>
            <a:prstGeom prst="roundRect">
              <a:avLst>
                <a:gd name="adj" fmla="val 25372"/>
              </a:avLst>
            </a:prstGeom>
            <a:gradFill>
              <a:gsLst>
                <a:gs pos="100000">
                  <a:srgbClr val="64C8DD"/>
                </a:gs>
                <a:gs pos="15000">
                  <a:srgbClr val="3D6AFD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微软雅黑 Light" panose="020B0502040204020203" charset="-122"/>
                </a:rPr>
                <a:t>Malware analysis</a:t>
              </a:r>
              <a:endParaRPr lang="en-US" altLang="zh-CN" sz="2000" b="1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827" y="4161"/>
              <a:ext cx="4140" cy="5340"/>
              <a:chOff x="7626" y="4161"/>
              <a:chExt cx="4140" cy="5340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8070" y="4161"/>
                <a:ext cx="3254" cy="4054"/>
                <a:chOff x="8070" y="4161"/>
                <a:chExt cx="3254" cy="4054"/>
              </a:xfrm>
            </p:grpSpPr>
            <p:sp>
              <p:nvSpPr>
                <p:cNvPr id="10" name="椭圆 9"/>
                <p:cNvSpPr>
                  <a:spLocks noChangeAspect="1"/>
                </p:cNvSpPr>
                <p:nvPr>
                  <p:custDataLst>
                    <p:tags r:id="rId3"/>
                  </p:custDataLst>
                </p:nvPr>
              </p:nvSpPr>
              <p:spPr>
                <a:xfrm>
                  <a:off x="8468" y="7761"/>
                  <a:ext cx="2459" cy="454"/>
                </a:xfrm>
                <a:prstGeom prst="ellipse">
                  <a:avLst/>
                </a:prstGeom>
                <a:gradFill>
                  <a:gsLst>
                    <a:gs pos="50000">
                      <a:srgbClr val="33DDF8">
                        <a:alpha val="25000"/>
                      </a:srgbClr>
                    </a:gs>
                    <a:gs pos="100000">
                      <a:srgbClr val="3D6AFD">
                        <a:alpha val="0"/>
                      </a:srgbClr>
                    </a:gs>
                    <a:gs pos="0">
                      <a:srgbClr val="3D6AFD">
                        <a:alpha val="0"/>
                      </a:srgbClr>
                    </a:gs>
                  </a:gsLst>
                  <a:lin ang="10800000" scaled="0"/>
                </a:gradFill>
                <a:ln>
                  <a:noFill/>
                </a:ln>
                <a:effectLst>
                  <a:softEdge rad="31750"/>
                </a:effectLst>
              </p:spPr>
              <p:style>
                <a:lnRef idx="2">
                  <a:srgbClr val="5B9BD5">
                    <a:shade val="50000"/>
                  </a:srgbClr>
                </a:lnRef>
                <a:fillRef idx="1">
                  <a:srgbClr val="5B9BD5"/>
                </a:fillRef>
                <a:effectRef idx="0">
                  <a:srgbClr val="5B9BD5"/>
                </a:effectRef>
                <a:fontRef idx="minor">
                  <a:sysClr val="window" lastClr="FFFFFF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ysClr val="window" lastClr="FFFFFF"/>
                      </a:solidFill>
                      <a:latin typeface="Segoe UI" panose="020B0502040204020203"/>
                      <a:ea typeface="微软雅黑 Light" panose="020B0502040204020203" charset="-122"/>
                      <a:cs typeface="+mn-ea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ysClr val="window" lastClr="FFFFFF"/>
                      </a:solidFill>
                      <a:latin typeface="Segoe UI" panose="020B0502040204020203"/>
                      <a:ea typeface="微软雅黑 Light" panose="020B0502040204020203" charset="-122"/>
                      <a:cs typeface="+mn-ea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ysClr val="window" lastClr="FFFFFF"/>
                      </a:solidFill>
                      <a:latin typeface="Segoe UI" panose="020B0502040204020203"/>
                      <a:ea typeface="微软雅黑 Light" panose="020B0502040204020203" charset="-122"/>
                      <a:cs typeface="+mn-ea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ysClr val="window" lastClr="FFFFFF"/>
                      </a:solidFill>
                      <a:latin typeface="Segoe UI" panose="020B0502040204020203"/>
                      <a:ea typeface="微软雅黑 Light" panose="020B0502040204020203" charset="-122"/>
                      <a:cs typeface="+mn-ea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ysClr val="window" lastClr="FFFFFF"/>
                      </a:solidFill>
                      <a:latin typeface="Segoe UI" panose="020B0502040204020203"/>
                      <a:ea typeface="微软雅黑 Light" panose="020B0502040204020203" charset="-122"/>
                      <a:cs typeface="+mn-ea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ysClr val="window" lastClr="FFFFFF"/>
                      </a:solidFill>
                      <a:latin typeface="Segoe UI" panose="020B0502040204020203"/>
                      <a:ea typeface="微软雅黑 Light" panose="020B0502040204020203" charset="-122"/>
                      <a:cs typeface="+mn-ea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ysClr val="window" lastClr="FFFFFF"/>
                      </a:solidFill>
                      <a:latin typeface="Segoe UI" panose="020B0502040204020203"/>
                      <a:ea typeface="微软雅黑 Light" panose="020B0502040204020203" charset="-122"/>
                      <a:cs typeface="+mn-ea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ysClr val="window" lastClr="FFFFFF"/>
                      </a:solidFill>
                      <a:latin typeface="Segoe UI" panose="020B0502040204020203"/>
                      <a:ea typeface="微软雅黑 Light" panose="020B0502040204020203" charset="-122"/>
                      <a:cs typeface="+mn-ea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ysClr val="window" lastClr="FFFFFF"/>
                      </a:solidFill>
                      <a:latin typeface="Segoe UI" panose="020B0502040204020203"/>
                      <a:ea typeface="微软雅黑 Light" panose="020B0502040204020203" charset="-122"/>
                      <a:cs typeface="+mn-ea"/>
                    </a:defRPr>
                  </a:lvl9pPr>
                </a:lstStyle>
                <a:p>
                  <a:pPr algn="ctr"/>
                  <a:endParaRPr lang="zh-CN" altLang="en-US">
                    <a:solidFill>
                      <a:sysClr val="window" lastClr="FFFFFF"/>
                    </a:solidFill>
                    <a:latin typeface="Segoe UI" panose="020B0502040204020203" charset="0"/>
                    <a:ea typeface="汉仪正圆 55简" panose="00020600040101010101" charset="-122"/>
                  </a:endParaRPr>
                </a:p>
              </p:txBody>
            </p:sp>
            <p:pic>
              <p:nvPicPr>
                <p:cNvPr id="11" name="图片 10" descr="/Users/weiqingqing/Desktop/图片3.png图片3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5"/>
                <a:srcRect/>
                <a:stretch>
                  <a:fillRect/>
                </a:stretch>
              </p:blipFill>
              <p:spPr>
                <a:xfrm>
                  <a:off x="8070" y="4161"/>
                  <a:ext cx="3254" cy="4053"/>
                </a:xfrm>
                <a:prstGeom prst="rect">
                  <a:avLst/>
                </a:prstGeom>
              </p:spPr>
            </p:pic>
          </p:grpSp>
          <p:sp>
            <p:nvSpPr>
              <p:cNvPr id="12" name="圆角矩形 11"/>
              <p:cNvSpPr/>
              <p:nvPr>
                <p:custDataLst>
                  <p:tags r:id="rId6"/>
                </p:custDataLst>
              </p:nvPr>
            </p:nvSpPr>
            <p:spPr>
              <a:xfrm>
                <a:off x="7626" y="8471"/>
                <a:ext cx="4141" cy="1031"/>
              </a:xfrm>
              <a:prstGeom prst="roundRect">
                <a:avLst>
                  <a:gd name="adj" fmla="val 25372"/>
                </a:avLst>
              </a:prstGeom>
              <a:gradFill>
                <a:gsLst>
                  <a:gs pos="100000">
                    <a:srgbClr val="64C8DD"/>
                  </a:gs>
                  <a:gs pos="15000">
                    <a:srgbClr val="3D6AFD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rgbClr val="5B9BD5">
                  <a:shade val="50000"/>
                </a:srgbClr>
              </a:lnRef>
              <a:fillRef idx="1">
                <a:srgbClr val="5B9BD5"/>
              </a:fillRef>
              <a:effectRef idx="0">
                <a:srgbClr val="5B9BD5"/>
              </a:effectRef>
              <a:fontRef idx="minor">
                <a:sysClr val="window" lastClr="FFFFFF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Segoe UI" panose="020B0502040204020203"/>
                    <a:ea typeface="微软雅黑 Light" panose="020B0502040204020203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Segoe UI" panose="020B0502040204020203"/>
                    <a:ea typeface="微软雅黑 Light" panose="020B0502040204020203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Segoe UI" panose="020B0502040204020203"/>
                    <a:ea typeface="微软雅黑 Light" panose="020B0502040204020203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Segoe UI" panose="020B0502040204020203"/>
                    <a:ea typeface="微软雅黑 Light" panose="020B0502040204020203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Segoe UI" panose="020B0502040204020203"/>
                    <a:ea typeface="微软雅黑 Light" panose="020B0502040204020203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Segoe UI" panose="020B0502040204020203"/>
                    <a:ea typeface="微软雅黑 Light" panose="020B0502040204020203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Segoe UI" panose="020B0502040204020203"/>
                    <a:ea typeface="微软雅黑 Light" panose="020B0502040204020203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Segoe UI" panose="020B0502040204020203"/>
                    <a:ea typeface="微软雅黑 Light" panose="020B0502040204020203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Segoe UI" panose="020B0502040204020203"/>
                    <a:ea typeface="微软雅黑 Light" panose="020B0502040204020203" charset="-122"/>
                    <a:cs typeface="+mn-ea"/>
                  </a:defRPr>
                </a:lvl9pPr>
              </a:lstStyle>
              <a:p>
                <a:pPr algn="ctr"/>
                <a:r>
                  <a:rPr lang="en-US" altLang="zh-CN" sz="2000" b="1" dirty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 Light" panose="020B0502040204020203" charset="-122"/>
                    <a:cs typeface="Arial" panose="020B0604020202020204" pitchFamily="34" charset="0"/>
                    <a:sym typeface="微软雅黑 Light" panose="020B0502040204020203" charset="-122"/>
                  </a:rPr>
                  <a:t>Testing</a:t>
                </a:r>
                <a:endPara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  <a:sym typeface="微软雅黑 Light" panose="020B0502040204020203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63721" y="1145858"/>
            <a:ext cx="8543290" cy="871855"/>
            <a:chOff x="550" y="1570"/>
            <a:chExt cx="13750" cy="1350"/>
          </a:xfrm>
        </p:grpSpPr>
        <p:sp>
          <p:nvSpPr>
            <p:cNvPr id="15" name="文本框 14"/>
            <p:cNvSpPr txBox="1"/>
            <p:nvPr>
              <p:custDataLst>
                <p:tags r:id="rId7"/>
              </p:custDataLst>
            </p:nvPr>
          </p:nvSpPr>
          <p:spPr>
            <a:xfrm>
              <a:off x="550" y="1880"/>
              <a:ext cx="13750" cy="1041"/>
            </a:xfrm>
            <a:prstGeom prst="flowChartAlternateProcess">
              <a:avLst/>
            </a:prstGeom>
            <a:solidFill>
              <a:srgbClr val="D9D9D9"/>
            </a:solidFill>
          </p:spPr>
          <p:txBody>
            <a:bodyPr wrap="square" lIns="108000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9pPr>
            </a:lstStyle>
            <a:p>
              <a:r>
                <a:rPr lang="en-US" altLang="zh-CN" sz="2300" b="1" dirty="0">
                  <a:latin typeface="Arial" panose="020B0604020202020204" pitchFamily="34" charset="0"/>
                  <a:ea typeface="Microsoft YaHei" panose="020B0503020204020204" pitchFamily="34" charset="-122"/>
                </a:rPr>
                <a:t>The most commonly used program representation.</a:t>
              </a:r>
              <a:endParaRPr lang="en-US" altLang="zh-CN" sz="2300" b="1" dirty="0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6" name="平行四边形 15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 rot="5400000" flipH="1">
              <a:off x="355" y="1765"/>
              <a:ext cx="1351" cy="961"/>
            </a:xfrm>
            <a:prstGeom prst="parallelogram">
              <a:avLst/>
            </a:prstGeom>
            <a:solidFill>
              <a:srgbClr val="07A7AF"/>
            </a:solidFill>
            <a:ln>
              <a:noFill/>
            </a:ln>
          </p:spPr>
          <p:style>
            <a:lnRef idx="2">
              <a:srgbClr val="245381">
                <a:shade val="50000"/>
              </a:srgbClr>
            </a:lnRef>
            <a:fillRef idx="1">
              <a:srgbClr val="245381"/>
            </a:fillRef>
            <a:effectRef idx="0">
              <a:srgbClr val="245381"/>
            </a:effectRef>
            <a:fontRef idx="minor">
              <a:srgbClr val="FFFFFF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9pPr>
            </a:lstStyle>
            <a:p>
              <a:pPr algn="ctr"/>
              <a:endParaRPr lang="zh-CN" altLang="en-US" dirty="0">
                <a:solidFill>
                  <a:srgbClr val="FFFFFF"/>
                </a:solidFill>
                <a:latin typeface="Segoe UI" panose="020B0502040204020203" charset="0"/>
                <a:ea typeface="微软雅黑 Light" panose="020B0502040204020203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Program representation: Basic blocks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0" name="稻壳优创意 1-1"/>
          <p:cNvSpPr/>
          <p:nvPr>
            <p:custDataLst>
              <p:tags r:id="rId1"/>
            </p:custDataLst>
          </p:nvPr>
        </p:nvSpPr>
        <p:spPr>
          <a:xfrm>
            <a:off x="790575" y="1471295"/>
            <a:ext cx="4910455" cy="4319905"/>
          </a:xfrm>
          <a:prstGeom prst="roundRect">
            <a:avLst>
              <a:gd name="adj" fmla="val 7581"/>
            </a:avLst>
          </a:prstGeom>
          <a:solidFill>
            <a:sysClr val="window" lastClr="FFFFFF"/>
          </a:solidFill>
          <a:ln w="12700">
            <a:solidFill>
              <a:srgbClr val="3273CE"/>
            </a:solidFill>
          </a:ln>
          <a:effectLst>
            <a:outerShdw blurRad="63500" dist="38100" dir="2700000" algn="tl" rotWithShape="0">
              <a:srgbClr val="3273CE">
                <a:lumMod val="50000"/>
                <a:alpha val="25000"/>
              </a:srgbClr>
            </a:outerShdw>
            <a:reflection blurRad="76200" stA="32000" endPos="33000" dir="5400000" sy="-100000" algn="bl" rotWithShape="0"/>
          </a:effectLst>
        </p:spPr>
        <p:style>
          <a:lnRef idx="2">
            <a:srgbClr val="3273CE">
              <a:shade val="50000"/>
            </a:srgbClr>
          </a:lnRef>
          <a:fillRef idx="1">
            <a:srgbClr val="3273CE"/>
          </a:fillRef>
          <a:effectRef idx="0">
            <a:srgbClr val="3273CE"/>
          </a:effectRef>
          <a:fontRef idx="minor">
            <a:sysClr val="window" lastClr="FFFFFF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汉仪正圆-55W" panose="00020600040101010101" pitchFamily="18" charset="-122"/>
              <a:ea typeface="汉仪正圆-55W" panose="00020600040101010101" pitchFamily="18" charset="-122"/>
              <a:cs typeface="+mn-ea"/>
            </a:endParaRPr>
          </a:p>
        </p:txBody>
      </p:sp>
      <p:pic>
        <p:nvPicPr>
          <p:cNvPr id="32" name="稻壳优创意 1-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7510" y="1645920"/>
            <a:ext cx="631825" cy="526415"/>
          </a:xfrm>
          <a:prstGeom prst="rect">
            <a:avLst/>
          </a:prstGeom>
        </p:spPr>
      </p:pic>
      <p:sp>
        <p:nvSpPr>
          <p:cNvPr id="33" name="稻壳优创意 1-4"/>
          <p:cNvSpPr/>
          <p:nvPr>
            <p:custDataLst>
              <p:tags r:id="rId5"/>
            </p:custDataLst>
          </p:nvPr>
        </p:nvSpPr>
        <p:spPr>
          <a:xfrm>
            <a:off x="2613660" y="5491480"/>
            <a:ext cx="1263650" cy="105410"/>
          </a:xfrm>
          <a:prstGeom prst="roundRect">
            <a:avLst>
              <a:gd name="adj" fmla="val 50000"/>
            </a:avLst>
          </a:prstGeom>
          <a:solidFill>
            <a:srgbClr val="3273CE"/>
          </a:solidFill>
          <a:ln>
            <a:noFill/>
          </a:ln>
        </p:spPr>
        <p:style>
          <a:lnRef idx="2">
            <a:srgbClr val="3273CE">
              <a:shade val="50000"/>
            </a:srgbClr>
          </a:lnRef>
          <a:fillRef idx="1">
            <a:srgbClr val="3273CE"/>
          </a:fillRef>
          <a:effectRef idx="0">
            <a:srgbClr val="3273C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汉仪雅酷黑 85W" panose="020B0904020202020204" pitchFamily="34" charset="-122"/>
              <a:ea typeface="汉仪正圆-55W" panose="00020600040101010101" pitchFamily="18" charset="-122"/>
              <a:cs typeface="+mn-ea"/>
            </a:endParaRPr>
          </a:p>
        </p:txBody>
      </p:sp>
      <p:sp>
        <p:nvSpPr>
          <p:cNvPr id="37" name="稻壳优创意 2-1"/>
          <p:cNvSpPr/>
          <p:nvPr>
            <p:custDataLst>
              <p:tags r:id="rId6"/>
            </p:custDataLst>
          </p:nvPr>
        </p:nvSpPr>
        <p:spPr>
          <a:xfrm>
            <a:off x="6491605" y="1471295"/>
            <a:ext cx="4910455" cy="4319905"/>
          </a:xfrm>
          <a:prstGeom prst="roundRect">
            <a:avLst>
              <a:gd name="adj" fmla="val 7581"/>
            </a:avLst>
          </a:prstGeom>
          <a:solidFill>
            <a:sysClr val="window" lastClr="FFFFFF"/>
          </a:solidFill>
          <a:ln w="12700">
            <a:solidFill>
              <a:srgbClr val="07A7AF"/>
            </a:solidFill>
          </a:ln>
          <a:effectLst>
            <a:outerShdw blurRad="63500" dist="38100" dir="2700000" algn="tl" rotWithShape="0">
              <a:srgbClr val="FEB546">
                <a:lumMod val="50000"/>
                <a:alpha val="25000"/>
              </a:srgbClr>
            </a:outerShdw>
            <a:reflection blurRad="76200" stA="32000" endPos="33000" dir="5400000" sy="-100000" algn="bl" rotWithShape="0"/>
          </a:effectLst>
        </p:spPr>
        <p:style>
          <a:lnRef idx="2">
            <a:srgbClr val="3273CE">
              <a:shade val="50000"/>
            </a:srgbClr>
          </a:lnRef>
          <a:fillRef idx="1">
            <a:srgbClr val="3273CE"/>
          </a:fillRef>
          <a:effectRef idx="0">
            <a:srgbClr val="3273CE"/>
          </a:effectRef>
          <a:fontRef idx="minor">
            <a:sysClr val="window" lastClr="FFFFFF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汉仪正圆-55W" panose="00020600040101010101" pitchFamily="18" charset="-122"/>
              <a:ea typeface="汉仪正圆-55W" panose="00020600040101010101" pitchFamily="18" charset="-122"/>
              <a:cs typeface="+mn-ea"/>
            </a:endParaRPr>
          </a:p>
        </p:txBody>
      </p:sp>
      <p:pic>
        <p:nvPicPr>
          <p:cNvPr id="39" name="稻壳优创意 2-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8683625" y="1593215"/>
            <a:ext cx="526415" cy="631825"/>
          </a:xfrm>
          <a:prstGeom prst="rect">
            <a:avLst/>
          </a:prstGeom>
        </p:spPr>
      </p:pic>
      <p:sp>
        <p:nvSpPr>
          <p:cNvPr id="41" name="稻壳优创意 2-4"/>
          <p:cNvSpPr/>
          <p:nvPr>
            <p:custDataLst>
              <p:tags r:id="rId10"/>
            </p:custDataLst>
          </p:nvPr>
        </p:nvSpPr>
        <p:spPr>
          <a:xfrm>
            <a:off x="8244205" y="5491480"/>
            <a:ext cx="1263650" cy="105410"/>
          </a:xfrm>
          <a:prstGeom prst="roundRect">
            <a:avLst>
              <a:gd name="adj" fmla="val 50000"/>
            </a:avLst>
          </a:prstGeom>
          <a:solidFill>
            <a:srgbClr val="07A7AF"/>
          </a:solidFill>
          <a:ln>
            <a:noFill/>
          </a:ln>
        </p:spPr>
        <p:style>
          <a:lnRef idx="2">
            <a:srgbClr val="3273CE">
              <a:shade val="50000"/>
            </a:srgbClr>
          </a:lnRef>
          <a:fillRef idx="1">
            <a:srgbClr val="3273CE"/>
          </a:fillRef>
          <a:effectRef idx="0">
            <a:srgbClr val="3273C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汉仪雅酷黑 85W" panose="020B0904020202020204" pitchFamily="34" charset="-122"/>
              <a:ea typeface="汉仪正圆-55W" panose="00020600040101010101" pitchFamily="18" charset="-122"/>
              <a:cs typeface="+mn-ea"/>
            </a:endParaRPr>
          </a:p>
        </p:txBody>
      </p:sp>
      <p:sp>
        <p:nvSpPr>
          <p:cNvPr id="46" name="文本框 45"/>
          <p:cNvSpPr txBox="1"/>
          <p:nvPr>
            <p:custDataLst>
              <p:tags r:id="rId11"/>
            </p:custDataLst>
          </p:nvPr>
        </p:nvSpPr>
        <p:spPr>
          <a:xfrm>
            <a:off x="790575" y="2526665"/>
            <a:ext cx="4910455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auto">
              <a:lnSpc>
                <a:spcPct val="100000"/>
              </a:lnSpc>
              <a:buClr>
                <a:srgbClr val="0070C0"/>
              </a:buClr>
              <a:buFont typeface="Wingdings" panose="05000000000000000000" charset="0"/>
              <a:buChar char="q"/>
            </a:pPr>
            <a:r>
              <a:rPr lang="en-US" altLang="zh-CN" sz="23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A </a:t>
            </a:r>
            <a:r>
              <a:rPr lang="en-US" altLang="zh-CN" sz="2300" dirty="0">
                <a:solidFill>
                  <a:srgbClr val="CC33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basic block</a:t>
            </a:r>
            <a:r>
              <a:rPr lang="en-US" altLang="zh-CN" sz="23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 in  program P is a sequence of consecutive statements with a single entry and a single exit point. Thus a  block has unique entry and  exit points. </a:t>
            </a:r>
            <a:endParaRPr lang="en-US" altLang="zh-CN" sz="230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230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8" name="文本框 47"/>
          <p:cNvSpPr txBox="1"/>
          <p:nvPr>
            <p:custDataLst>
              <p:tags r:id="rId12"/>
            </p:custDataLst>
          </p:nvPr>
        </p:nvSpPr>
        <p:spPr>
          <a:xfrm>
            <a:off x="6491605" y="2075815"/>
            <a:ext cx="4910455" cy="3782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auto">
              <a:lnSpc>
                <a:spcPct val="100000"/>
              </a:lnSpc>
              <a:buClr>
                <a:srgbClr val="07A7AF"/>
              </a:buClr>
              <a:buFont typeface="Wingdings" panose="05000000000000000000" charset="0"/>
              <a:buChar char="q"/>
            </a:pPr>
            <a:r>
              <a:rPr lang="en-US" altLang="zh-CN" sz="23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  <a:sym typeface="+mn-ea"/>
              </a:rPr>
              <a:t>Control always enters a basic block at its entry point and exits from its exit point. There is no possibility of exit or a halt at any point inside the basic block except at its exit point. The entry and exit points of a basic block coincide when the block contains only one statement. </a:t>
            </a:r>
            <a:endParaRPr lang="en-US" altLang="zh-CN" sz="230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230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Basic blocks: Example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520825" y="985520"/>
          <a:ext cx="9540240" cy="543623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92530"/>
                <a:gridCol w="3577590"/>
                <a:gridCol w="1192530"/>
                <a:gridCol w="3577590"/>
              </a:tblGrid>
              <a:tr h="873125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Example: Computing x raised to y</a:t>
                      </a:r>
                      <a:endParaRPr lang="zh-CN" altLang="en-US" sz="260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 hMerge="1"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 hMerge="1"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 hMerge="1"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begin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while (power! = 0) {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 x, y, power;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4191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706815928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z=z*x;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279400" algn="l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float z;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en-US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419100" algn="l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706815928"/>
                          </a:ext>
                        </a:extLst>
                      </a:pPr>
                      <a:r>
                        <a:rPr lang="en-US" altLang="en-US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 = power-1;</a:t>
                      </a:r>
                      <a:endParaRPr lang="en-US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771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scanf(“%d %d”, &amp;x, &amp;y);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en-US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lang="en-US" altLang="en-US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en-US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(y</a:t>
                      </a:r>
                      <a:r>
                        <a:rPr lang="zh-CN" altLang="en-US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＜</a:t>
                      </a: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0)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(y</a:t>
                      </a:r>
                      <a:r>
                        <a:rPr lang="zh-CN" altLang="en-US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＜</a:t>
                      </a: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0)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4191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706815928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power=-y;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4191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706815928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z=1/z;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else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printf(“%f”, z);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4191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706815928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power=y;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rgbClr val="00B0F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z=1;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rgbClr val="00B0F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rgbClr val="00B0F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rgbClr val="00B0F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Basic blocks: Example (contd.)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矩形: 圆角 14"/>
          <p:cNvSpPr/>
          <p:nvPr>
            <p:custDataLst>
              <p:tags r:id="rId1"/>
            </p:custDataLst>
          </p:nvPr>
        </p:nvSpPr>
        <p:spPr>
          <a:xfrm>
            <a:off x="3828095" y="1155379"/>
            <a:ext cx="5040000" cy="504000"/>
          </a:xfrm>
          <a:prstGeom prst="roundRect">
            <a:avLst>
              <a:gd name="adj" fmla="val 50000"/>
            </a:avLst>
          </a:prstGeom>
          <a:solidFill>
            <a:srgbClr val="07A7AF"/>
          </a:solidFill>
          <a:ln w="38100">
            <a:noFill/>
          </a:ln>
          <a:effectLst>
            <a:reflection blurRad="76200" stA="32000" endPos="33000" dir="5400000" sy="-100000" algn="bl" rotWithShape="0"/>
          </a:effectLst>
        </p:spPr>
        <p:style>
          <a:lnRef idx="2">
            <a:srgbClr val="005CA2">
              <a:shade val="50000"/>
            </a:srgbClr>
          </a:lnRef>
          <a:fillRef idx="1">
            <a:srgbClr val="005CA2"/>
          </a:fillRef>
          <a:effectRef idx="0">
            <a:srgbClr val="005CA2"/>
          </a:effectRef>
          <a:fontRef idx="minor">
            <a:sysClr val="window" lastClr="FFFFFF"/>
          </a:fontRef>
        </p:style>
        <p:txBody>
          <a:bodyPr lIns="0" tIns="36000" rIns="0" rtlCol="0" anchor="ctr" anchorCtr="1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汉仪雅酷黑 85W" panose="020B0904020202020204" pitchFamily="34" charset="-122"/>
                <a:cs typeface="Arial" panose="020B0604020202020204" pitchFamily="34" charset="0"/>
              </a:rPr>
              <a:t>Basic blocks</a:t>
            </a:r>
            <a:endParaRPr kumimoji="0" lang="zh-CN" altLang="en-US" sz="2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汉仪雅酷黑 85W" panose="020B0904020202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2158365" y="2055495"/>
          <a:ext cx="8531860" cy="399288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4140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Block</a:t>
                      </a:r>
                      <a:endParaRPr lang="en-US" altLang="zh-CN" sz="22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Lines</a:t>
                      </a:r>
                      <a:endParaRPr lang="en-US" altLang="zh-CN" sz="22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238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Entry point</a:t>
                      </a:r>
                      <a:endParaRPr lang="en-US" altLang="zh-CN" sz="22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147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Exit point</a:t>
                      </a:r>
                      <a:endParaRPr lang="en-US" altLang="zh-CN" sz="22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57D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2, 3, 4, 5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8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8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8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9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9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9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10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10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10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11, 12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11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12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8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15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15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15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9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16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16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16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Basic blocks: Example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561465" y="985520"/>
          <a:ext cx="9540240" cy="543623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92530"/>
                <a:gridCol w="3577590"/>
                <a:gridCol w="1192530"/>
                <a:gridCol w="3577590"/>
              </a:tblGrid>
              <a:tr h="873125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Example: Computing </a:t>
                      </a:r>
                      <a:r>
                        <a:rPr lang="en-US" altLang="zh-CN" sz="2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maximum</a:t>
                      </a:r>
                      <a:endParaRPr lang="en-US" altLang="zh-CN" sz="260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 hMerge="1"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 hMerge="1"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 hMerge="1"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main: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call ExitProcess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call _CRT_INIT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4191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706815928"/>
                          </a:ext>
                        </a:extLst>
                      </a:pP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279400" algn="l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push    rbp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endParaRPr lang="en-US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419100" algn="l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706815928"/>
                          </a:ext>
                        </a:extLst>
                      </a:pPr>
                      <a:endParaRPr lang="en-US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771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    rbp, rsp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endParaRPr lang="en-US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endParaRPr lang="en-US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    rsp, 32</a:t>
                      </a:r>
                      <a:endParaRPr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419100" algn="l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706815928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    rcx, 100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4191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706815928"/>
                          </a:ext>
                        </a:extLst>
                      </a:pP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    rdx, 200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4191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706815928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call    print_max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rgbClr val="00B0F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xor    eax, eax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rgbClr val="00B0F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rgbClr val="00B0F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rgbClr val="00B0F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Basic blocks: Example (contd.)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矩形: 圆角 14"/>
          <p:cNvSpPr/>
          <p:nvPr>
            <p:custDataLst>
              <p:tags r:id="rId1"/>
            </p:custDataLst>
          </p:nvPr>
        </p:nvSpPr>
        <p:spPr>
          <a:xfrm>
            <a:off x="3220085" y="1511300"/>
            <a:ext cx="5751830" cy="868680"/>
          </a:xfrm>
          <a:prstGeom prst="roundRect">
            <a:avLst>
              <a:gd name="adj" fmla="val 50000"/>
            </a:avLst>
          </a:prstGeom>
          <a:solidFill>
            <a:srgbClr val="07A7AF"/>
          </a:solidFill>
          <a:ln w="38100">
            <a:noFill/>
          </a:ln>
          <a:effectLst>
            <a:reflection blurRad="76200" stA="32000" endPos="33000" dir="5400000" sy="-100000" algn="bl" rotWithShape="0"/>
          </a:effectLst>
        </p:spPr>
        <p:style>
          <a:lnRef idx="2">
            <a:srgbClr val="005CA2">
              <a:shade val="50000"/>
            </a:srgbClr>
          </a:lnRef>
          <a:fillRef idx="1">
            <a:srgbClr val="005CA2"/>
          </a:fillRef>
          <a:effectRef idx="0">
            <a:srgbClr val="005CA2"/>
          </a:effectRef>
          <a:fontRef idx="minor">
            <a:sysClr val="window" lastClr="FFFFFF"/>
          </a:fontRef>
        </p:style>
        <p:txBody>
          <a:bodyPr lIns="0" tIns="36000" rIns="0" rtlCol="0" anchor="ctr" anchorCtr="1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汉仪雅酷黑 85W" panose="020B0904020202020204" pitchFamily="34" charset="-122"/>
                <a:cs typeface="Arial" panose="020B0604020202020204" pitchFamily="34" charset="0"/>
              </a:rPr>
              <a:t>Basic blocks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汉仪雅酷黑 85W" panose="020B0904020202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1812925" y="3134995"/>
          <a:ext cx="8531860" cy="399288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4140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Block</a:t>
                      </a:r>
                      <a:endParaRPr lang="en-US" altLang="zh-CN" sz="22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Lines</a:t>
                      </a:r>
                      <a:endParaRPr lang="en-US" altLang="zh-CN" sz="22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238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Entry point</a:t>
                      </a:r>
                      <a:endParaRPr lang="en-US" altLang="zh-CN" sz="22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147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Exit point</a:t>
                      </a:r>
                      <a:endParaRPr lang="en-US" altLang="zh-CN" sz="22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57D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3,4,5,6,7,8</a:t>
                      </a:r>
                      <a:endParaRPr lang="zh-CN" altLang="en-US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8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9,10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9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10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27679_5*l_h_i*1_1_1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27679_5*l_h_i*1_1_3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27679_5*l_h_i*1_1_4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27679_5*l_h_i*1_1_2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TEXT_FILL_FORE_SCHEMECOLOR_INDEX" val="5"/>
  <p:tag name="KSO_WM_UNIT_TEXT_FILL_TYPE" val="1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27679_5*l_h_i*1_2_1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27679_5*l_h_i*1_2_3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27679_5*l_h_i*1_2_4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27679_5*l_h_i*1_2_2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TEXT_FILL_FORE_SCHEMECOLOR_INDEX" val="6"/>
  <p:tag name="KSO_WM_UNIT_TEXT_FILL_TYPE" val="1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27679_5*l_h_i*1_1_1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27679_5*l_h_i*1_1_3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27679_5*l_h_i*1_1_4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27679_5*l_h_i*1_1_2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TEXT_FILL_FORE_SCHEMECOLOR_INDEX" val="5"/>
  <p:tag name="KSO_WM_UNIT_TEXT_FILL_TYPE" val="1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UNIT_TABLE_BEAUTIFY" val="smartTable{fd1a60ed-cad5-4523-bb53-768ec99dfc72}"/>
  <p:tag name="TABLE_ENDDRAG_ORIGIN_RECT" val="661*320"/>
  <p:tag name="TABLE_ENDDRAG_RECT" val="52*93*661*321"/>
  <p:tag name="TABLE_EMPHASIZE_COLOR" val="240117"/>
  <p:tag name="TABLE_SKINIDX" val="1"/>
  <p:tag name="TABLE_COLORIDX" val="2"/>
  <p:tag name="TABLE_COLOR_RGB" val="0x000000*0xFFFFFF*0x212121*0xFFFFFF*0x03A9F5*0x00BCD5*0x009788*0x4CB050*0x8CC34B*0xCDDC39"/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UNIT_TABLE_BEAUTIFY" val="smartTable{37ef55f1-518f-4c02-ac1a-b508cd21ece0}"/>
  <p:tag name="TABLE_RECT" val="144*150*671.8*300"/>
  <p:tag name="TABLE_ONEKEY_SKIN_IDX" val="0"/>
  <p:tag name="TABLE_SKINIDX" val="3"/>
  <p:tag name="TABLE_COLORIDX" val="3"/>
  <p:tag name="TABLE_EMPHASIZE_COLOR" val="16736824"/>
  <p:tag name="TABLE_COLOR_RGB" val="0x000000*0xFFFFFF*0x212121*0xFFFFFF*0xFF6238*0xFFD147*0xFFB57D*0xFF7A51*0xFFD791*0xFF8C6D"/>
  <p:tag name="KSO_WM_BEAUTIFY_FLAG" val=""/>
</p:tagLst>
</file>

<file path=ppt/tags/tag447.xml><?xml version="1.0" encoding="utf-8"?>
<p:tagLst xmlns:p="http://schemas.openxmlformats.org/presentationml/2006/main">
  <p:tag name="KSO_WM_UNIT_TABLE_BEAUTIFY" val="smartTable{9120322d-6b05-4538-85a5-725825e29538}"/>
  <p:tag name="TABLE_ENDDRAG_ORIGIN_RECT" val="661*320"/>
  <p:tag name="TABLE_ENDDRAG_RECT" val="52*93*661*321"/>
  <p:tag name="TABLE_EMPHASIZE_COLOR" val="240117"/>
  <p:tag name="TABLE_SKINIDX" val="1"/>
  <p:tag name="TABLE_COLORIDX" val="2"/>
  <p:tag name="TABLE_COLOR_RGB" val="0x000000*0xFFFFFF*0x212121*0xFFFFFF*0x03A9F5*0x00BCD5*0x009788*0x4CB050*0x8CC34B*0xCDDC39"/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UNIT_TABLE_BEAUTIFY" val="smartTable{023c335f-1949-4979-a095-954a71604821}"/>
  <p:tag name="TABLE_RECT" val="144*150*671.8*300"/>
  <p:tag name="TABLE_ONEKEY_SKIN_IDX" val="0"/>
  <p:tag name="TABLE_SKINIDX" val="3"/>
  <p:tag name="TABLE_COLORIDX" val="3"/>
  <p:tag name="TABLE_EMPHASIZE_COLOR" val="16736824"/>
  <p:tag name="TABLE_COLOR_RGB" val="0x000000*0xFFFFFF*0x212121*0xFFFFFF*0xFF6238*0xFFD147*0xFFB57D*0xFF7A51*0xFFD791*0xFF8C6D"/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60.xml><?xml version="1.0" encoding="utf-8"?>
<p:tagLst xmlns:p="http://schemas.openxmlformats.org/presentationml/2006/main">
  <p:tag name="KSO_WM_UNIT_TEXTBOXSTYLE_GUID" val="{1891d8b4-bbfb-425c-97b9-9a2c8ee692ea}"/>
</p:tagLst>
</file>

<file path=ppt/tags/tag461.xml><?xml version="1.0" encoding="utf-8"?>
<p:tagLst xmlns:p="http://schemas.openxmlformats.org/presentationml/2006/main">
  <p:tag name="KSO_WM_UNIT_TEXTBOXSTYLE_SHAPETYPE" val="1"/>
  <p:tag name="KSO_WM_UNIT_TEXTBOXSTYLE_ADJUSTLEFT" val="0_-40.25"/>
  <p:tag name="KSO_WM_UNIT_TEXTBOXSTYLE_ADJUSTTOP" val="0_-44.89999"/>
  <p:tag name="KSO_WM_UNIT_TEXTBOXSTYLE_ADJUSTWIDTH" val="100_80.39999"/>
  <p:tag name="KSO_WM_UNIT_TEXTBOXSTYLE_ADJUSTHEIGTH" val="100_64.7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70*i*1"/>
  <p:tag name="KSO_WM_TEMPLATE_CATEGORY" val="mixed"/>
  <p:tag name="KSO_WM_TEMPLATE_INDEX" val="20201941"/>
  <p:tag name="KSO_WM_UNIT_LAYERLEVEL" val="1"/>
  <p:tag name="KSO_WM_TAG_VERSION" val="1.0"/>
  <p:tag name="KSO_WM_BEAUTIFY_FLAG" val=""/>
  <p:tag name="KSO_WM_UNIT_TEXTBOXSTYLE_GUID" val="{1891d8b4-bbfb-425c-97b9-9a2c8ee692ea}"/>
</p:tagLst>
</file>

<file path=ppt/tags/tag462.xml><?xml version="1.0" encoding="utf-8"?>
<p:tagLst xmlns:p="http://schemas.openxmlformats.org/presentationml/2006/main">
  <p:tag name="KSO_WM_UNIT_TEXTBOXSTYLE_SHAPETYPE" val="1"/>
  <p:tag name="KSO_WM_UNIT_TEXTBOXSTYLE_ADJUSTLEFT" val="0_-40.29999"/>
  <p:tag name="KSO_WM_UNIT_TEXTBOXSTYLE_ADJUSTTOP" val="0_-44.89999"/>
  <p:tag name="KSO_WM_UNIT_TEXTBOXSTYLE_ADJUSTWIDTH" val="100_80.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70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1891d8b4-bbfb-425c-97b9-9a2c8ee692ea}"/>
</p:tagLst>
</file>

<file path=ppt/tags/tag463.xml><?xml version="1.0" encoding="utf-8"?>
<p:tagLst xmlns:p="http://schemas.openxmlformats.org/presentationml/2006/main">
  <p:tag name="KSO_WM_UNIT_TEXTBOXSTYLE_SHAPETYPE" val="1"/>
  <p:tag name="KSO_WM_UNIT_TEXTBOXSTYLE_ADJUSTLEFT" val="0_-40.29999"/>
  <p:tag name="KSO_WM_UNIT_TEXTBOXSTYLE_ADJUSTTOP" val="0_-44.89999"/>
  <p:tag name="KSO_WM_UNIT_TEXTBOXSTYLE_ADJUSTWIDTH" val="100_80.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70*i*3"/>
  <p:tag name="KSO_WM_TEMPLATE_CATEGORY" val="mixed"/>
  <p:tag name="KSO_WM_TEMPLATE_INDEX" val="20201941"/>
  <p:tag name="KSO_WM_UNIT_LAYERLEVEL" val="1"/>
  <p:tag name="KSO_WM_TAG_VERSION" val="1.0"/>
  <p:tag name="KSO_WM_BEAUTIFY_FLAG" val=""/>
</p:tagLst>
</file>

<file path=ppt/tags/tag464.xml><?xml version="1.0" encoding="utf-8"?>
<p:tagLst xmlns:p="http://schemas.openxmlformats.org/presentationml/2006/main">
  <p:tag name="KSO_WM_UNIT_TEXTBOXSTYLE_SHAPETYPE" val="1"/>
  <p:tag name="KSO_WM_UNIT_TEXTBOXSTYLE_ADJUSTLEFT" val="0_114.8"/>
  <p:tag name="KSO_WM_UNIT_TEXTBOXSTYLE_ADJUSTTOP" val="0_-44.89999"/>
  <p:tag name="KSO_WM_UNIT_TEXTBOXSTYLE_ADJUSTWIDTH" val="100_-229.6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70*i*4"/>
  <p:tag name="KSO_WM_TEMPLATE_CATEGORY" val="mixed"/>
  <p:tag name="KSO_WM_TEMPLATE_INDEX" val="20201941"/>
  <p:tag name="KSO_WM_UNIT_LAYERLEVEL" val="1"/>
  <p:tag name="KSO_WM_TAG_VERSION" val="1.0"/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70.xml><?xml version="1.0" encoding="utf-8"?>
<p:tagLst xmlns:p="http://schemas.openxmlformats.org/presentationml/2006/main">
  <p:tag name="KSO_WM_UNIT_TEXTBOXSTYLE_GUID" val="{1891d8b4-bbfb-425c-97b9-9a2c8ee692ea}"/>
</p:tagLst>
</file>

<file path=ppt/tags/tag471.xml><?xml version="1.0" encoding="utf-8"?>
<p:tagLst xmlns:p="http://schemas.openxmlformats.org/presentationml/2006/main">
  <p:tag name="KSO_WM_UNIT_TEXTBOXSTYLE_SHAPETYPE" val="1"/>
  <p:tag name="KSO_WM_UNIT_TEXTBOXSTYLE_ADJUSTLEFT" val="0_-40.25"/>
  <p:tag name="KSO_WM_UNIT_TEXTBOXSTYLE_ADJUSTTOP" val="0_-44.89999"/>
  <p:tag name="KSO_WM_UNIT_TEXTBOXSTYLE_ADJUSTWIDTH" val="100_80.39999"/>
  <p:tag name="KSO_WM_UNIT_TEXTBOXSTYLE_ADJUSTHEIGTH" val="100_64.7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70*i*1"/>
  <p:tag name="KSO_WM_TEMPLATE_CATEGORY" val="mixed"/>
  <p:tag name="KSO_WM_TEMPLATE_INDEX" val="20201941"/>
  <p:tag name="KSO_WM_UNIT_LAYERLEVEL" val="1"/>
  <p:tag name="KSO_WM_TAG_VERSION" val="1.0"/>
  <p:tag name="KSO_WM_BEAUTIFY_FLAG" val=""/>
  <p:tag name="KSO_WM_UNIT_TEXTBOXSTYLE_GUID" val="{1891d8b4-bbfb-425c-97b9-9a2c8ee692ea}"/>
</p:tagLst>
</file>

<file path=ppt/tags/tag472.xml><?xml version="1.0" encoding="utf-8"?>
<p:tagLst xmlns:p="http://schemas.openxmlformats.org/presentationml/2006/main">
  <p:tag name="KSO_WM_UNIT_TEXTBOXSTYLE_SHAPETYPE" val="1"/>
  <p:tag name="KSO_WM_UNIT_TEXTBOXSTYLE_ADJUSTLEFT" val="0_-40.29999"/>
  <p:tag name="KSO_WM_UNIT_TEXTBOXSTYLE_ADJUSTTOP" val="0_-44.89999"/>
  <p:tag name="KSO_WM_UNIT_TEXTBOXSTYLE_ADJUSTWIDTH" val="100_80.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70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1891d8b4-bbfb-425c-97b9-9a2c8ee692ea}"/>
</p:tagLst>
</file>

<file path=ppt/tags/tag473.xml><?xml version="1.0" encoding="utf-8"?>
<p:tagLst xmlns:p="http://schemas.openxmlformats.org/presentationml/2006/main">
  <p:tag name="KSO_WM_UNIT_TEXTBOXSTYLE_SHAPETYPE" val="1"/>
  <p:tag name="KSO_WM_UNIT_TEXTBOXSTYLE_ADJUSTLEFT" val="0_-40.29999"/>
  <p:tag name="KSO_WM_UNIT_TEXTBOXSTYLE_ADJUSTTOP" val="0_-44.89999"/>
  <p:tag name="KSO_WM_UNIT_TEXTBOXSTYLE_ADJUSTWIDTH" val="100_80.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70*i*3"/>
  <p:tag name="KSO_WM_TEMPLATE_CATEGORY" val="mixed"/>
  <p:tag name="KSO_WM_TEMPLATE_INDEX" val="20201941"/>
  <p:tag name="KSO_WM_UNIT_LAYERLEVEL" val="1"/>
  <p:tag name="KSO_WM_TAG_VERSION" val="1.0"/>
  <p:tag name="KSO_WM_BEAUTIFY_FLAG" val=""/>
</p:tagLst>
</file>

<file path=ppt/tags/tag474.xml><?xml version="1.0" encoding="utf-8"?>
<p:tagLst xmlns:p="http://schemas.openxmlformats.org/presentationml/2006/main">
  <p:tag name="KSO_WM_UNIT_TEXTBOXSTYLE_SHAPETYPE" val="1"/>
  <p:tag name="KSO_WM_UNIT_TEXTBOXSTYLE_ADJUSTLEFT" val="0_114.8"/>
  <p:tag name="KSO_WM_UNIT_TEXTBOXSTYLE_ADJUSTTOP" val="0_-44.89999"/>
  <p:tag name="KSO_WM_UNIT_TEXTBOXSTYLE_ADJUSTWIDTH" val="100_-229.6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70*i*4"/>
  <p:tag name="KSO_WM_TEMPLATE_CATEGORY" val="mixed"/>
  <p:tag name="KSO_WM_TEMPLATE_INDEX" val="20201941"/>
  <p:tag name="KSO_WM_UNIT_LAYERLEVEL" val="1"/>
  <p:tag name="KSO_WM_TAG_VERSION" val="1.0"/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UNIT_TEXTBOXSTYLE_GUID" val="{1891d8b4-bbfb-425c-97b9-9a2c8ee692ea}"/>
</p:tagLst>
</file>

<file path=ppt/tags/tag484.xml><?xml version="1.0" encoding="utf-8"?>
<p:tagLst xmlns:p="http://schemas.openxmlformats.org/presentationml/2006/main">
  <p:tag name="KSO_WM_UNIT_TEXTBOXSTYLE_SHAPETYPE" val="1"/>
  <p:tag name="KSO_WM_UNIT_TEXTBOXSTYLE_ADJUSTLEFT" val="0_-40.25"/>
  <p:tag name="KSO_WM_UNIT_TEXTBOXSTYLE_ADJUSTTOP" val="0_-44.89999"/>
  <p:tag name="KSO_WM_UNIT_TEXTBOXSTYLE_ADJUSTWIDTH" val="100_80.39999"/>
  <p:tag name="KSO_WM_UNIT_TEXTBOXSTYLE_ADJUSTHEIGTH" val="100_64.7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70*i*1"/>
  <p:tag name="KSO_WM_TEMPLATE_CATEGORY" val="mixed"/>
  <p:tag name="KSO_WM_TEMPLATE_INDEX" val="20201941"/>
  <p:tag name="KSO_WM_UNIT_LAYERLEVEL" val="1"/>
  <p:tag name="KSO_WM_TAG_VERSION" val="1.0"/>
  <p:tag name="KSO_WM_BEAUTIFY_FLAG" val=""/>
  <p:tag name="KSO_WM_UNIT_TEXTBOXSTYLE_GUID" val="{1891d8b4-bbfb-425c-97b9-9a2c8ee692ea}"/>
</p:tagLst>
</file>

<file path=ppt/tags/tag485.xml><?xml version="1.0" encoding="utf-8"?>
<p:tagLst xmlns:p="http://schemas.openxmlformats.org/presentationml/2006/main">
  <p:tag name="KSO_WM_UNIT_TEXTBOXSTYLE_SHAPETYPE" val="1"/>
  <p:tag name="KSO_WM_UNIT_TEXTBOXSTYLE_ADJUSTLEFT" val="0_-40.29999"/>
  <p:tag name="KSO_WM_UNIT_TEXTBOXSTYLE_ADJUSTTOP" val="0_-44.89999"/>
  <p:tag name="KSO_WM_UNIT_TEXTBOXSTYLE_ADJUSTWIDTH" val="100_80.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70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1891d8b4-bbfb-425c-97b9-9a2c8ee692ea}"/>
</p:tagLst>
</file>

<file path=ppt/tags/tag486.xml><?xml version="1.0" encoding="utf-8"?>
<p:tagLst xmlns:p="http://schemas.openxmlformats.org/presentationml/2006/main">
  <p:tag name="KSO_WM_UNIT_TEXTBOXSTYLE_SHAPETYPE" val="1"/>
  <p:tag name="KSO_WM_UNIT_TEXTBOXSTYLE_ADJUSTLEFT" val="0_-40.29999"/>
  <p:tag name="KSO_WM_UNIT_TEXTBOXSTYLE_ADJUSTTOP" val="0_-44.89999"/>
  <p:tag name="KSO_WM_UNIT_TEXTBOXSTYLE_ADJUSTWIDTH" val="100_80.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70*i*3"/>
  <p:tag name="KSO_WM_TEMPLATE_CATEGORY" val="mixed"/>
  <p:tag name="KSO_WM_TEMPLATE_INDEX" val="20201941"/>
  <p:tag name="KSO_WM_UNIT_LAYERLEVEL" val="1"/>
  <p:tag name="KSO_WM_TAG_VERSION" val="1.0"/>
  <p:tag name="KSO_WM_BEAUTIFY_FLAG" val=""/>
</p:tagLst>
</file>

<file path=ppt/tags/tag487.xml><?xml version="1.0" encoding="utf-8"?>
<p:tagLst xmlns:p="http://schemas.openxmlformats.org/presentationml/2006/main">
  <p:tag name="KSO_WM_UNIT_TEXTBOXSTYLE_SHAPETYPE" val="1"/>
  <p:tag name="KSO_WM_UNIT_TEXTBOXSTYLE_ADJUSTLEFT" val="0_114.8"/>
  <p:tag name="KSO_WM_UNIT_TEXTBOXSTYLE_ADJUSTTOP" val="0_-44.89999"/>
  <p:tag name="KSO_WM_UNIT_TEXTBOXSTYLE_ADJUSTWIDTH" val="100_-229.6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70*i*4"/>
  <p:tag name="KSO_WM_TEMPLATE_CATEGORY" val="mixed"/>
  <p:tag name="KSO_WM_TEMPLATE_INDEX" val="20201941"/>
  <p:tag name="KSO_WM_UNIT_LAYERLEVEL" val="1"/>
  <p:tag name="KSO_WM_TAG_VERSION" val="1.0"/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UNIT_TEXTBOXSTYLE_GUID" val="{1891d8b4-bbfb-425c-97b9-9a2c8ee692ea}"/>
</p:tagLst>
</file>

<file path=ppt/tags/tag492.xml><?xml version="1.0" encoding="utf-8"?>
<p:tagLst xmlns:p="http://schemas.openxmlformats.org/presentationml/2006/main">
  <p:tag name="KSO_WM_UNIT_TEXTBOXSTYLE_SHAPETYPE" val="1"/>
  <p:tag name="KSO_WM_UNIT_TEXTBOXSTYLE_ADJUSTLEFT" val="0_-40.25"/>
  <p:tag name="KSO_WM_UNIT_TEXTBOXSTYLE_ADJUSTTOP" val="0_-44.89999"/>
  <p:tag name="KSO_WM_UNIT_TEXTBOXSTYLE_ADJUSTWIDTH" val="100_80.39999"/>
  <p:tag name="KSO_WM_UNIT_TEXTBOXSTYLE_ADJUSTHEIGTH" val="100_64.7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70*i*1"/>
  <p:tag name="KSO_WM_TEMPLATE_CATEGORY" val="mixed"/>
  <p:tag name="KSO_WM_TEMPLATE_INDEX" val="20201941"/>
  <p:tag name="KSO_WM_UNIT_LAYERLEVEL" val="1"/>
  <p:tag name="KSO_WM_TAG_VERSION" val="1.0"/>
  <p:tag name="KSO_WM_BEAUTIFY_FLAG" val=""/>
  <p:tag name="KSO_WM_UNIT_TEXTBOXSTYLE_GUID" val="{1891d8b4-bbfb-425c-97b9-9a2c8ee692ea}"/>
</p:tagLst>
</file>

<file path=ppt/tags/tag493.xml><?xml version="1.0" encoding="utf-8"?>
<p:tagLst xmlns:p="http://schemas.openxmlformats.org/presentationml/2006/main">
  <p:tag name="KSO_WM_UNIT_TEXTBOXSTYLE_SHAPETYPE" val="1"/>
  <p:tag name="KSO_WM_UNIT_TEXTBOXSTYLE_ADJUSTLEFT" val="0_-40.29999"/>
  <p:tag name="KSO_WM_UNIT_TEXTBOXSTYLE_ADJUSTTOP" val="0_-44.89999"/>
  <p:tag name="KSO_WM_UNIT_TEXTBOXSTYLE_ADJUSTWIDTH" val="100_80.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70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1891d8b4-bbfb-425c-97b9-9a2c8ee692ea}"/>
</p:tagLst>
</file>

<file path=ppt/tags/tag494.xml><?xml version="1.0" encoding="utf-8"?>
<p:tagLst xmlns:p="http://schemas.openxmlformats.org/presentationml/2006/main">
  <p:tag name="KSO_WM_UNIT_TEXTBOXSTYLE_SHAPETYPE" val="1"/>
  <p:tag name="KSO_WM_UNIT_TEXTBOXSTYLE_ADJUSTLEFT" val="0_-40.29999"/>
  <p:tag name="KSO_WM_UNIT_TEXTBOXSTYLE_ADJUSTTOP" val="0_-44.89999"/>
  <p:tag name="KSO_WM_UNIT_TEXTBOXSTYLE_ADJUSTWIDTH" val="100_80.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70*i*3"/>
  <p:tag name="KSO_WM_TEMPLATE_CATEGORY" val="mixed"/>
  <p:tag name="KSO_WM_TEMPLATE_INDEX" val="20201941"/>
  <p:tag name="KSO_WM_UNIT_LAYERLEVEL" val="1"/>
  <p:tag name="KSO_WM_TAG_VERSION" val="1.0"/>
  <p:tag name="KSO_WM_BEAUTIFY_FLAG" val=""/>
</p:tagLst>
</file>

<file path=ppt/tags/tag495.xml><?xml version="1.0" encoding="utf-8"?>
<p:tagLst xmlns:p="http://schemas.openxmlformats.org/presentationml/2006/main">
  <p:tag name="KSO_WM_UNIT_TEXTBOXSTYLE_SHAPETYPE" val="1"/>
  <p:tag name="KSO_WM_UNIT_TEXTBOXSTYLE_ADJUSTLEFT" val="0_114.8"/>
  <p:tag name="KSO_WM_UNIT_TEXTBOXSTYLE_ADJUSTTOP" val="0_-44.89999"/>
  <p:tag name="KSO_WM_UNIT_TEXTBOXSTYLE_ADJUSTWIDTH" val="100_-229.6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70*i*4"/>
  <p:tag name="KSO_WM_TEMPLATE_CATEGORY" val="mixed"/>
  <p:tag name="KSO_WM_TEMPLATE_INDEX" val="20201941"/>
  <p:tag name="KSO_WM_UNIT_LAYERLEVEL" val="1"/>
  <p:tag name="KSO_WM_TAG_VERSION" val="1.0"/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UNIT_TEXTBOXSTYLE_GUID" val="{e4ed3130-7b3b-44a0-a92b-6bc4ac70218b}"/>
</p:tagLst>
</file>

<file path=ppt/tags/tag502.xml><?xml version="1.0" encoding="utf-8"?>
<p:tagLst xmlns:p="http://schemas.openxmlformats.org/presentationml/2006/main">
  <p:tag name="KSO_WM_UNIT_TEXTBOXSTYLE_SHAPETYPE" val="1"/>
  <p:tag name="KSO_WM_UNIT_TEXTBOXSTYLE_ADJUSTLEFT" val="0_-48.32503"/>
  <p:tag name="KSO_WM_UNIT_TEXTBOXSTYLE_ADJUSTTOP" val="0_-31.39999"/>
  <p:tag name="KSO_WM_UNIT_TEXTBOXSTYLE_ADJUSTWIDTH" val="100_97.59998"/>
  <p:tag name="KSO_WM_UNIT_TEXTBOXSTYLE_ADJUSTHEIGTH" val="100_62.8500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367*i*1"/>
  <p:tag name="KSO_WM_TEMPLATE_CATEGORY" val="mixed"/>
  <p:tag name="KSO_WM_TEMPLATE_INDEX" val="20201941"/>
  <p:tag name="KSO_WM_UNIT_LAYERLEVEL" val="1"/>
  <p:tag name="KSO_WM_TAG_VERSION" val="1.0"/>
  <p:tag name="KSO_WM_BEAUTIFY_FLAG" val=""/>
  <p:tag name="KSO_WM_UNIT_TEXTBOXSTYLE_GUID" val="{e4ed3130-7b3b-44a0-a92b-6bc4ac70218b}"/>
</p:tagLst>
</file>

<file path=ppt/tags/tag503.xml><?xml version="1.0" encoding="utf-8"?>
<p:tagLst xmlns:p="http://schemas.openxmlformats.org/presentationml/2006/main">
  <p:tag name="KSO_WM_UNIT_TEXTBOXSTYLE_SHAPETYPE" val="1"/>
  <p:tag name="KSO_WM_UNIT_TEXTBOXSTYLE_ADJUSTLEFT" val="0_-38.77502"/>
  <p:tag name="KSO_WM_UNIT_TEXTBOXSTYLE_ADJUSTTOP" val="0_-21.64999"/>
  <p:tag name="KSO_WM_UNIT_TEXTBOXSTYLE_ADJUSTWIDTH" val="100_77.59998"/>
  <p:tag name="KSO_WM_UNIT_TEXTBOXSTYLE_ADJUSTHEIGTH" val="100_43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367*i*2"/>
  <p:tag name="KSO_WM_TEMPLATE_CATEGORY" val="mixed"/>
  <p:tag name="KSO_WM_TEMPLATE_INDEX" val="20201941"/>
  <p:tag name="KSO_WM_UNIT_LAYERLEVEL" val="1"/>
  <p:tag name="KSO_WM_TAG_VERSION" val="1.0"/>
  <p:tag name="KSO_WM_BEAUTIFY_FLAG" val=""/>
  <p:tag name="KSO_WM_UNIT_TEXTBOXSTYLE_GUID" val="{e4ed3130-7b3b-44a0-a92b-6bc4ac70218b}"/>
</p:tagLst>
</file>

<file path=ppt/tags/tag504.xml><?xml version="1.0" encoding="utf-8"?>
<p:tagLst xmlns:p="http://schemas.openxmlformats.org/presentationml/2006/main">
  <p:tag name="KSO_WM_UNIT_TEXTBOXSTYLE_SHAPETYPE" val="1"/>
  <p:tag name="KSO_WM_UNIT_TEXTBOXSTYLE_ADJUSTLEFT" val="0_-48.3196"/>
  <p:tag name="KSO_WM_UNIT_TEXTBOXSTYLE_ADJUSTTOP" val="0_-31.39456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367*i*3"/>
  <p:tag name="KSO_WM_TEMPLATE_CATEGORY" val="mixed"/>
  <p:tag name="KSO_WM_TEMPLATE_INDEX" val="20201941"/>
  <p:tag name="KSO_WM_UNIT_LAYERLEVEL" val="1"/>
  <p:tag name="KSO_WM_TAG_VERSION" val="1.0"/>
  <p:tag name="KSO_WM_BEAUTIFY_FLAG" val=""/>
  <p:tag name="KSO_WM_UNIT_TEXTBOXSTYLE_GUID" val="{e4ed3130-7b3b-44a0-a92b-6bc4ac70218b}"/>
</p:tagLst>
</file>

<file path=ppt/tags/tag505.xml><?xml version="1.0" encoding="utf-8"?>
<p:tagLst xmlns:p="http://schemas.openxmlformats.org/presentationml/2006/main">
  <p:tag name="KSO_WM_UNIT_TEXTBOXSTYLE_SHAPETYPE" val="1"/>
  <p:tag name="KSO_WM_UNIT_TEXTBOXSTYLE_ADJUSTLEFT" val="100_-3.919617"/>
  <p:tag name="KSO_WM_UNIT_TEXTBOXSTYLE_ADJUSTTOP" val="100_-21.7445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367*i*4"/>
  <p:tag name="KSO_WM_TEMPLATE_CATEGORY" val="mixed"/>
  <p:tag name="KSO_WM_TEMPLATE_INDEX" val="20201941"/>
  <p:tag name="KSO_WM_UNIT_LAYERLEVEL" val="1"/>
  <p:tag name="KSO_WM_TAG_VERSION" val="1.0"/>
  <p:tag name="KSO_WM_BEAUTIFY_FLAG" val=""/>
  <p:tag name="KSO_WM_UNIT_TEXTBOXSTYLE_GUID" val="{e4ed3130-7b3b-44a0-a92b-6bc4ac70218b}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UNIT_TABLE_BEAUTIFY" val="smartTable{1eafea46-72d6-45db-9cd7-34716c90804c}"/>
  <p:tag name="TABLE_ENDDRAG_ORIGIN_RECT" val="279*248"/>
  <p:tag name="TABLE_ENDDRAG_RECT" val="97*200*279*248"/>
  <p:tag name="TABLE_SKINIDX" val="1"/>
  <p:tag name="TABLE_COLORIDX" val="5"/>
  <p:tag name="TABLE_COLOR_RGB" val="0x000000*0xFFFFFF*0x212121*0xFFFFFF*0x61B788*0xE2EBB2*0x6DC89D*0x6DBD80*0xB8E2D8*0xAACE84"/>
  <p:tag name="TABLE_EMPHASIZE_ROW" val="5"/>
  <p:tag name="TABLE_EMPHASIZE_ID" val="2"/>
  <p:tag name="TABLE_EMPHASIZE_COLOR" val="6403976"/>
  <p:tag name="KSO_WM_BEAUTIFY_FLAG" val=""/>
</p:tagLst>
</file>

<file path=ppt/tags/tag515.xml><?xml version="1.0" encoding="utf-8"?>
<p:tagLst xmlns:p="http://schemas.openxmlformats.org/presentationml/2006/main">
  <p:tag name="TABLE_EMPHASIZE_UUID" val="smartTable{1eafea46-72d6-45db-9cd7-34716c90804c}"/>
  <p:tag name="TABLE_EMPHASIZE_TYPE" val="horizontal"/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UNIT_TABLE_BEAUTIFY" val="smartTable{1eafea46-72d6-45db-9cd7-34716c90804c}"/>
  <p:tag name="TABLE_ENDDRAG_ORIGIN_RECT" val="279*248"/>
  <p:tag name="TABLE_ENDDRAG_RECT" val="97*200*279*248"/>
  <p:tag name="TABLE_SKINIDX" val="1"/>
  <p:tag name="TABLE_COLORIDX" val="5"/>
  <p:tag name="TABLE_COLOR_RGB" val="0x000000*0xFFFFFF*0x212121*0xFFFFFF*0x61B788*0xE2EBB2*0x6DC89D*0x6DBD80*0xB8E2D8*0xAACE84"/>
  <p:tag name="TABLE_EMPHASIZE_ROW" val="5"/>
  <p:tag name="TABLE_EMPHASIZE_ID" val="2"/>
  <p:tag name="TABLE_EMPHASIZE_COLOR" val="6403976"/>
  <p:tag name="KSO_WM_BEAUTIFY_FLAG" val=""/>
</p:tagLst>
</file>

<file path=ppt/tags/tag522.xml><?xml version="1.0" encoding="utf-8"?>
<p:tagLst xmlns:p="http://schemas.openxmlformats.org/presentationml/2006/main">
  <p:tag name="TABLE_EMPHASIZE_UUID" val="smartTable{1eafea46-72d6-45db-9cd7-34716c90804c}"/>
  <p:tag name="TABLE_EMPHASIZE_TYPE" val="horizontal"/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UNIT_TABLE_BEAUTIFY" val="smartTable{1eafea46-72d6-45db-9cd7-34716c90804c}"/>
  <p:tag name="TABLE_ENDDRAG_ORIGIN_RECT" val="279*248"/>
  <p:tag name="TABLE_ENDDRAG_RECT" val="97*200*279*248"/>
  <p:tag name="TABLE_SKINIDX" val="1"/>
  <p:tag name="TABLE_COLORIDX" val="5"/>
  <p:tag name="TABLE_COLOR_RGB" val="0x000000*0xFFFFFF*0x212121*0xFFFFFF*0x61B788*0xE2EBB2*0x6DC89D*0x6DBD80*0xB8E2D8*0xAACE84"/>
  <p:tag name="TABLE_EMPHASIZE_ROW" val="5"/>
  <p:tag name="TABLE_EMPHASIZE_ID" val="2"/>
  <p:tag name="TABLE_EMPHASIZE_COLOR" val="6403976"/>
  <p:tag name="KSO_WM_BEAUTIFY_FLAG" val=""/>
</p:tagLst>
</file>

<file path=ppt/tags/tag529.xml><?xml version="1.0" encoding="utf-8"?>
<p:tagLst xmlns:p="http://schemas.openxmlformats.org/presentationml/2006/main">
  <p:tag name="TABLE_EMPHASIZE_UUID" val="smartTable{1eafea46-72d6-45db-9cd7-34716c90804c}"/>
  <p:tag name="TABLE_EMPHASIZE_TYPE" val="horizontal"/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BEAUTIFY_FLAG" val="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UNIT_TABLE_BEAUTIFY" val="smartTable{1eafea46-72d6-45db-9cd7-34716c90804c}"/>
  <p:tag name="TABLE_ENDDRAG_ORIGIN_RECT" val="279*248"/>
  <p:tag name="TABLE_ENDDRAG_RECT" val="97*200*279*248"/>
  <p:tag name="TABLE_SKINIDX" val="1"/>
  <p:tag name="TABLE_COLORIDX" val="5"/>
  <p:tag name="TABLE_COLOR_RGB" val="0x000000*0xFFFFFF*0x212121*0xFFFFFF*0x61B788*0xE2EBB2*0x6DC89D*0x6DBD80*0xB8E2D8*0xAACE84"/>
  <p:tag name="TABLE_EMPHASIZE_ROW" val="5"/>
  <p:tag name="TABLE_EMPHASIZE_ID" val="2"/>
  <p:tag name="TABLE_EMPHASIZE_COLOR" val="6403976"/>
  <p:tag name="KSO_WM_BEAUTIFY_FLAG" val=""/>
</p:tagLst>
</file>

<file path=ppt/tags/tag536.xml><?xml version="1.0" encoding="utf-8"?>
<p:tagLst xmlns:p="http://schemas.openxmlformats.org/presentationml/2006/main">
  <p:tag name="TABLE_EMPHASIZE_UUID" val="smartTable{1eafea46-72d6-45db-9cd7-34716c90804c}"/>
  <p:tag name="TABLE_EMPHASIZE_TYPE" val="horizontal"/>
  <p:tag name="KSO_WM_BEAUTIFY_FLAG" val=""/>
</p:tagLst>
</file>

<file path=ppt/tags/tag537.xml><?xml version="1.0" encoding="utf-8"?>
<p:tagLst xmlns:p="http://schemas.openxmlformats.org/presentationml/2006/main">
  <p:tag name="KSO_WM_BEAUTIFY_FLAG" val=""/>
</p:tagLst>
</file>

<file path=ppt/tags/tag538.xml><?xml version="1.0" encoding="utf-8"?>
<p:tagLst xmlns:p="http://schemas.openxmlformats.org/presentationml/2006/main">
  <p:tag name="KSO_WM_BEAUTIFY_FLAG" val=""/>
</p:tagLst>
</file>

<file path=ppt/tags/tag539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40.xml><?xml version="1.0" encoding="utf-8"?>
<p:tagLst xmlns:p="http://schemas.openxmlformats.org/presentationml/2006/main">
  <p:tag name="KSO_WM_BEAUTIFY_FLAG" val=""/>
</p:tagLst>
</file>

<file path=ppt/tags/tag541.xml><?xml version="1.0" encoding="utf-8"?>
<p:tagLst xmlns:p="http://schemas.openxmlformats.org/presentationml/2006/main">
  <p:tag name="KSO_WM_BEAUTIFY_FLAG" val=""/>
</p:tagLst>
</file>

<file path=ppt/tags/tag542.xml><?xml version="1.0" encoding="utf-8"?>
<p:tagLst xmlns:p="http://schemas.openxmlformats.org/presentationml/2006/main">
  <p:tag name="KSO_WM_BEAUTIFY_FLAG" val=""/>
</p:tagLst>
</file>

<file path=ppt/tags/tag543.xml><?xml version="1.0" encoding="utf-8"?>
<p:tagLst xmlns:p="http://schemas.openxmlformats.org/presentationml/2006/main">
  <p:tag name="KSO_WM_BEAUTIFY_FLAG" val=""/>
</p:tagLst>
</file>

<file path=ppt/tags/tag544.xml><?xml version="1.0" encoding="utf-8"?>
<p:tagLst xmlns:p="http://schemas.openxmlformats.org/presentationml/2006/main">
  <p:tag name="KSO_WM_BEAUTIFY_FLAG" val=""/>
</p:tagLst>
</file>

<file path=ppt/tags/tag545.xml><?xml version="1.0" encoding="utf-8"?>
<p:tagLst xmlns:p="http://schemas.openxmlformats.org/presentationml/2006/main">
  <p:tag name="KSO_WM_BEAUTIFY_FLAG" val=""/>
</p:tagLst>
</file>

<file path=ppt/tags/tag546.xml><?xml version="1.0" encoding="utf-8"?>
<p:tagLst xmlns:p="http://schemas.openxmlformats.org/presentationml/2006/main">
  <p:tag name="KSO_WM_BEAUTIFY_FLAG" val=""/>
</p:tagLst>
</file>

<file path=ppt/tags/tag547.xml><?xml version="1.0" encoding="utf-8"?>
<p:tagLst xmlns:p="http://schemas.openxmlformats.org/presentationml/2006/main">
  <p:tag name="KSO_WM_BEAUTIFY_FLAG" val=""/>
</p:tagLst>
</file>

<file path=ppt/tags/tag548.xml><?xml version="1.0" encoding="utf-8"?>
<p:tagLst xmlns:p="http://schemas.openxmlformats.org/presentationml/2006/main">
  <p:tag name="KSO_WM_BEAUTIFY_FLAG" val=""/>
</p:tagLst>
</file>

<file path=ppt/tags/tag549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50.xml><?xml version="1.0" encoding="utf-8"?>
<p:tagLst xmlns:p="http://schemas.openxmlformats.org/presentationml/2006/main">
  <p:tag name="KSO_WM_BEAUTIFY_FLAG" val=""/>
</p:tagLst>
</file>

<file path=ppt/tags/tag551.xml><?xml version="1.0" encoding="utf-8"?>
<p:tagLst xmlns:p="http://schemas.openxmlformats.org/presentationml/2006/main">
  <p:tag name="KSO_WM_BEAUTIFY_FLAG" val=""/>
</p:tagLst>
</file>

<file path=ppt/tags/tag552.xml><?xml version="1.0" encoding="utf-8"?>
<p:tagLst xmlns:p="http://schemas.openxmlformats.org/presentationml/2006/main">
  <p:tag name="KSO_WM_BEAUTIFY_FLAG" val=""/>
</p:tagLst>
</file>

<file path=ppt/tags/tag553.xml><?xml version="1.0" encoding="utf-8"?>
<p:tagLst xmlns:p="http://schemas.openxmlformats.org/presentationml/2006/main">
  <p:tag name="KSO_WM_BEAUTIFY_FLAG" val=""/>
</p:tagLst>
</file>

<file path=ppt/tags/tag554.xml><?xml version="1.0" encoding="utf-8"?>
<p:tagLst xmlns:p="http://schemas.openxmlformats.org/presentationml/2006/main">
  <p:tag name="KSO_WM_BEAUTIFY_FLAG" val=""/>
</p:tagLst>
</file>

<file path=ppt/tags/tag555.xml><?xml version="1.0" encoding="utf-8"?>
<p:tagLst xmlns:p="http://schemas.openxmlformats.org/presentationml/2006/main">
  <p:tag name="KSO_WM_BEAUTIFY_FLAG" val=""/>
</p:tagLst>
</file>

<file path=ppt/tags/tag556.xml><?xml version="1.0" encoding="utf-8"?>
<p:tagLst xmlns:p="http://schemas.openxmlformats.org/presentationml/2006/main">
  <p:tag name="KSO_WM_BEAUTIFY_FLAG" val=""/>
</p:tagLst>
</file>

<file path=ppt/tags/tag557.xml><?xml version="1.0" encoding="utf-8"?>
<p:tagLst xmlns:p="http://schemas.openxmlformats.org/presentationml/2006/main">
  <p:tag name="KSO_WM_BEAUTIFY_FLAG" val=""/>
</p:tagLst>
</file>

<file path=ppt/tags/tag558.xml><?xml version="1.0" encoding="utf-8"?>
<p:tagLst xmlns:p="http://schemas.openxmlformats.org/presentationml/2006/main">
  <p:tag name="KSO_WM_BEAUTIFY_FLAG" val=""/>
</p:tagLst>
</file>

<file path=ppt/tags/tag559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60.xml><?xml version="1.0" encoding="utf-8"?>
<p:tagLst xmlns:p="http://schemas.openxmlformats.org/presentationml/2006/main">
  <p:tag name="KSO_WM_BEAUTIFY_FLAG" val=""/>
</p:tagLst>
</file>

<file path=ppt/tags/tag561.xml><?xml version="1.0" encoding="utf-8"?>
<p:tagLst xmlns:p="http://schemas.openxmlformats.org/presentationml/2006/main">
  <p:tag name="KSO_WM_BEAUTIFY_FLAG" val=""/>
</p:tagLst>
</file>

<file path=ppt/tags/tag562.xml><?xml version="1.0" encoding="utf-8"?>
<p:tagLst xmlns:p="http://schemas.openxmlformats.org/presentationml/2006/main">
  <p:tag name="KSO_WM_BEAUTIFY_FLAG" val=""/>
</p:tagLst>
</file>

<file path=ppt/tags/tag563.xml><?xml version="1.0" encoding="utf-8"?>
<p:tagLst xmlns:p="http://schemas.openxmlformats.org/presentationml/2006/main">
  <p:tag name="KSO_WM_BEAUTIFY_FLAG" val=""/>
</p:tagLst>
</file>

<file path=ppt/tags/tag564.xml><?xml version="1.0" encoding="utf-8"?>
<p:tagLst xmlns:p="http://schemas.openxmlformats.org/presentationml/2006/main">
  <p:tag name="KSO_WM_BEAUTIFY_FLAG" val=""/>
</p:tagLst>
</file>

<file path=ppt/tags/tag565.xml><?xml version="1.0" encoding="utf-8"?>
<p:tagLst xmlns:p="http://schemas.openxmlformats.org/presentationml/2006/main">
  <p:tag name="KSO_WM_BEAUTIFY_FLAG" val=""/>
</p:tagLst>
</file>

<file path=ppt/tags/tag566.xml><?xml version="1.0" encoding="utf-8"?>
<p:tagLst xmlns:p="http://schemas.openxmlformats.org/presentationml/2006/main">
  <p:tag name="KSO_WM_BEAUTIFY_FLAG" val=""/>
</p:tagLst>
</file>

<file path=ppt/tags/tag567.xml><?xml version="1.0" encoding="utf-8"?>
<p:tagLst xmlns:p="http://schemas.openxmlformats.org/presentationml/2006/main">
  <p:tag name="KSO_WM_BEAUTIFY_FLAG" val=""/>
</p:tagLst>
</file>

<file path=ppt/tags/tag568.xml><?xml version="1.0" encoding="utf-8"?>
<p:tagLst xmlns:p="http://schemas.openxmlformats.org/presentationml/2006/main">
  <p:tag name="KSO_WM_BEAUTIFY_FLAG" val=""/>
</p:tagLst>
</file>

<file path=ppt/tags/tag569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70.xml><?xml version="1.0" encoding="utf-8"?>
<p:tagLst xmlns:p="http://schemas.openxmlformats.org/presentationml/2006/main">
  <p:tag name="KSO_WM_UNIT_TEXTBOXSTYLE_GUID" val="{e4ed3130-7b3b-44a0-a92b-6bc4ac70218b}"/>
</p:tagLst>
</file>

<file path=ppt/tags/tag571.xml><?xml version="1.0" encoding="utf-8"?>
<p:tagLst xmlns:p="http://schemas.openxmlformats.org/presentationml/2006/main">
  <p:tag name="KSO_WM_UNIT_TEXTBOXSTYLE_SHAPETYPE" val="1"/>
  <p:tag name="KSO_WM_UNIT_TEXTBOXSTYLE_ADJUSTLEFT" val="0_-48.32503"/>
  <p:tag name="KSO_WM_UNIT_TEXTBOXSTYLE_ADJUSTTOP" val="0_-31.39999"/>
  <p:tag name="KSO_WM_UNIT_TEXTBOXSTYLE_ADJUSTWIDTH" val="100_97.59998"/>
  <p:tag name="KSO_WM_UNIT_TEXTBOXSTYLE_ADJUSTHEIGTH" val="100_62.8500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367*i*1"/>
  <p:tag name="KSO_WM_TEMPLATE_CATEGORY" val="mixed"/>
  <p:tag name="KSO_WM_TEMPLATE_INDEX" val="20201941"/>
  <p:tag name="KSO_WM_UNIT_LAYERLEVEL" val="1"/>
  <p:tag name="KSO_WM_TAG_VERSION" val="1.0"/>
  <p:tag name="KSO_WM_BEAUTIFY_FLAG" val=""/>
  <p:tag name="KSO_WM_UNIT_TEXTBOXSTYLE_GUID" val="{e4ed3130-7b3b-44a0-a92b-6bc4ac70218b}"/>
</p:tagLst>
</file>

<file path=ppt/tags/tag572.xml><?xml version="1.0" encoding="utf-8"?>
<p:tagLst xmlns:p="http://schemas.openxmlformats.org/presentationml/2006/main">
  <p:tag name="KSO_WM_UNIT_TEXTBOXSTYLE_SHAPETYPE" val="1"/>
  <p:tag name="KSO_WM_UNIT_TEXTBOXSTYLE_ADJUSTLEFT" val="0_-38.77502"/>
  <p:tag name="KSO_WM_UNIT_TEXTBOXSTYLE_ADJUSTTOP" val="0_-21.64999"/>
  <p:tag name="KSO_WM_UNIT_TEXTBOXSTYLE_ADJUSTWIDTH" val="100_77.59998"/>
  <p:tag name="KSO_WM_UNIT_TEXTBOXSTYLE_ADJUSTHEIGTH" val="100_43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367*i*2"/>
  <p:tag name="KSO_WM_TEMPLATE_CATEGORY" val="mixed"/>
  <p:tag name="KSO_WM_TEMPLATE_INDEX" val="20201941"/>
  <p:tag name="KSO_WM_UNIT_LAYERLEVEL" val="1"/>
  <p:tag name="KSO_WM_TAG_VERSION" val="1.0"/>
  <p:tag name="KSO_WM_BEAUTIFY_FLAG" val=""/>
  <p:tag name="KSO_WM_UNIT_TEXTBOXSTYLE_GUID" val="{e4ed3130-7b3b-44a0-a92b-6bc4ac70218b}"/>
</p:tagLst>
</file>

<file path=ppt/tags/tag573.xml><?xml version="1.0" encoding="utf-8"?>
<p:tagLst xmlns:p="http://schemas.openxmlformats.org/presentationml/2006/main">
  <p:tag name="KSO_WM_UNIT_TEXTBOXSTYLE_SHAPETYPE" val="1"/>
  <p:tag name="KSO_WM_UNIT_TEXTBOXSTYLE_ADJUSTLEFT" val="0_-48.3196"/>
  <p:tag name="KSO_WM_UNIT_TEXTBOXSTYLE_ADJUSTTOP" val="0_-31.39456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367*i*3"/>
  <p:tag name="KSO_WM_TEMPLATE_CATEGORY" val="mixed"/>
  <p:tag name="KSO_WM_TEMPLATE_INDEX" val="20201941"/>
  <p:tag name="KSO_WM_UNIT_LAYERLEVEL" val="1"/>
  <p:tag name="KSO_WM_TAG_VERSION" val="1.0"/>
  <p:tag name="KSO_WM_BEAUTIFY_FLAG" val=""/>
  <p:tag name="KSO_WM_UNIT_TEXTBOXSTYLE_GUID" val="{e4ed3130-7b3b-44a0-a92b-6bc4ac70218b}"/>
</p:tagLst>
</file>

<file path=ppt/tags/tag574.xml><?xml version="1.0" encoding="utf-8"?>
<p:tagLst xmlns:p="http://schemas.openxmlformats.org/presentationml/2006/main">
  <p:tag name="KSO_WM_UNIT_TEXTBOXSTYLE_SHAPETYPE" val="1"/>
  <p:tag name="KSO_WM_UNIT_TEXTBOXSTYLE_ADJUSTLEFT" val="100_-3.919617"/>
  <p:tag name="KSO_WM_UNIT_TEXTBOXSTYLE_ADJUSTTOP" val="100_-21.7445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367*i*4"/>
  <p:tag name="KSO_WM_TEMPLATE_CATEGORY" val="mixed"/>
  <p:tag name="KSO_WM_TEMPLATE_INDEX" val="20201941"/>
  <p:tag name="KSO_WM_UNIT_LAYERLEVEL" val="1"/>
  <p:tag name="KSO_WM_TAG_VERSION" val="1.0"/>
  <p:tag name="KSO_WM_BEAUTIFY_FLAG" val=""/>
  <p:tag name="KSO_WM_UNIT_TEXTBOXSTYLE_GUID" val="{e4ed3130-7b3b-44a0-a92b-6bc4ac70218b}"/>
</p:tagLst>
</file>

<file path=ppt/tags/tag575.xml><?xml version="1.0" encoding="utf-8"?>
<p:tagLst xmlns:p="http://schemas.openxmlformats.org/presentationml/2006/main">
  <p:tag name="KSO_WM_BEAUTIFY_FLAG" val=""/>
</p:tagLst>
</file>

<file path=ppt/tags/tag576.xml><?xml version="1.0" encoding="utf-8"?>
<p:tagLst xmlns:p="http://schemas.openxmlformats.org/presentationml/2006/main">
  <p:tag name="KSO_WM_BEAUTIFY_FLAG" val=""/>
</p:tagLst>
</file>

<file path=ppt/tags/tag577.xml><?xml version="1.0" encoding="utf-8"?>
<p:tagLst xmlns:p="http://schemas.openxmlformats.org/presentationml/2006/main">
  <p:tag name="KSO_WM_BEAUTIFY_FLAG" val=""/>
</p:tagLst>
</file>

<file path=ppt/tags/tag578.xml><?xml version="1.0" encoding="utf-8"?>
<p:tagLst xmlns:p="http://schemas.openxmlformats.org/presentationml/2006/main">
  <p:tag name="KSO_WM_BEAUTIFY_FLAG" val=""/>
</p:tagLst>
</file>

<file path=ppt/tags/tag579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80.xml><?xml version="1.0" encoding="utf-8"?>
<p:tagLst xmlns:p="http://schemas.openxmlformats.org/presentationml/2006/main">
  <p:tag name="KSO_WM_BEAUTIFY_FLAG" val=""/>
</p:tagLst>
</file>

<file path=ppt/tags/tag581.xml><?xml version="1.0" encoding="utf-8"?>
<p:tagLst xmlns:p="http://schemas.openxmlformats.org/presentationml/2006/main">
  <p:tag name="KSO_WM_BEAUTIFY_FLAG" val=""/>
</p:tagLst>
</file>

<file path=ppt/tags/tag582.xml><?xml version="1.0" encoding="utf-8"?>
<p:tagLst xmlns:p="http://schemas.openxmlformats.org/presentationml/2006/main">
  <p:tag name="KSO_WM_BEAUTIFY_FLAG" val=""/>
</p:tagLst>
</file>

<file path=ppt/tags/tag583.xml><?xml version="1.0" encoding="utf-8"?>
<p:tagLst xmlns:p="http://schemas.openxmlformats.org/presentationml/2006/main">
  <p:tag name="KSO_WM_BEAUTIFY_FLAG" val=""/>
</p:tagLst>
</file>

<file path=ppt/tags/tag584.xml><?xml version="1.0" encoding="utf-8"?>
<p:tagLst xmlns:p="http://schemas.openxmlformats.org/presentationml/2006/main">
  <p:tag name="KSO_WM_BEAUTIFY_FLAG" val=""/>
</p:tagLst>
</file>

<file path=ppt/tags/tag585.xml><?xml version="1.0" encoding="utf-8"?>
<p:tagLst xmlns:p="http://schemas.openxmlformats.org/presentationml/2006/main">
  <p:tag name="KSO_WM_BEAUTIFY_FLAG" val=""/>
</p:tagLst>
</file>

<file path=ppt/tags/tag586.xml><?xml version="1.0" encoding="utf-8"?>
<p:tagLst xmlns:p="http://schemas.openxmlformats.org/presentationml/2006/main">
  <p:tag name="KSO_WM_BEAUTIFY_FLAG" val=""/>
</p:tagLst>
</file>

<file path=ppt/tags/tag587.xml><?xml version="1.0" encoding="utf-8"?>
<p:tagLst xmlns:p="http://schemas.openxmlformats.org/presentationml/2006/main">
  <p:tag name="KSO_WM_BEAUTIFY_FLAG" val=""/>
</p:tagLst>
</file>

<file path=ppt/tags/tag588.xml><?xml version="1.0" encoding="utf-8"?>
<p:tagLst xmlns:p="http://schemas.openxmlformats.org/presentationml/2006/main">
  <p:tag name="KSO_WM_UNIT_TABLE_BEAUTIFY" val="smartTable{1eafea46-72d6-45db-9cd7-34716c90804c}"/>
  <p:tag name="TABLE_ENDDRAG_ORIGIN_RECT" val="279*248"/>
  <p:tag name="TABLE_ENDDRAG_RECT" val="97*200*279*248"/>
  <p:tag name="TABLE_SKINIDX" val="1"/>
  <p:tag name="TABLE_COLORIDX" val="5"/>
  <p:tag name="TABLE_COLOR_RGB" val="0x000000*0xFFFFFF*0x212121*0xFFFFFF*0x61B788*0xE2EBB2*0x6DC89D*0x6DBD80*0xB8E2D8*0xAACE84"/>
  <p:tag name="KSO_WM_BEAUTIFY_FLAG" val=""/>
</p:tagLst>
</file>

<file path=ppt/tags/tag589.xml><?xml version="1.0" encoding="utf-8"?>
<p:tagLst xmlns:p="http://schemas.openxmlformats.org/presentationml/2006/main">
  <p:tag name="KSO_WM_UNIT_TABLE_BEAUTIFY" val="smartTable{51679e01-4b1e-4b27-a724-5680834c2980}"/>
  <p:tag name="TABLE_ENDDRAG_ORIGIN_RECT" val="279*248"/>
  <p:tag name="TABLE_ENDDRAG_RECT" val="97*200*279*248"/>
  <p:tag name="TABLE_SKINIDX" val="1"/>
  <p:tag name="TABLE_COLORIDX" val="5"/>
  <p:tag name="TABLE_COLOR_RGB" val="0x000000*0xFFFFFF*0x212121*0xFFFFFF*0x61B788*0xE2EBB2*0x6DC89D*0x6DBD80*0xB8E2D8*0xAACE84"/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590.xml><?xml version="1.0" encoding="utf-8"?>
<p:tagLst xmlns:p="http://schemas.openxmlformats.org/presentationml/2006/main">
  <p:tag name="KSO_WM_UNIT_TABLE_BEAUTIFY" val="smartTable{d2f78b2f-9a7d-4188-b212-2481589d63a3}"/>
  <p:tag name="TABLE_ENDDRAG_ORIGIN_RECT" val="279*248"/>
  <p:tag name="TABLE_ENDDRAG_RECT" val="97*200*279*248"/>
  <p:tag name="TABLE_SKINIDX" val="0"/>
  <p:tag name="TABLE_COLORIDX" val="10"/>
  <p:tag name="TABLE_COLOR_RGB" val="0x000000*0xFFFFFF*0x212121*0xFFFFFF*0xe74c3c*0xf89406*0xf7b619*0xc0ca33*0x7cb342*0x009688"/>
  <p:tag name="TABLE_EMPHASIZE_COLOR" val="15158332"/>
  <p:tag name="KSO_WM_BEAUTIFY_FLAG" val=""/>
</p:tagLst>
</file>

<file path=ppt/tags/tag591.xml><?xml version="1.0" encoding="utf-8"?>
<p:tagLst xmlns:p="http://schemas.openxmlformats.org/presentationml/2006/main">
  <p:tag name="KSO_WM_UNIT_TABLE_BEAUTIFY" val="smartTable{793d646c-6003-4d16-91ba-24885da68c3a}"/>
  <p:tag name="TABLE_ENDDRAG_ORIGIN_RECT" val="279*248"/>
  <p:tag name="TABLE_ENDDRAG_RECT" val="97*200*279*248"/>
  <p:tag name="TABLE_SKINIDX" val="1"/>
  <p:tag name="TABLE_COLORIDX" val="5"/>
  <p:tag name="TABLE_COLOR_RGB" val="0x000000*0xFFFFFF*0x212121*0xFFFFFF*0x61B788*0xE2EBB2*0x6DC89D*0x6DBD80*0xB8E2D8*0xAACE84"/>
  <p:tag name="KSO_WM_BEAUTIFY_FLAG" val=""/>
</p:tagLst>
</file>

<file path=ppt/tags/tag592.xml><?xml version="1.0" encoding="utf-8"?>
<p:tagLst xmlns:p="http://schemas.openxmlformats.org/presentationml/2006/main">
  <p:tag name="KSO_WM_BEAUTIFY_FLAG" val=""/>
</p:tagLst>
</file>

<file path=ppt/tags/tag593.xml><?xml version="1.0" encoding="utf-8"?>
<p:tagLst xmlns:p="http://schemas.openxmlformats.org/presentationml/2006/main">
  <p:tag name="KSO_WM_BEAUTIFY_FLAG" val=""/>
</p:tagLst>
</file>

<file path=ppt/tags/tag594.xml><?xml version="1.0" encoding="utf-8"?>
<p:tagLst xmlns:p="http://schemas.openxmlformats.org/presentationml/2006/main">
  <p:tag name="KSO_WM_BEAUTIFY_FLAG" val=""/>
</p:tagLst>
</file>

<file path=ppt/tags/tag595.xml><?xml version="1.0" encoding="utf-8"?>
<p:tagLst xmlns:p="http://schemas.openxmlformats.org/presentationml/2006/main">
  <p:tag name="KSO_WM_BEAUTIFY_FLAG" val=""/>
</p:tagLst>
</file>

<file path=ppt/tags/tag596.xml><?xml version="1.0" encoding="utf-8"?>
<p:tagLst xmlns:p="http://schemas.openxmlformats.org/presentationml/2006/main">
  <p:tag name="KSO_WM_BEAUTIFY_FLAG" val=""/>
</p:tagLst>
</file>

<file path=ppt/tags/tag597.xml><?xml version="1.0" encoding="utf-8"?>
<p:tagLst xmlns:p="http://schemas.openxmlformats.org/presentationml/2006/main">
  <p:tag name="KSO_WM_BEAUTIFY_FLAG" val=""/>
</p:tagLst>
</file>

<file path=ppt/tags/tag598.xml><?xml version="1.0" encoding="utf-8"?>
<p:tagLst xmlns:p="http://schemas.openxmlformats.org/presentationml/2006/main">
  <p:tag name="KSO_WM_BEAUTIFY_FLAG" val=""/>
</p:tagLst>
</file>

<file path=ppt/tags/tag59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0.xml><?xml version="1.0" encoding="utf-8"?>
<p:tagLst xmlns:p="http://schemas.openxmlformats.org/presentationml/2006/main">
  <p:tag name="KSO_WM_BEAUTIFY_FLAG" val=""/>
</p:tagLst>
</file>

<file path=ppt/tags/tag601.xml><?xml version="1.0" encoding="utf-8"?>
<p:tagLst xmlns:p="http://schemas.openxmlformats.org/presentationml/2006/main">
  <p:tag name="KSO_WM_BEAUTIFY_FLAG" val=""/>
</p:tagLst>
</file>

<file path=ppt/tags/tag602.xml><?xml version="1.0" encoding="utf-8"?>
<p:tagLst xmlns:p="http://schemas.openxmlformats.org/presentationml/2006/main">
  <p:tag name="KSO_WM_BEAUTIFY_FLAG" val=""/>
</p:tagLst>
</file>

<file path=ppt/tags/tag603.xml><?xml version="1.0" encoding="utf-8"?>
<p:tagLst xmlns:p="http://schemas.openxmlformats.org/presentationml/2006/main">
  <p:tag name="KSO_WM_BEAUTIFY_FLAG" val=""/>
</p:tagLst>
</file>

<file path=ppt/tags/tag604.xml><?xml version="1.0" encoding="utf-8"?>
<p:tagLst xmlns:p="http://schemas.openxmlformats.org/presentationml/2006/main">
  <p:tag name="KSO_WM_BEAUTIFY_FLAG" val=""/>
</p:tagLst>
</file>

<file path=ppt/tags/tag605.xml><?xml version="1.0" encoding="utf-8"?>
<p:tagLst xmlns:p="http://schemas.openxmlformats.org/presentationml/2006/main">
  <p:tag name="KSO_WM_BEAUTIFY_FLAG" val=""/>
</p:tagLst>
</file>

<file path=ppt/tags/tag606.xml><?xml version="1.0" encoding="utf-8"?>
<p:tagLst xmlns:p="http://schemas.openxmlformats.org/presentationml/2006/main">
  <p:tag name="KSO_WM_BEAUTIFY_FLAG" val=""/>
</p:tagLst>
</file>

<file path=ppt/tags/tag607.xml><?xml version="1.0" encoding="utf-8"?>
<p:tagLst xmlns:p="http://schemas.openxmlformats.org/presentationml/2006/main">
  <p:tag name="KSO_WM_BEAUTIFY_FLAG" val=""/>
</p:tagLst>
</file>

<file path=ppt/tags/tag608.xml><?xml version="1.0" encoding="utf-8"?>
<p:tagLst xmlns:p="http://schemas.openxmlformats.org/presentationml/2006/main">
  <p:tag name="KSO_WM_UNIT_TABLE_BEAUTIFY" val="smartTable{1eafea46-72d6-45db-9cd7-34716c90804c}"/>
  <p:tag name="TABLE_ENDDRAG_ORIGIN_RECT" val="279*248"/>
  <p:tag name="TABLE_ENDDRAG_RECT" val="97*200*279*248"/>
  <p:tag name="TABLE_SKINIDX" val="1"/>
  <p:tag name="TABLE_COLORIDX" val="5"/>
  <p:tag name="TABLE_COLOR_RGB" val="0x000000*0xFFFFFF*0x212121*0xFFFFFF*0x61B788*0xE2EBB2*0x6DC89D*0x6DBD80*0xB8E2D8*0xAACE84"/>
  <p:tag name="TABLE_EMPHASIZE_ROW" val="5"/>
  <p:tag name="TABLE_EMPHASIZE_ID" val="2"/>
  <p:tag name="TABLE_EMPHASIZE_COLOR" val="6403976"/>
  <p:tag name="KSO_WM_BEAUTIFY_FLAG" val=""/>
</p:tagLst>
</file>

<file path=ppt/tags/tag609.xml><?xml version="1.0" encoding="utf-8"?>
<p:tagLst xmlns:p="http://schemas.openxmlformats.org/presentationml/2006/main">
  <p:tag name="TABLE_EMPHASIZE_UUID" val="smartTable{1eafea46-72d6-45db-9cd7-34716c90804c}"/>
  <p:tag name="TABLE_EMPHASIZE_TYPE" val="horizontal"/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10.xml><?xml version="1.0" encoding="utf-8"?>
<p:tagLst xmlns:p="http://schemas.openxmlformats.org/presentationml/2006/main">
  <p:tag name="KSO_WM_BEAUTIFY_FLAG" val=""/>
</p:tagLst>
</file>

<file path=ppt/tags/tag611.xml><?xml version="1.0" encoding="utf-8"?>
<p:tagLst xmlns:p="http://schemas.openxmlformats.org/presentationml/2006/main">
  <p:tag name="KSO_WM_BEAUTIFY_FLAG" val=""/>
</p:tagLst>
</file>

<file path=ppt/tags/tag612.xml><?xml version="1.0" encoding="utf-8"?>
<p:tagLst xmlns:p="http://schemas.openxmlformats.org/presentationml/2006/main">
  <p:tag name="KSO_WM_BEAUTIFY_FLAG" val=""/>
</p:tagLst>
</file>

<file path=ppt/tags/tag613.xml><?xml version="1.0" encoding="utf-8"?>
<p:tagLst xmlns:p="http://schemas.openxmlformats.org/presentationml/2006/main">
  <p:tag name="KSO_WM_BEAUTIFY_FLAG" val=""/>
</p:tagLst>
</file>

<file path=ppt/tags/tag614.xml><?xml version="1.0" encoding="utf-8"?>
<p:tagLst xmlns:p="http://schemas.openxmlformats.org/presentationml/2006/main">
  <p:tag name="KSO_WM_BEAUTIFY_FLAG" val=""/>
</p:tagLst>
</file>

<file path=ppt/tags/tag615.xml><?xml version="1.0" encoding="utf-8"?>
<p:tagLst xmlns:p="http://schemas.openxmlformats.org/presentationml/2006/main">
  <p:tag name="KSO_WM_BEAUTIFY_FLAG" val=""/>
</p:tagLst>
</file>

<file path=ppt/tags/tag616.xml><?xml version="1.0" encoding="utf-8"?>
<p:tagLst xmlns:p="http://schemas.openxmlformats.org/presentationml/2006/main">
  <p:tag name="KSO_WM_BEAUTIFY_FLAG" val=""/>
</p:tagLst>
</file>

<file path=ppt/tags/tag617.xml><?xml version="1.0" encoding="utf-8"?>
<p:tagLst xmlns:p="http://schemas.openxmlformats.org/presentationml/2006/main">
  <p:tag name="KSO_WM_BEAUTIFY_FLAG" val=""/>
</p:tagLst>
</file>

<file path=ppt/tags/tag618.xml><?xml version="1.0" encoding="utf-8"?>
<p:tagLst xmlns:p="http://schemas.openxmlformats.org/presentationml/2006/main">
  <p:tag name="KSO_WM_BEAUTIFY_FLAG" val=""/>
</p:tagLst>
</file>

<file path=ppt/tags/tag619.xml><?xml version="1.0" encoding="utf-8"?>
<p:tagLst xmlns:p="http://schemas.openxmlformats.org/presentationml/2006/main">
  <p:tag name="KSO_WM_UNIT_TABLE_BEAUTIFY" val="smartTable{1eafea46-72d6-45db-9cd7-34716c90804c}"/>
  <p:tag name="TABLE_ENDDRAG_ORIGIN_RECT" val="230*283"/>
  <p:tag name="TABLE_ENDDRAG_RECT" val="200*237*230*283"/>
  <p:tag name="TABLE_SKINIDX" val="3"/>
  <p:tag name="TABLE_COLORIDX" val="10"/>
  <p:tag name="TABLE_COLOR_RGB" val="0x000000*0xFFFFFF*0x212121*0xFFFFFF*0xe74c3c*0xf89406*0xf7b619*0xc0ca33*0x7cb342*0x009688"/>
  <p:tag name="TABLE_EMPHASIZE_COLOR" val="15158332"/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20.xml><?xml version="1.0" encoding="utf-8"?>
<p:tagLst xmlns:p="http://schemas.openxmlformats.org/presentationml/2006/main">
  <p:tag name="KSO_WM_BEAUTIFY_FLAG" val=""/>
</p:tagLst>
</file>

<file path=ppt/tags/tag621.xml><?xml version="1.0" encoding="utf-8"?>
<p:tagLst xmlns:p="http://schemas.openxmlformats.org/presentationml/2006/main">
  <p:tag name="KSO_WM_BEAUTIFY_FLAG" val=""/>
</p:tagLst>
</file>

<file path=ppt/tags/tag622.xml><?xml version="1.0" encoding="utf-8"?>
<p:tagLst xmlns:p="http://schemas.openxmlformats.org/presentationml/2006/main">
  <p:tag name="KSO_WM_BEAUTIFY_FLAG" val=""/>
</p:tagLst>
</file>

<file path=ppt/tags/tag623.xml><?xml version="1.0" encoding="utf-8"?>
<p:tagLst xmlns:p="http://schemas.openxmlformats.org/presentationml/2006/main">
  <p:tag name="KSO_WM_BEAUTIFY_FLAG" val=""/>
</p:tagLst>
</file>

<file path=ppt/tags/tag624.xml><?xml version="1.0" encoding="utf-8"?>
<p:tagLst xmlns:p="http://schemas.openxmlformats.org/presentationml/2006/main">
  <p:tag name="KSO_WM_BEAUTIFY_FLAG" val=""/>
</p:tagLst>
</file>

<file path=ppt/tags/tag625.xml><?xml version="1.0" encoding="utf-8"?>
<p:tagLst xmlns:p="http://schemas.openxmlformats.org/presentationml/2006/main">
  <p:tag name="KSO_WM_UNIT_TABLE_BEAUTIFY" val="smartTable{1eafea46-72d6-45db-9cd7-34716c90804c}"/>
  <p:tag name="TABLE_ENDDRAG_ORIGIN_RECT" val="279*248"/>
  <p:tag name="TABLE_ENDDRAG_RECT" val="97*200*279*248"/>
  <p:tag name="TABLE_SKINIDX" val="1"/>
  <p:tag name="TABLE_COLORIDX" val="5"/>
  <p:tag name="TABLE_COLOR_RGB" val="0x000000*0xFFFFFF*0x212121*0xFFFFFF*0x61B788*0xE2EBB2*0x6DC89D*0x6DBD80*0xB8E2D8*0xAACE84"/>
  <p:tag name="KSO_WM_BEAUTIFY_FLAG" val=""/>
</p:tagLst>
</file>

<file path=ppt/tags/tag626.xml><?xml version="1.0" encoding="utf-8"?>
<p:tagLst xmlns:p="http://schemas.openxmlformats.org/presentationml/2006/main">
  <p:tag name="KSO_WM_UNIT_TABLE_BEAUTIFY" val="smartTable{d7d3c1ae-8d79-46f4-a133-1aa769cd465f}"/>
  <p:tag name="TABLE_ENDDRAG_ORIGIN_RECT" val="279*248"/>
  <p:tag name="TABLE_ENDDRAG_RECT" val="97*200*279*248"/>
  <p:tag name="TABLE_SKINIDX" val="1"/>
  <p:tag name="TABLE_COLORIDX" val="5"/>
  <p:tag name="TABLE_COLOR_RGB" val="0x000000*0xFFFFFF*0x212121*0xFFFFFF*0x61B788*0xE2EBB2*0x6DC89D*0x6DBD80*0xB8E2D8*0xAACE84"/>
  <p:tag name="KSO_WM_BEAUTIFY_FLAG" val=""/>
</p:tagLst>
</file>

<file path=ppt/tags/tag627.xml><?xml version="1.0" encoding="utf-8"?>
<p:tagLst xmlns:p="http://schemas.openxmlformats.org/presentationml/2006/main">
  <p:tag name="KSO_WM_BEAUTIFY_FLAG" val=""/>
</p:tagLst>
</file>

<file path=ppt/tags/tag628.xml><?xml version="1.0" encoding="utf-8"?>
<p:tagLst xmlns:p="http://schemas.openxmlformats.org/presentationml/2006/main">
  <p:tag name="KSO_WM_BEAUTIFY_FLAG" val=""/>
</p:tagLst>
</file>

<file path=ppt/tags/tag629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30.xml><?xml version="1.0" encoding="utf-8"?>
<p:tagLst xmlns:p="http://schemas.openxmlformats.org/presentationml/2006/main">
  <p:tag name="KSO_WM_BEAUTIFY_FLAG" val=""/>
</p:tagLst>
</file>

<file path=ppt/tags/tag631.xml><?xml version="1.0" encoding="utf-8"?>
<p:tagLst xmlns:p="http://schemas.openxmlformats.org/presentationml/2006/main">
  <p:tag name="KSO_WM_BEAUTIFY_FLAG" val=""/>
</p:tagLst>
</file>

<file path=ppt/tags/tag632.xml><?xml version="1.0" encoding="utf-8"?>
<p:tagLst xmlns:p="http://schemas.openxmlformats.org/presentationml/2006/main">
  <p:tag name="KSO_WM_BEAUTIFY_FLAG" val=""/>
</p:tagLst>
</file>

<file path=ppt/tags/tag633.xml><?xml version="1.0" encoding="utf-8"?>
<p:tagLst xmlns:p="http://schemas.openxmlformats.org/presentationml/2006/main">
  <p:tag name="KSO_WM_BEAUTIFY_FLAG" val=""/>
</p:tagLst>
</file>

<file path=ppt/tags/tag634.xml><?xml version="1.0" encoding="utf-8"?>
<p:tagLst xmlns:p="http://schemas.openxmlformats.org/presentationml/2006/main">
  <p:tag name="KSO_WM_BEAUTIFY_FLAG" val=""/>
</p:tagLst>
</file>

<file path=ppt/tags/tag635.xml><?xml version="1.0" encoding="utf-8"?>
<p:tagLst xmlns:p="http://schemas.openxmlformats.org/presentationml/2006/main">
  <p:tag name="KSO_WM_BEAUTIFY_FLAG" val=""/>
</p:tagLst>
</file>

<file path=ppt/tags/tag636.xml><?xml version="1.0" encoding="utf-8"?>
<p:tagLst xmlns:p="http://schemas.openxmlformats.org/presentationml/2006/main">
  <p:tag name="KSO_WM_BEAUTIFY_FLAG" val=""/>
</p:tagLst>
</file>

<file path=ppt/tags/tag637.xml><?xml version="1.0" encoding="utf-8"?>
<p:tagLst xmlns:p="http://schemas.openxmlformats.org/presentationml/2006/main">
  <p:tag name="KSO_WM_BEAUTIFY_FLAG" val=""/>
</p:tagLst>
</file>

<file path=ppt/tags/tag638.xml><?xml version="1.0" encoding="utf-8"?>
<p:tagLst xmlns:p="http://schemas.openxmlformats.org/presentationml/2006/main">
  <p:tag name="KSO_WM_BEAUTIFY_FLAG" val=""/>
</p:tagLst>
</file>

<file path=ppt/tags/tag639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40.xml><?xml version="1.0" encoding="utf-8"?>
<p:tagLst xmlns:p="http://schemas.openxmlformats.org/presentationml/2006/main">
  <p:tag name="KSO_WM_BEAUTIFY_FLAG" val=""/>
</p:tagLst>
</file>

<file path=ppt/tags/tag641.xml><?xml version="1.0" encoding="utf-8"?>
<p:tagLst xmlns:p="http://schemas.openxmlformats.org/presentationml/2006/main">
  <p:tag name="KSO_WM_UNIT_TABLE_BEAUTIFY" val="smartTable{1eafea46-72d6-45db-9cd7-34716c90804c}"/>
  <p:tag name="TABLE_ENDDRAG_ORIGIN_RECT" val="279*248"/>
  <p:tag name="TABLE_ENDDRAG_RECT" val="97*200*279*248"/>
  <p:tag name="TABLE_SKINIDX" val="1"/>
  <p:tag name="TABLE_COLORIDX" val="5"/>
  <p:tag name="TABLE_COLOR_RGB" val="0x000000*0xFFFFFF*0x212121*0xFFFFFF*0x61B788*0xE2EBB2*0x6DC89D*0x6DBD80*0xB8E2D8*0xAACE84"/>
  <p:tag name="KSO_WM_BEAUTIFY_FLAG" val=""/>
</p:tagLst>
</file>

<file path=ppt/tags/tag642.xml><?xml version="1.0" encoding="utf-8"?>
<p:tagLst xmlns:p="http://schemas.openxmlformats.org/presentationml/2006/main">
  <p:tag name="KSO_WM_UNIT_TABLE_BEAUTIFY" val="smartTable{d7d3c1ae-8d79-46f4-a133-1aa769cd465f}"/>
  <p:tag name="TABLE_ENDDRAG_ORIGIN_RECT" val="279*248"/>
  <p:tag name="TABLE_ENDDRAG_RECT" val="97*200*279*248"/>
  <p:tag name="TABLE_SKINIDX" val="1"/>
  <p:tag name="TABLE_COLORIDX" val="5"/>
  <p:tag name="TABLE_COLOR_RGB" val="0x000000*0xFFFFFF*0x212121*0xFFFFFF*0x61B788*0xE2EBB2*0x6DC89D*0x6DBD80*0xB8E2D8*0xAACE84"/>
  <p:tag name="KSO_WM_BEAUTIFY_FLAG" val=""/>
</p:tagLst>
</file>

<file path=ppt/tags/tag643.xml><?xml version="1.0" encoding="utf-8"?>
<p:tagLst xmlns:p="http://schemas.openxmlformats.org/presentationml/2006/main">
  <p:tag name="KSO_WM_BEAUTIFY_FLAG" val=""/>
</p:tagLst>
</file>

<file path=ppt/tags/tag644.xml><?xml version="1.0" encoding="utf-8"?>
<p:tagLst xmlns:p="http://schemas.openxmlformats.org/presentationml/2006/main">
  <p:tag name="KSO_WM_BEAUTIFY_FLAG" val=""/>
</p:tagLst>
</file>

<file path=ppt/tags/tag645.xml><?xml version="1.0" encoding="utf-8"?>
<p:tagLst xmlns:p="http://schemas.openxmlformats.org/presentationml/2006/main">
  <p:tag name="KSO_WM_UNIT_TABLE_BEAUTIFY" val="smartTable{1eafea46-72d6-45db-9cd7-34716c90804c}"/>
  <p:tag name="TABLE_ENDDRAG_ORIGIN_RECT" val="230*283"/>
  <p:tag name="TABLE_ENDDRAG_RECT" val="200*237*230*283"/>
  <p:tag name="TABLE_SKINIDX" val="3"/>
  <p:tag name="TABLE_COLORIDX" val="10"/>
  <p:tag name="TABLE_COLOR_RGB" val="0x000000*0xFFFFFF*0x212121*0xFFFFFF*0xe74c3c*0xf89406*0xf7b619*0xc0ca33*0x7cb342*0x009688"/>
  <p:tag name="KSO_WM_BEAUTIFY_FLAG" val=""/>
</p:tagLst>
</file>

<file path=ppt/tags/tag646.xml><?xml version="1.0" encoding="utf-8"?>
<p:tagLst xmlns:p="http://schemas.openxmlformats.org/presentationml/2006/main">
  <p:tag name="KSO_WM_BEAUTIFY_FLAG" val=""/>
</p:tagLst>
</file>

<file path=ppt/tags/tag647.xml><?xml version="1.0" encoding="utf-8"?>
<p:tagLst xmlns:p="http://schemas.openxmlformats.org/presentationml/2006/main">
  <p:tag name="KSO_WM_BEAUTIFY_FLAG" val=""/>
</p:tagLst>
</file>

<file path=ppt/tags/tag648.xml><?xml version="1.0" encoding="utf-8"?>
<p:tagLst xmlns:p="http://schemas.openxmlformats.org/presentationml/2006/main">
  <p:tag name="KSO_WM_BEAUTIFY_FLAG" val=""/>
</p:tagLst>
</file>

<file path=ppt/tags/tag649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50.xml><?xml version="1.0" encoding="utf-8"?>
<p:tagLst xmlns:p="http://schemas.openxmlformats.org/presentationml/2006/main">
  <p:tag name="KSO_WM_BEAUTIFY_FLAG" val=""/>
</p:tagLst>
</file>

<file path=ppt/tags/tag651.xml><?xml version="1.0" encoding="utf-8"?>
<p:tagLst xmlns:p="http://schemas.openxmlformats.org/presentationml/2006/main">
  <p:tag name="KSO_WM_BEAUTIFY_FLAG" val=""/>
</p:tagLst>
</file>

<file path=ppt/tags/tag652.xml><?xml version="1.0" encoding="utf-8"?>
<p:tagLst xmlns:p="http://schemas.openxmlformats.org/presentationml/2006/main">
  <p:tag name="KSO_WM_BEAUTIFY_FLAG" val=""/>
</p:tagLst>
</file>

<file path=ppt/tags/tag653.xml><?xml version="1.0" encoding="utf-8"?>
<p:tagLst xmlns:p="http://schemas.openxmlformats.org/presentationml/2006/main">
  <p:tag name="KSO_WM_BEAUTIFY_FLAG" val=""/>
</p:tagLst>
</file>

<file path=ppt/tags/tag654.xml><?xml version="1.0" encoding="utf-8"?>
<p:tagLst xmlns:p="http://schemas.openxmlformats.org/presentationml/2006/main">
  <p:tag name="KSO_WM_BEAUTIFY_FLAG" val=""/>
</p:tagLst>
</file>

<file path=ppt/tags/tag655.xml><?xml version="1.0" encoding="utf-8"?>
<p:tagLst xmlns:p="http://schemas.openxmlformats.org/presentationml/2006/main">
  <p:tag name="KSO_WM_BEAUTIFY_FLAG" val=""/>
</p:tagLst>
</file>

<file path=ppt/tags/tag656.xml><?xml version="1.0" encoding="utf-8"?>
<p:tagLst xmlns:p="http://schemas.openxmlformats.org/presentationml/2006/main">
  <p:tag name="KSO_WM_BEAUTIFY_FLAG" val=""/>
</p:tagLst>
</file>

<file path=ppt/tags/tag657.xml><?xml version="1.0" encoding="utf-8"?>
<p:tagLst xmlns:p="http://schemas.openxmlformats.org/presentationml/2006/main">
  <p:tag name="KSO_WM_BEAUTIFY_FLAG" val=""/>
</p:tagLst>
</file>

<file path=ppt/tags/tag658.xml><?xml version="1.0" encoding="utf-8"?>
<p:tagLst xmlns:p="http://schemas.openxmlformats.org/presentationml/2006/main">
  <p:tag name="KSO_WM_BEAUTIFY_FLAG" val=""/>
</p:tagLst>
</file>

<file path=ppt/tags/tag659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60.xml><?xml version="1.0" encoding="utf-8"?>
<p:tagLst xmlns:p="http://schemas.openxmlformats.org/presentationml/2006/main">
  <p:tag name="KSO_WM_BEAUTIFY_FLAG" val=""/>
</p:tagLst>
</file>

<file path=ppt/tags/tag661.xml><?xml version="1.0" encoding="utf-8"?>
<p:tagLst xmlns:p="http://schemas.openxmlformats.org/presentationml/2006/main">
  <p:tag name="KSO_WM_BEAUTIFY_FLAG" val=""/>
</p:tagLst>
</file>

<file path=ppt/tags/tag662.xml><?xml version="1.0" encoding="utf-8"?>
<p:tagLst xmlns:p="http://schemas.openxmlformats.org/presentationml/2006/main">
  <p:tag name="KSO_WM_BEAUTIFY_FLAG" val=""/>
</p:tagLst>
</file>

<file path=ppt/tags/tag663.xml><?xml version="1.0" encoding="utf-8"?>
<p:tagLst xmlns:p="http://schemas.openxmlformats.org/presentationml/2006/main">
  <p:tag name="KSO_WM_BEAUTIFY_FLAG" val=""/>
</p:tagLst>
</file>

<file path=ppt/tags/tag664.xml><?xml version="1.0" encoding="utf-8"?>
<p:tagLst xmlns:p="http://schemas.openxmlformats.org/presentationml/2006/main">
  <p:tag name="KSO_WM_BEAUTIFY_FLAG" val=""/>
</p:tagLst>
</file>

<file path=ppt/tags/tag665.xml><?xml version="1.0" encoding="utf-8"?>
<p:tagLst xmlns:p="http://schemas.openxmlformats.org/presentationml/2006/main">
  <p:tag name="KSO_WM_BEAUTIFY_FLAG" val=""/>
</p:tagLst>
</file>

<file path=ppt/tags/tag666.xml><?xml version="1.0" encoding="utf-8"?>
<p:tagLst xmlns:p="http://schemas.openxmlformats.org/presentationml/2006/main">
  <p:tag name="KSO_WM_BEAUTIFY_FLAG" val=""/>
</p:tagLst>
</file>

<file path=ppt/tags/tag667.xml><?xml version="1.0" encoding="utf-8"?>
<p:tagLst xmlns:p="http://schemas.openxmlformats.org/presentationml/2006/main">
  <p:tag name="KSO_WM_BEAUTIFY_FLAG" val=""/>
</p:tagLst>
</file>

<file path=ppt/tags/tag668.xml><?xml version="1.0" encoding="utf-8"?>
<p:tagLst xmlns:p="http://schemas.openxmlformats.org/presentationml/2006/main">
  <p:tag name="KSO_WM_BEAUTIFY_FLAG" val=""/>
</p:tagLst>
</file>

<file path=ppt/tags/tag669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70.xml><?xml version="1.0" encoding="utf-8"?>
<p:tagLst xmlns:p="http://schemas.openxmlformats.org/presentationml/2006/main">
  <p:tag name="KSO_WM_BEAUTIFY_FLAG" val=""/>
</p:tagLst>
</file>

<file path=ppt/tags/tag671.xml><?xml version="1.0" encoding="utf-8"?>
<p:tagLst xmlns:p="http://schemas.openxmlformats.org/presentationml/2006/main">
  <p:tag name="KSO_WM_BEAUTIFY_FLAG" val=""/>
</p:tagLst>
</file>

<file path=ppt/tags/tag672.xml><?xml version="1.0" encoding="utf-8"?>
<p:tagLst xmlns:p="http://schemas.openxmlformats.org/presentationml/2006/main">
  <p:tag name="KSO_WM_BEAUTIFY_FLAG" val=""/>
</p:tagLst>
</file>

<file path=ppt/tags/tag673.xml><?xml version="1.0" encoding="utf-8"?>
<p:tagLst xmlns:p="http://schemas.openxmlformats.org/presentationml/2006/main">
  <p:tag name="KSO_WM_BEAUTIFY_FLAG" val=""/>
</p:tagLst>
</file>

<file path=ppt/tags/tag674.xml><?xml version="1.0" encoding="utf-8"?>
<p:tagLst xmlns:p="http://schemas.openxmlformats.org/presentationml/2006/main">
  <p:tag name="KSO_WM_BEAUTIFY_FLAG" val=""/>
</p:tagLst>
</file>

<file path=ppt/tags/tag675.xml><?xml version="1.0" encoding="utf-8"?>
<p:tagLst xmlns:p="http://schemas.openxmlformats.org/presentationml/2006/main">
  <p:tag name="KSO_WM_UNIT_TABLE_BEAUTIFY" val="smartTable{1eafea46-72d6-45db-9cd7-34716c90804c}"/>
  <p:tag name="TABLE_ENDDRAG_ORIGIN_RECT" val="230*283"/>
  <p:tag name="TABLE_ENDDRAG_RECT" val="200*237*230*283"/>
  <p:tag name="TABLE_SKINIDX" val="3"/>
  <p:tag name="TABLE_COLORIDX" val="10"/>
  <p:tag name="TABLE_COLOR_RGB" val="0x000000*0xFFFFFF*0x212121*0xFFFFFF*0xe74c3c*0xf89406*0xf7b619*0xc0ca33*0x7cb342*0x009688"/>
  <p:tag name="KSO_WM_BEAUTIFY_FLAG" val=""/>
</p:tagLst>
</file>

<file path=ppt/tags/tag676.xml><?xml version="1.0" encoding="utf-8"?>
<p:tagLst xmlns:p="http://schemas.openxmlformats.org/presentationml/2006/main">
  <p:tag name="KSO_WM_UNIT_TABLE_BEAUTIFY" val="smartTable{d7d3c1ae-8d79-46f4-a133-1aa769cd465f}"/>
  <p:tag name="TABLE_ENDDRAG_ORIGIN_RECT" val="279*248"/>
  <p:tag name="TABLE_ENDDRAG_RECT" val="97*200*279*248"/>
  <p:tag name="TABLE_SKINIDX" val="1"/>
  <p:tag name="TABLE_COLORIDX" val="5"/>
  <p:tag name="TABLE_COLOR_RGB" val="0x000000*0xFFFFFF*0x212121*0xFFFFFF*0x61B788*0xE2EBB2*0x6DC89D*0x6DBD80*0xB8E2D8*0xAACE84"/>
  <p:tag name="KSO_WM_BEAUTIFY_FLAG" val=""/>
</p:tagLst>
</file>

<file path=ppt/tags/tag677.xml><?xml version="1.0" encoding="utf-8"?>
<p:tagLst xmlns:p="http://schemas.openxmlformats.org/presentationml/2006/main">
  <p:tag name="KSO_WM_BEAUTIFY_FLAG" val=""/>
</p:tagLst>
</file>

<file path=ppt/tags/tag678.xml><?xml version="1.0" encoding="utf-8"?>
<p:tagLst xmlns:p="http://schemas.openxmlformats.org/presentationml/2006/main">
  <p:tag name="KSO_WM_BEAUTIFY_FLAG" val=""/>
</p:tagLst>
</file>

<file path=ppt/tags/tag679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80.xml><?xml version="1.0" encoding="utf-8"?>
<p:tagLst xmlns:p="http://schemas.openxmlformats.org/presentationml/2006/main">
  <p:tag name="KSO_WM_BEAUTIFY_FLAG" val=""/>
</p:tagLst>
</file>

<file path=ppt/tags/tag681.xml><?xml version="1.0" encoding="utf-8"?>
<p:tagLst xmlns:p="http://schemas.openxmlformats.org/presentationml/2006/main">
  <p:tag name="KSO_WM_BEAUTIFY_FLAG" val=""/>
</p:tagLst>
</file>

<file path=ppt/tags/tag682.xml><?xml version="1.0" encoding="utf-8"?>
<p:tagLst xmlns:p="http://schemas.openxmlformats.org/presentationml/2006/main">
  <p:tag name="KSO_WM_BEAUTIFY_FLAG" val=""/>
</p:tagLst>
</file>

<file path=ppt/tags/tag683.xml><?xml version="1.0" encoding="utf-8"?>
<p:tagLst xmlns:p="http://schemas.openxmlformats.org/presentationml/2006/main">
  <p:tag name="KSO_WM_BEAUTIFY_FLAG" val=""/>
</p:tagLst>
</file>

<file path=ppt/tags/tag684.xml><?xml version="1.0" encoding="utf-8"?>
<p:tagLst xmlns:p="http://schemas.openxmlformats.org/presentationml/2006/main">
  <p:tag name="KSO_WM_BEAUTIFY_FLAG" val=""/>
</p:tagLst>
</file>

<file path=ppt/tags/tag685.xml><?xml version="1.0" encoding="utf-8"?>
<p:tagLst xmlns:p="http://schemas.openxmlformats.org/presentationml/2006/main">
  <p:tag name="KSO_WM_BEAUTIFY_FLAG" val=""/>
</p:tagLst>
</file>

<file path=ppt/tags/tag686.xml><?xml version="1.0" encoding="utf-8"?>
<p:tagLst xmlns:p="http://schemas.openxmlformats.org/presentationml/2006/main">
  <p:tag name="KSO_WM_BEAUTIFY_FLAG" val=""/>
</p:tagLst>
</file>

<file path=ppt/tags/tag687.xml><?xml version="1.0" encoding="utf-8"?>
<p:tagLst xmlns:p="http://schemas.openxmlformats.org/presentationml/2006/main">
  <p:tag name="KSO_WM_BEAUTIFY_FLAG" val=""/>
</p:tagLst>
</file>

<file path=ppt/tags/tag688.xml><?xml version="1.0" encoding="utf-8"?>
<p:tagLst xmlns:p="http://schemas.openxmlformats.org/presentationml/2006/main">
  <p:tag name="KSO_WM_BEAUTIFY_FLAG" val=""/>
</p:tagLst>
</file>

<file path=ppt/tags/tag689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690.xml><?xml version="1.0" encoding="utf-8"?>
<p:tagLst xmlns:p="http://schemas.openxmlformats.org/presentationml/2006/main">
  <p:tag name="KSO_WM_BEAUTIFY_FLAG" val=""/>
</p:tagLst>
</file>

<file path=ppt/tags/tag691.xml><?xml version="1.0" encoding="utf-8"?>
<p:tagLst xmlns:p="http://schemas.openxmlformats.org/presentationml/2006/main">
  <p:tag name="KSO_WM_BEAUTIFY_FLAG" val=""/>
</p:tagLst>
</file>

<file path=ppt/tags/tag692.xml><?xml version="1.0" encoding="utf-8"?>
<p:tagLst xmlns:p="http://schemas.openxmlformats.org/presentationml/2006/main">
  <p:tag name="KSO_WM_BEAUTIFY_FLAG" val=""/>
</p:tagLst>
</file>

<file path=ppt/tags/tag693.xml><?xml version="1.0" encoding="utf-8"?>
<p:tagLst xmlns:p="http://schemas.openxmlformats.org/presentationml/2006/main">
  <p:tag name="KSO_WM_BEAUTIFY_FLAG" val=""/>
</p:tagLst>
</file>

<file path=ppt/tags/tag694.xml><?xml version="1.0" encoding="utf-8"?>
<p:tagLst xmlns:p="http://schemas.openxmlformats.org/presentationml/2006/main">
  <p:tag name="KSO_WM_BEAUTIFY_FLAG" val=""/>
</p:tagLst>
</file>

<file path=ppt/tags/tag695.xml><?xml version="1.0" encoding="utf-8"?>
<p:tagLst xmlns:p="http://schemas.openxmlformats.org/presentationml/2006/main">
  <p:tag name="KSO_WM_BEAUTIFY_FLAG" val=""/>
</p:tagLst>
</file>

<file path=ppt/tags/tag696.xml><?xml version="1.0" encoding="utf-8"?>
<p:tagLst xmlns:p="http://schemas.openxmlformats.org/presentationml/2006/main">
  <p:tag name="KSO_WM_BEAUTIFY_FLAG" val=""/>
</p:tagLst>
</file>

<file path=ppt/tags/tag697.xml><?xml version="1.0" encoding="utf-8"?>
<p:tagLst xmlns:p="http://schemas.openxmlformats.org/presentationml/2006/main">
  <p:tag name="KSO_WM_SPECIAL_SOURCE" val="bdnull"/>
  <p:tag name="KSO_WM_SLIDE_ID" val="diagram20227964_3"/>
  <p:tag name="KSO_WM_TEMPLATE_SUBCATEGORY" val="0"/>
  <p:tag name="KSO_WM_TEMPLATE_MASTER_TYPE" val="1"/>
  <p:tag name="KSO_WM_TEMPLATE_COLOR_TYPE" val="0"/>
  <p:tag name="KSO_WM_SLIDE_INDEX" val="3"/>
  <p:tag name="KSO_WM_TAG_VERSION" val="1.0"/>
  <p:tag name="KSO_WM_BEAUTIFY_FLAG" val="#wm#"/>
  <p:tag name="KSO_WM_TEMPLATE_CATEGORY" val="diagram"/>
  <p:tag name="KSO_WM_TEMPLATE_INDEX" val="20227964"/>
  <p:tag name="KSO_WM_SLIDE_TYPE" val="text"/>
  <p:tag name="KSO_WM_SLIDE_SUBTYPE" val="diag"/>
  <p:tag name="KSO_WM_SLIDE_ITEM_CNT" val="3"/>
  <p:tag name="KSO_WM_SLIDE_SIZE" val="913.55*403"/>
  <p:tag name="KSO_WM_SLIDE_POSITION" val="0*66.25"/>
  <p:tag name="KSO_WM_DIAGRAM_GROUP_CODE" val="l1-1"/>
  <p:tag name="KSO_WM_SLIDE_DIAGTYPE" val="l"/>
  <p:tag name="KSO_WM_SLIDE_LAYOUT" val="l"/>
  <p:tag name="KSO_WM_SLIDE_LAYOUT_CNT" val="1"/>
</p:tagLst>
</file>

<file path=ppt/tags/tag698.xml><?xml version="1.0" encoding="utf-8"?>
<p:tagLst xmlns:p="http://schemas.openxmlformats.org/presentationml/2006/main">
  <p:tag name="COMMONDATA" val="eyJoZGlkIjoiMmY5MzdhMTM4MGYwZjY3MmUyNDAwYWI5ODI4MjA4MzUifQ==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3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1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1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1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2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2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4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2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2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2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2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3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3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3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3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3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3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3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3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3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3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3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4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4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4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7.xml><?xml version="1.0" encoding="utf-8"?>
<a:theme xmlns:a="http://schemas.openxmlformats.org/drawingml/2006/main" name="4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8.xml><?xml version="1.0" encoding="utf-8"?>
<a:theme xmlns:a="http://schemas.openxmlformats.org/drawingml/2006/main" name="4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9.xml><?xml version="1.0" encoding="utf-8"?>
<a:theme xmlns:a="http://schemas.openxmlformats.org/drawingml/2006/main" name="4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0.xml><?xml version="1.0" encoding="utf-8"?>
<a:theme xmlns:a="http://schemas.openxmlformats.org/drawingml/2006/main" name="1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1.xml><?xml version="1.0" encoding="utf-8"?>
<a:theme xmlns:a="http://schemas.openxmlformats.org/drawingml/2006/main" name="4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2.xml><?xml version="1.0" encoding="utf-8"?>
<a:theme xmlns:a="http://schemas.openxmlformats.org/drawingml/2006/main" name="4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3.xml><?xml version="1.0" encoding="utf-8"?>
<a:theme xmlns:a="http://schemas.openxmlformats.org/drawingml/2006/main" name="4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4.xml><?xml version="1.0" encoding="utf-8"?>
<a:theme xmlns:a="http://schemas.openxmlformats.org/drawingml/2006/main" name="4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5.xml><?xml version="1.0" encoding="utf-8"?>
<a:theme xmlns:a="http://schemas.openxmlformats.org/drawingml/2006/main" name="5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6.xml><?xml version="1.0" encoding="utf-8"?>
<a:theme xmlns:a="http://schemas.openxmlformats.org/drawingml/2006/main" name="5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7.xml><?xml version="1.0" encoding="utf-8"?>
<a:theme xmlns:a="http://schemas.openxmlformats.org/drawingml/2006/main" name="5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8.xml><?xml version="1.0" encoding="utf-8"?>
<a:theme xmlns:a="http://schemas.openxmlformats.org/drawingml/2006/main" name="5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9.xml><?xml version="1.0" encoding="utf-8"?>
<a:theme xmlns:a="http://schemas.openxmlformats.org/drawingml/2006/main" name="5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0.xml><?xml version="1.0" encoding="utf-8"?>
<a:theme xmlns:a="http://schemas.openxmlformats.org/drawingml/2006/main" name="5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1.xml><?xml version="1.0" encoding="utf-8"?>
<a:theme xmlns:a="http://schemas.openxmlformats.org/drawingml/2006/main" name="5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2.xml><?xml version="1.0" encoding="utf-8"?>
<a:theme xmlns:a="http://schemas.openxmlformats.org/drawingml/2006/main" name="5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3.xml><?xml version="1.0" encoding="utf-8"?>
<a:theme xmlns:a="http://schemas.openxmlformats.org/drawingml/2006/main" name="5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4.xml><?xml version="1.0" encoding="utf-8"?>
<a:theme xmlns:a="http://schemas.openxmlformats.org/drawingml/2006/main" name="5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5.xml><?xml version="1.0" encoding="utf-8"?>
<a:theme xmlns:a="http://schemas.openxmlformats.org/drawingml/2006/main" name="6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6.xml><?xml version="1.0" encoding="utf-8"?>
<a:theme xmlns:a="http://schemas.openxmlformats.org/drawingml/2006/main" name="6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7.xml><?xml version="1.0" encoding="utf-8"?>
<a:theme xmlns:a="http://schemas.openxmlformats.org/drawingml/2006/main" name="6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8.xml><?xml version="1.0" encoding="utf-8"?>
<a:theme xmlns:a="http://schemas.openxmlformats.org/drawingml/2006/main" name="6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9.xml><?xml version="1.0" encoding="utf-8"?>
<a:theme xmlns:a="http://schemas.openxmlformats.org/drawingml/2006/main" name="6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0.xml><?xml version="1.0" encoding="utf-8"?>
<a:theme xmlns:a="http://schemas.openxmlformats.org/drawingml/2006/main" name="6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1.xml><?xml version="1.0" encoding="utf-8"?>
<a:theme xmlns:a="http://schemas.openxmlformats.org/drawingml/2006/main" name="6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2.xml><?xml version="1.0" encoding="utf-8"?>
<a:theme xmlns:a="http://schemas.openxmlformats.org/drawingml/2006/main" name="6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3.xml><?xml version="1.0" encoding="utf-8"?>
<a:theme xmlns:a="http://schemas.openxmlformats.org/drawingml/2006/main" name="6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4.xml><?xml version="1.0" encoding="utf-8"?>
<a:theme xmlns:a="http://schemas.openxmlformats.org/drawingml/2006/main" name="7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5.xml><?xml version="1.0" encoding="utf-8"?>
<a:theme xmlns:a="http://schemas.openxmlformats.org/drawingml/2006/main" name="7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6.xml><?xml version="1.0" encoding="utf-8"?>
<a:theme xmlns:a="http://schemas.openxmlformats.org/drawingml/2006/main" name="6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7.xml><?xml version="1.0" encoding="utf-8"?>
<a:theme xmlns:a="http://schemas.openxmlformats.org/drawingml/2006/main" name="7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8.xml><?xml version="1.0" encoding="utf-8"?>
<a:theme xmlns:a="http://schemas.openxmlformats.org/drawingml/2006/main" name="7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9.xml><?xml version="1.0" encoding="utf-8"?>
<a:theme xmlns:a="http://schemas.openxmlformats.org/drawingml/2006/main" name="7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0.xml><?xml version="1.0" encoding="utf-8"?>
<a:theme xmlns:a="http://schemas.openxmlformats.org/drawingml/2006/main" name="7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1.xml><?xml version="1.0" encoding="utf-8"?>
<a:theme xmlns:a="http://schemas.openxmlformats.org/drawingml/2006/main" name="7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2.xml><?xml version="1.0" encoding="utf-8"?>
<a:theme xmlns:a="http://schemas.openxmlformats.org/drawingml/2006/main" name="7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8633</Words>
  <Application>WPS Presentation</Application>
  <PresentationFormat>宽屏</PresentationFormat>
  <Paragraphs>892</Paragraphs>
  <Slides>37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82</vt:i4>
      </vt:variant>
      <vt:variant>
        <vt:lpstr>幻灯片标题</vt:lpstr>
      </vt:variant>
      <vt:variant>
        <vt:i4>37</vt:i4>
      </vt:variant>
    </vt:vector>
  </HeadingPairs>
  <TitlesOfParts>
    <vt:vector size="150" baseType="lpstr">
      <vt:lpstr>Arial</vt:lpstr>
      <vt:lpstr>SimSun</vt:lpstr>
      <vt:lpstr>Wingdings</vt:lpstr>
      <vt:lpstr>阿里巴巴普惠体 R</vt:lpstr>
      <vt:lpstr>Wingdings</vt:lpstr>
      <vt:lpstr>Arial</vt:lpstr>
      <vt:lpstr>Arial Black</vt:lpstr>
      <vt:lpstr>Palatino Linotype</vt:lpstr>
      <vt:lpstr>苹方-简</vt:lpstr>
      <vt:lpstr>Microsoft YaHei</vt:lpstr>
      <vt:lpstr>华文楷体</vt:lpstr>
      <vt:lpstr>汉仪旗黑</vt:lpstr>
      <vt:lpstr>Segoe UI</vt:lpstr>
      <vt:lpstr>微软雅黑 Light</vt:lpstr>
      <vt:lpstr>思源黑体 CN Bold</vt:lpstr>
      <vt:lpstr>Calibri</vt:lpstr>
      <vt:lpstr>等线</vt:lpstr>
      <vt:lpstr>黑体-简</vt:lpstr>
      <vt:lpstr>Segoe UI</vt:lpstr>
      <vt:lpstr>汉仪正圆 55简</vt:lpstr>
      <vt:lpstr>汉仪正圆-55W</vt:lpstr>
      <vt:lpstr>汉仪雅酷黑 85W</vt:lpstr>
      <vt:lpstr>Lucida Sans</vt:lpstr>
      <vt:lpstr>Times New Roman</vt:lpstr>
      <vt:lpstr>宋体-简</vt:lpstr>
      <vt:lpstr>Calibri</vt:lpstr>
      <vt:lpstr>思源黑体 CN Heavy</vt:lpstr>
      <vt:lpstr>思源黑体 CN Normal</vt:lpstr>
      <vt:lpstr>Microsoft YaHei</vt:lpstr>
      <vt:lpstr>Arial Unicode MS</vt:lpstr>
      <vt:lpstr>Helvetica Neue</vt:lpstr>
      <vt:lpstr>Office 主题</vt:lpstr>
      <vt:lpstr>135_自定义设计方案</vt:lpstr>
      <vt:lpstr>143_自定义设计方案</vt:lpstr>
      <vt:lpstr>134_自定义设计方案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13_自定义设计方案</vt:lpstr>
      <vt:lpstr>14_自定义设计方案</vt:lpstr>
      <vt:lpstr>15_自定义设计方案</vt:lpstr>
      <vt:lpstr>16_自定义设计方案</vt:lpstr>
      <vt:lpstr>17_自定义设计方案</vt:lpstr>
      <vt:lpstr>18_自定义设计方案</vt:lpstr>
      <vt:lpstr>19_自定义设计方案</vt:lpstr>
      <vt:lpstr>20_自定义设计方案</vt:lpstr>
      <vt:lpstr>21_自定义设计方案</vt:lpstr>
      <vt:lpstr>22_自定义设计方案</vt:lpstr>
      <vt:lpstr>23_自定义设计方案</vt:lpstr>
      <vt:lpstr>24_自定义设计方案</vt:lpstr>
      <vt:lpstr>25_自定义设计方案</vt:lpstr>
      <vt:lpstr>26_自定义设计方案</vt:lpstr>
      <vt:lpstr>27_自定义设计方案</vt:lpstr>
      <vt:lpstr>28_自定义设计方案</vt:lpstr>
      <vt:lpstr>29_自定义设计方案</vt:lpstr>
      <vt:lpstr>30_自定义设计方案</vt:lpstr>
      <vt:lpstr>31_自定义设计方案</vt:lpstr>
      <vt:lpstr>32_自定义设计方案</vt:lpstr>
      <vt:lpstr>33_自定义设计方案</vt:lpstr>
      <vt:lpstr>34_自定义设计方案</vt:lpstr>
      <vt:lpstr>35_自定义设计方案</vt:lpstr>
      <vt:lpstr>36_自定义设计方案</vt:lpstr>
      <vt:lpstr>37_自定义设计方案</vt:lpstr>
      <vt:lpstr>38_自定义设计方案</vt:lpstr>
      <vt:lpstr>39_自定义设计方案</vt:lpstr>
      <vt:lpstr>40_自定义设计方案</vt:lpstr>
      <vt:lpstr>41_自定义设计方案</vt:lpstr>
      <vt:lpstr>42_自定义设计方案</vt:lpstr>
      <vt:lpstr>43_自定义设计方案</vt:lpstr>
      <vt:lpstr>44_自定义设计方案</vt:lpstr>
      <vt:lpstr>45_自定义设计方案</vt:lpstr>
      <vt:lpstr>13_Office 主题</vt:lpstr>
      <vt:lpstr>47_自定义设计方案</vt:lpstr>
      <vt:lpstr>48_自定义设计方案</vt:lpstr>
      <vt:lpstr>46_自定义设计方案</vt:lpstr>
      <vt:lpstr>49_自定义设计方案</vt:lpstr>
      <vt:lpstr>50_自定义设计方案</vt:lpstr>
      <vt:lpstr>51_自定义设计方案</vt:lpstr>
      <vt:lpstr>52_自定义设计方案</vt:lpstr>
      <vt:lpstr>53_自定义设计方案</vt:lpstr>
      <vt:lpstr>54_自定义设计方案</vt:lpstr>
      <vt:lpstr>55_自定义设计方案</vt:lpstr>
      <vt:lpstr>56_自定义设计方案</vt:lpstr>
      <vt:lpstr>57_自定义设计方案</vt:lpstr>
      <vt:lpstr>58_自定义设计方案</vt:lpstr>
      <vt:lpstr>59_自定义设计方案</vt:lpstr>
      <vt:lpstr>60_自定义设计方案</vt:lpstr>
      <vt:lpstr>61_自定义设计方案</vt:lpstr>
      <vt:lpstr>62_自定义设计方案</vt:lpstr>
      <vt:lpstr>63_自定义设计方案</vt:lpstr>
      <vt:lpstr>64_自定义设计方案</vt:lpstr>
      <vt:lpstr>65_自定义设计方案</vt:lpstr>
      <vt:lpstr>66_自定义设计方案</vt:lpstr>
      <vt:lpstr>67_自定义设计方案</vt:lpstr>
      <vt:lpstr>68_自定义设计方案</vt:lpstr>
      <vt:lpstr>70_自定义设计方案</vt:lpstr>
      <vt:lpstr>72_自定义设计方案</vt:lpstr>
      <vt:lpstr>69_自定义设计方案</vt:lpstr>
      <vt:lpstr>71_自定义设计方案</vt:lpstr>
      <vt:lpstr>74_自定义设计方案</vt:lpstr>
      <vt:lpstr>73_自定义设计方案</vt:lpstr>
      <vt:lpstr>75_自定义设计方案</vt:lpstr>
      <vt:lpstr>76_自定义设计方案</vt:lpstr>
      <vt:lpstr>77_自定义设计方案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Liping</dc:creator>
  <cp:lastModifiedBy>Fangtian Zhong</cp:lastModifiedBy>
  <cp:revision>115</cp:revision>
  <dcterms:created xsi:type="dcterms:W3CDTF">2023-10-30T21:22:42Z</dcterms:created>
  <dcterms:modified xsi:type="dcterms:W3CDTF">2023-10-30T21:22:42Z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A1378116E481472FA6251A948E06C9AB_12</vt:lpwstr>
  </property>
  <property fmtid="{D5CDD505-2E9C-101B-9397-08002B2CF9AE}" pid="3" name="KSOProductBuildVer">
    <vt:lpwstr>1033-4.9.0.7859</vt:lpwstr>
  </property>
</Properties>
</file>