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21.xml" ContentType="application/vnd.openxmlformats-officedocument.presentationml.slideMaster+xml"/>
  <Override PartName="/ppt/slideMasters/slideMaster122.xml" ContentType="application/vnd.openxmlformats-officedocument.presentationml.slideMaster+xml"/>
  <Override PartName="/ppt/slideMasters/slideMaster123.xml" ContentType="application/vnd.openxmlformats-officedocument.presentationml.slideMaster+xml"/>
  <Override PartName="/ppt/slideMasters/slideMaster12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23.xml" ContentType="application/vnd.openxmlformats-officedocument.theme+xml"/>
  <Override PartName="/ppt/theme/theme124.xml" ContentType="application/vnd.openxmlformats-officedocument.theme+xml"/>
  <Override PartName="/ppt/theme/theme125.xml" ContentType="application/vnd.openxmlformats-officedocument.theme+xml"/>
  <Override PartName="/ppt/theme/theme126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51" r:id="rId3"/>
    <p:sldMasterId id="2147483653" r:id="rId4"/>
    <p:sldMasterId id="2147483655" r:id="rId5"/>
    <p:sldMasterId id="2147483658" r:id="rId6"/>
    <p:sldMasterId id="2147483661" r:id="rId7"/>
    <p:sldMasterId id="2147483664" r:id="rId8"/>
    <p:sldMasterId id="2147483667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  <p:sldMasterId id="2147483727" r:id="rId38"/>
    <p:sldMasterId id="2147483729" r:id="rId39"/>
    <p:sldMasterId id="2147483731" r:id="rId40"/>
    <p:sldMasterId id="2147483733" r:id="rId41"/>
    <p:sldMasterId id="2147483735" r:id="rId42"/>
    <p:sldMasterId id="2147483737" r:id="rId43"/>
    <p:sldMasterId id="2147483739" r:id="rId44"/>
    <p:sldMasterId id="2147483741" r:id="rId45"/>
    <p:sldMasterId id="2147483743" r:id="rId46"/>
    <p:sldMasterId id="2147483745" r:id="rId47"/>
    <p:sldMasterId id="2147483747" r:id="rId48"/>
    <p:sldMasterId id="2147483749" r:id="rId49"/>
    <p:sldMasterId id="2147483751" r:id="rId50"/>
    <p:sldMasterId id="2147483753" r:id="rId51"/>
    <p:sldMasterId id="2147483755" r:id="rId52"/>
    <p:sldMasterId id="2147483757" r:id="rId53"/>
    <p:sldMasterId id="2147483759" r:id="rId54"/>
    <p:sldMasterId id="2147483761" r:id="rId55"/>
    <p:sldMasterId id="2147483763" r:id="rId56"/>
    <p:sldMasterId id="2147483765" r:id="rId57"/>
    <p:sldMasterId id="2147483767" r:id="rId58"/>
    <p:sldMasterId id="2147483769" r:id="rId59"/>
    <p:sldMasterId id="2147483771" r:id="rId60"/>
    <p:sldMasterId id="2147483773" r:id="rId61"/>
    <p:sldMasterId id="2147483775" r:id="rId62"/>
    <p:sldMasterId id="2147483777" r:id="rId63"/>
    <p:sldMasterId id="2147483779" r:id="rId64"/>
    <p:sldMasterId id="2147483781" r:id="rId65"/>
    <p:sldMasterId id="2147483783" r:id="rId66"/>
    <p:sldMasterId id="2147483785" r:id="rId67"/>
    <p:sldMasterId id="2147483787" r:id="rId68"/>
    <p:sldMasterId id="2147483789" r:id="rId69"/>
    <p:sldMasterId id="2147483791" r:id="rId70"/>
    <p:sldMasterId id="2147483793" r:id="rId71"/>
    <p:sldMasterId id="2147483795" r:id="rId72"/>
    <p:sldMasterId id="2147483797" r:id="rId73"/>
    <p:sldMasterId id="2147483799" r:id="rId74"/>
    <p:sldMasterId id="2147483801" r:id="rId75"/>
    <p:sldMasterId id="2147483803" r:id="rId76"/>
    <p:sldMasterId id="2147483805" r:id="rId77"/>
    <p:sldMasterId id="2147483807" r:id="rId78"/>
    <p:sldMasterId id="2147483809" r:id="rId79"/>
    <p:sldMasterId id="2147483811" r:id="rId80"/>
    <p:sldMasterId id="2147483813" r:id="rId81"/>
    <p:sldMasterId id="2147483815" r:id="rId82"/>
    <p:sldMasterId id="2147483817" r:id="rId83"/>
    <p:sldMasterId id="2147483819" r:id="rId84"/>
    <p:sldMasterId id="2147483821" r:id="rId85"/>
    <p:sldMasterId id="2147483823" r:id="rId86"/>
    <p:sldMasterId id="2147483825" r:id="rId87"/>
    <p:sldMasterId id="2147483827" r:id="rId88"/>
    <p:sldMasterId id="2147483829" r:id="rId89"/>
    <p:sldMasterId id="2147483832" r:id="rId90"/>
    <p:sldMasterId id="2147483834" r:id="rId91"/>
    <p:sldMasterId id="2147483836" r:id="rId92"/>
    <p:sldMasterId id="2147483838" r:id="rId93"/>
    <p:sldMasterId id="2147483840" r:id="rId94"/>
    <p:sldMasterId id="2147483842" r:id="rId95"/>
    <p:sldMasterId id="2147483844" r:id="rId96"/>
    <p:sldMasterId id="2147483846" r:id="rId97"/>
    <p:sldMasterId id="2147483848" r:id="rId98"/>
    <p:sldMasterId id="2147483850" r:id="rId99"/>
    <p:sldMasterId id="2147483852" r:id="rId100"/>
    <p:sldMasterId id="2147483854" r:id="rId101"/>
    <p:sldMasterId id="2147483856" r:id="rId102"/>
    <p:sldMasterId id="2147483858" r:id="rId103"/>
    <p:sldMasterId id="2147483860" r:id="rId104"/>
    <p:sldMasterId id="2147483862" r:id="rId105"/>
    <p:sldMasterId id="2147483864" r:id="rId106"/>
    <p:sldMasterId id="2147483866" r:id="rId107"/>
    <p:sldMasterId id="2147483868" r:id="rId108"/>
    <p:sldMasterId id="2147483870" r:id="rId109"/>
    <p:sldMasterId id="2147483872" r:id="rId110"/>
    <p:sldMasterId id="2147483874" r:id="rId111"/>
    <p:sldMasterId id="2147483876" r:id="rId112"/>
    <p:sldMasterId id="2147483878" r:id="rId113"/>
    <p:sldMasterId id="2147483880" r:id="rId114"/>
    <p:sldMasterId id="2147483882" r:id="rId115"/>
    <p:sldMasterId id="2147483884" r:id="rId116"/>
    <p:sldMasterId id="2147483886" r:id="rId117"/>
    <p:sldMasterId id="2147483888" r:id="rId118"/>
    <p:sldMasterId id="2147483890" r:id="rId119"/>
    <p:sldMasterId id="2147483892" r:id="rId120"/>
    <p:sldMasterId id="2147483896" r:id="rId121"/>
    <p:sldMasterId id="2147483900" r:id="rId122"/>
    <p:sldMasterId id="2147483904" r:id="rId123"/>
    <p:sldMasterId id="2147483906" r:id="rId124"/>
    <p:sldMasterId id="2147483908" r:id="rId125"/>
  </p:sldMasterIdLst>
  <p:notesMasterIdLst>
    <p:notesMasterId r:id="rId132"/>
  </p:notesMasterIdLst>
  <p:handoutMasterIdLst>
    <p:handoutMasterId r:id="rId143"/>
  </p:handoutMasterIdLst>
  <p:sldIdLst>
    <p:sldId id="509" r:id="rId126"/>
    <p:sldId id="472" r:id="rId127"/>
    <p:sldId id="495" r:id="rId128"/>
    <p:sldId id="492" r:id="rId129"/>
    <p:sldId id="506" r:id="rId130"/>
    <p:sldId id="493" r:id="rId131"/>
    <p:sldId id="491" r:id="rId133"/>
    <p:sldId id="494" r:id="rId134"/>
    <p:sldId id="497" r:id="rId135"/>
    <p:sldId id="499" r:id="rId136"/>
    <p:sldId id="498" r:id="rId137"/>
    <p:sldId id="500" r:id="rId138"/>
    <p:sldId id="507" r:id="rId139"/>
    <p:sldId id="508" r:id="rId140"/>
    <p:sldId id="501" r:id="rId141"/>
    <p:sldId id="502" r:id="rId142"/>
  </p:sldIdLst>
  <p:sldSz cx="12192000" cy="6858000"/>
  <p:notesSz cx="6858000" cy="9144000"/>
  <p:embeddedFontLst>
    <p:embeddedFont>
      <p:font typeface="华文楷体" panose="02010600040101010101" pitchFamily="2" charset="-122"/>
      <p:regular r:id="rId148"/>
    </p:embeddedFont>
    <p:embeddedFont>
      <p:font typeface="STKaiti" panose="02010600040101010101" pitchFamily="2" charset="-122"/>
      <p:regular r:id="rId149"/>
    </p:embeddedFont>
  </p:embeddedFontLst>
  <p:custDataLst>
    <p:tags r:id="rId1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E"/>
    <a:srgbClr val="0000FF"/>
    <a:srgbClr val="07A7AF"/>
    <a:srgbClr val="A72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296" autoAdjust="0"/>
  </p:normalViewPr>
  <p:slideViewPr>
    <p:cSldViewPr snapToGrid="0">
      <p:cViewPr varScale="1">
        <p:scale>
          <a:sx n="53" d="100"/>
          <a:sy n="53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0" Type="http://schemas.openxmlformats.org/officeDocument/2006/relationships/tags" Target="tags/tag750.xml"/><Relationship Id="rId15" Type="http://schemas.openxmlformats.org/officeDocument/2006/relationships/slideMaster" Target="slideMasters/slideMaster14.xml"/><Relationship Id="rId149" Type="http://schemas.openxmlformats.org/officeDocument/2006/relationships/font" Target="fonts/font2.fntdata"/><Relationship Id="rId148" Type="http://schemas.openxmlformats.org/officeDocument/2006/relationships/font" Target="fonts/font1.fntdata"/><Relationship Id="rId147" Type="http://schemas.openxmlformats.org/officeDocument/2006/relationships/commentAuthors" Target="commentAuthors.xml"/><Relationship Id="rId146" Type="http://schemas.openxmlformats.org/officeDocument/2006/relationships/tableStyles" Target="tableStyles.xml"/><Relationship Id="rId145" Type="http://schemas.openxmlformats.org/officeDocument/2006/relationships/viewProps" Target="viewProps.xml"/><Relationship Id="rId144" Type="http://schemas.openxmlformats.org/officeDocument/2006/relationships/presProps" Target="presProps.xml"/><Relationship Id="rId143" Type="http://schemas.openxmlformats.org/officeDocument/2006/relationships/handoutMaster" Target="handoutMasters/handoutMaster1.xml"/><Relationship Id="rId142" Type="http://schemas.openxmlformats.org/officeDocument/2006/relationships/slide" Target="slides/slide16.xml"/><Relationship Id="rId141" Type="http://schemas.openxmlformats.org/officeDocument/2006/relationships/slide" Target="slides/slide15.xml"/><Relationship Id="rId140" Type="http://schemas.openxmlformats.org/officeDocument/2006/relationships/slide" Target="slides/slide14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3.xml"/><Relationship Id="rId138" Type="http://schemas.openxmlformats.org/officeDocument/2006/relationships/slide" Target="slides/slide12.xml"/><Relationship Id="rId137" Type="http://schemas.openxmlformats.org/officeDocument/2006/relationships/slide" Target="slides/slide11.xml"/><Relationship Id="rId136" Type="http://schemas.openxmlformats.org/officeDocument/2006/relationships/slide" Target="slides/slide10.xml"/><Relationship Id="rId135" Type="http://schemas.openxmlformats.org/officeDocument/2006/relationships/slide" Target="slides/slide9.xml"/><Relationship Id="rId134" Type="http://schemas.openxmlformats.org/officeDocument/2006/relationships/slide" Target="slides/slide8.xml"/><Relationship Id="rId133" Type="http://schemas.openxmlformats.org/officeDocument/2006/relationships/slide" Target="slides/slide7.xml"/><Relationship Id="rId132" Type="http://schemas.openxmlformats.org/officeDocument/2006/relationships/notesMaster" Target="notesMasters/notesMaster1.xml"/><Relationship Id="rId131" Type="http://schemas.openxmlformats.org/officeDocument/2006/relationships/slide" Target="slides/slide6.xml"/><Relationship Id="rId130" Type="http://schemas.openxmlformats.org/officeDocument/2006/relationships/slide" Target="slides/slide5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4.xml"/><Relationship Id="rId128" Type="http://schemas.openxmlformats.org/officeDocument/2006/relationships/slide" Target="slides/slide3.xml"/><Relationship Id="rId127" Type="http://schemas.openxmlformats.org/officeDocument/2006/relationships/slide" Target="slides/slide2.xml"/><Relationship Id="rId126" Type="http://schemas.openxmlformats.org/officeDocument/2006/relationships/slide" Target="slides/slide1.xml"/><Relationship Id="rId125" Type="http://schemas.openxmlformats.org/officeDocument/2006/relationships/slideMaster" Target="slideMasters/slideMaster124.xml"/><Relationship Id="rId124" Type="http://schemas.openxmlformats.org/officeDocument/2006/relationships/slideMaster" Target="slideMasters/slideMaster123.xml"/><Relationship Id="rId123" Type="http://schemas.openxmlformats.org/officeDocument/2006/relationships/slideMaster" Target="slideMasters/slideMaster122.xml"/><Relationship Id="rId122" Type="http://schemas.openxmlformats.org/officeDocument/2006/relationships/slideMaster" Target="slideMasters/slideMaster12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0BEA-76DE-4287-BBA1-DF40C70A48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58A6-7A86-4FFA-8579-CF7AA79F0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9B99-81A9-43B1-8A0C-A71755FF02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ea typeface="MS PGothic" panose="020B0600070205080204" charset="-128"/>
                <a:cs typeface="MS PGothic" panose="020B0600070205080204" charset="-128"/>
                <a:sym typeface="+mn-ea"/>
              </a:rPr>
              <a:t>Screen sizes, Keyboards, Capabilities – GPS, Sensors, Near Field communications</a:t>
            </a:r>
            <a:endParaRPr lang="en-US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>
                <a:ea typeface="MS PGothic" panose="020B0600070205080204" charset="-128"/>
                <a:cs typeface="MS PGothic" panose="020B0600070205080204" charset="-128"/>
                <a:sym typeface="+mn-ea"/>
              </a:rPr>
              <a:t>Memory, processing capability and disk</a:t>
            </a:r>
            <a:endParaRPr lang="en-US">
              <a:ea typeface="MS PGothic" panose="020B0600070205080204" charset="-128"/>
              <a:cs typeface="MS PGothic" panose="020B0600070205080204" charset="-128"/>
            </a:endParaRPr>
          </a:p>
          <a:p>
            <a:r>
              <a:rPr lang="en-US">
                <a:ea typeface="MS PGothic" panose="020B0600070205080204" charset="-128"/>
                <a:cs typeface="MS PGothic" panose="020B0600070205080204" charset="-128"/>
                <a:sym typeface="+mn-ea"/>
              </a:rPr>
              <a:t>Tablets are disruptive?</a:t>
            </a:r>
            <a:endParaRPr lang="en-US">
              <a:ea typeface="MS PGothic" panose="020B0600070205080204" charset="-128"/>
              <a:cs typeface="MS PGothic" panose="020B0600070205080204" charset="-128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table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29.xml.rels><?xml version="1.0" encoding="UTF-8" standalone="yes"?>
<Relationships xmlns="http://schemas.openxmlformats.org/package/2006/relationships"><Relationship Id="rId8" Type="http://schemas.openxmlformats.org/officeDocument/2006/relationships/tags" Target="../tags/tag668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667.xml"/><Relationship Id="rId4" Type="http://schemas.openxmlformats.org/officeDocument/2006/relationships/tags" Target="../tags/tag666.xml"/><Relationship Id="rId3" Type="http://schemas.openxmlformats.org/officeDocument/2006/relationships/tags" Target="../tags/tag665.xml"/><Relationship Id="rId2" Type="http://schemas.openxmlformats.org/officeDocument/2006/relationships/tags" Target="../tags/tag664.xml"/><Relationship Id="rId1" Type="http://schemas.openxmlformats.org/officeDocument/2006/relationships/slideMaster" Target="../slideMasters/slideMaster11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2.xml.rels><?xml version="1.0" encoding="UTF-8" standalone="yes"?>
<Relationships xmlns="http://schemas.openxmlformats.org/package/2006/relationships"><Relationship Id="rId8" Type="http://schemas.openxmlformats.org/officeDocument/2006/relationships/tags" Target="../tags/tag677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676.xml"/><Relationship Id="rId4" Type="http://schemas.openxmlformats.org/officeDocument/2006/relationships/tags" Target="../tags/tag675.xml"/><Relationship Id="rId3" Type="http://schemas.openxmlformats.org/officeDocument/2006/relationships/tags" Target="../tags/tag674.xml"/><Relationship Id="rId2" Type="http://schemas.openxmlformats.org/officeDocument/2006/relationships/tags" Target="../tags/tag673.xml"/><Relationship Id="rId1" Type="http://schemas.openxmlformats.org/officeDocument/2006/relationships/slideMaster" Target="../slideMasters/slideMaster12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1.xml"/></Relationships>
</file>

<file path=ppt/slideLayouts/_rels/slideLayout135.xml.rels><?xml version="1.0" encoding="UTF-8" standalone="yes"?>
<Relationships xmlns="http://schemas.openxmlformats.org/package/2006/relationships"><Relationship Id="rId8" Type="http://schemas.openxmlformats.org/officeDocument/2006/relationships/tags" Target="../tags/tag686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685.xml"/><Relationship Id="rId4" Type="http://schemas.openxmlformats.org/officeDocument/2006/relationships/tags" Target="../tags/tag684.xml"/><Relationship Id="rId3" Type="http://schemas.openxmlformats.org/officeDocument/2006/relationships/tags" Target="../tags/tag683.xml"/><Relationship Id="rId2" Type="http://schemas.openxmlformats.org/officeDocument/2006/relationships/tags" Target="../tags/tag682.xml"/><Relationship Id="rId1" Type="http://schemas.openxmlformats.org/officeDocument/2006/relationships/slideMaster" Target="../slideMasters/slideMaster12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tags" Target="../tags/tag4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tags" Target="../tags/tag5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Layout" Target="../slideLayouts/slideLayout17.xml"/></Relationships>
</file>

<file path=ppt/slideMasters/_rels/slideMaster100.xml.rels><?xml version="1.0" encoding="UTF-8" standalone="yes"?>
<Relationships xmlns="http://schemas.openxmlformats.org/package/2006/relationships"><Relationship Id="rId9" Type="http://schemas.openxmlformats.org/officeDocument/2006/relationships/tags" Target="../tags/tag555.xml"/><Relationship Id="rId8" Type="http://schemas.openxmlformats.org/officeDocument/2006/relationships/tags" Target="../tags/tag554.xml"/><Relationship Id="rId7" Type="http://schemas.openxmlformats.org/officeDocument/2006/relationships/tags" Target="../tags/tag55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0" Type="http://schemas.openxmlformats.org/officeDocument/2006/relationships/theme" Target="../theme/theme100.xml"/><Relationship Id="rId1" Type="http://schemas.openxmlformats.org/officeDocument/2006/relationships/slideLayout" Target="../slideLayouts/slideLayout108.xml"/></Relationships>
</file>

<file path=ppt/slideMasters/_rels/slideMaster101.xml.rels><?xml version="1.0" encoding="UTF-8" standalone="yes"?>
<Relationships xmlns="http://schemas.openxmlformats.org/package/2006/relationships"><Relationship Id="rId9" Type="http://schemas.openxmlformats.org/officeDocument/2006/relationships/tags" Target="../tags/tag561.xml"/><Relationship Id="rId8" Type="http://schemas.openxmlformats.org/officeDocument/2006/relationships/tags" Target="../tags/tag560.xml"/><Relationship Id="rId7" Type="http://schemas.openxmlformats.org/officeDocument/2006/relationships/tags" Target="../tags/tag55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58.xml"/><Relationship Id="rId3" Type="http://schemas.openxmlformats.org/officeDocument/2006/relationships/tags" Target="../tags/tag557.xml"/><Relationship Id="rId2" Type="http://schemas.openxmlformats.org/officeDocument/2006/relationships/tags" Target="../tags/tag556.xml"/><Relationship Id="rId10" Type="http://schemas.openxmlformats.org/officeDocument/2006/relationships/theme" Target="../theme/theme101.xml"/><Relationship Id="rId1" Type="http://schemas.openxmlformats.org/officeDocument/2006/relationships/slideLayout" Target="../slideLayouts/slideLayout109.xml"/></Relationships>
</file>

<file path=ppt/slideMasters/_rels/slideMaster102.xml.rels><?xml version="1.0" encoding="UTF-8" standalone="yes"?>
<Relationships xmlns="http://schemas.openxmlformats.org/package/2006/relationships"><Relationship Id="rId9" Type="http://schemas.openxmlformats.org/officeDocument/2006/relationships/tags" Target="../tags/tag567.xml"/><Relationship Id="rId8" Type="http://schemas.openxmlformats.org/officeDocument/2006/relationships/tags" Target="../tags/tag566.xml"/><Relationship Id="rId7" Type="http://schemas.openxmlformats.org/officeDocument/2006/relationships/tags" Target="../tags/tag56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64.xml"/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0" Type="http://schemas.openxmlformats.org/officeDocument/2006/relationships/theme" Target="../theme/theme102.xml"/><Relationship Id="rId1" Type="http://schemas.openxmlformats.org/officeDocument/2006/relationships/slideLayout" Target="../slideLayouts/slideLayout110.xml"/></Relationships>
</file>

<file path=ppt/slideMasters/_rels/slideMaster103.xml.rels><?xml version="1.0" encoding="UTF-8" standalone="yes"?>
<Relationships xmlns="http://schemas.openxmlformats.org/package/2006/relationships"><Relationship Id="rId9" Type="http://schemas.openxmlformats.org/officeDocument/2006/relationships/tags" Target="../tags/tag573.xml"/><Relationship Id="rId8" Type="http://schemas.openxmlformats.org/officeDocument/2006/relationships/tags" Target="../tags/tag572.xml"/><Relationship Id="rId7" Type="http://schemas.openxmlformats.org/officeDocument/2006/relationships/tags" Target="../tags/tag57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70.xml"/><Relationship Id="rId3" Type="http://schemas.openxmlformats.org/officeDocument/2006/relationships/tags" Target="../tags/tag569.xml"/><Relationship Id="rId2" Type="http://schemas.openxmlformats.org/officeDocument/2006/relationships/tags" Target="../tags/tag568.xml"/><Relationship Id="rId10" Type="http://schemas.openxmlformats.org/officeDocument/2006/relationships/theme" Target="../theme/theme103.xml"/><Relationship Id="rId1" Type="http://schemas.openxmlformats.org/officeDocument/2006/relationships/slideLayout" Target="../slideLayouts/slideLayout111.xml"/></Relationships>
</file>

<file path=ppt/slideMasters/_rels/slideMaster104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0" Type="http://schemas.openxmlformats.org/officeDocument/2006/relationships/theme" Target="../theme/theme104.xml"/><Relationship Id="rId1" Type="http://schemas.openxmlformats.org/officeDocument/2006/relationships/slideLayout" Target="../slideLayouts/slideLayout112.xml"/></Relationships>
</file>

<file path=ppt/slideMasters/_rels/slideMaster105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0" Type="http://schemas.openxmlformats.org/officeDocument/2006/relationships/theme" Target="../theme/theme105.xml"/><Relationship Id="rId1" Type="http://schemas.openxmlformats.org/officeDocument/2006/relationships/slideLayout" Target="../slideLayouts/slideLayout113.xml"/></Relationships>
</file>

<file path=ppt/slideMasters/_rels/slideMaster106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0" Type="http://schemas.openxmlformats.org/officeDocument/2006/relationships/theme" Target="../theme/theme106.xml"/><Relationship Id="rId1" Type="http://schemas.openxmlformats.org/officeDocument/2006/relationships/slideLayout" Target="../slideLayouts/slideLayout114.xml"/></Relationships>
</file>

<file path=ppt/slideMasters/_rels/slideMaster107.xml.rels><?xml version="1.0" encoding="UTF-8" standalone="yes"?>
<Relationships xmlns="http://schemas.openxmlformats.org/package/2006/relationships"><Relationship Id="rId9" Type="http://schemas.openxmlformats.org/officeDocument/2006/relationships/tags" Target="../tags/tag597.xml"/><Relationship Id="rId8" Type="http://schemas.openxmlformats.org/officeDocument/2006/relationships/tags" Target="../tags/tag596.xml"/><Relationship Id="rId7" Type="http://schemas.openxmlformats.org/officeDocument/2006/relationships/tags" Target="../tags/tag59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94.xml"/><Relationship Id="rId3" Type="http://schemas.openxmlformats.org/officeDocument/2006/relationships/tags" Target="../tags/tag593.xml"/><Relationship Id="rId2" Type="http://schemas.openxmlformats.org/officeDocument/2006/relationships/tags" Target="../tags/tag592.xml"/><Relationship Id="rId10" Type="http://schemas.openxmlformats.org/officeDocument/2006/relationships/theme" Target="../theme/theme107.xml"/><Relationship Id="rId1" Type="http://schemas.openxmlformats.org/officeDocument/2006/relationships/slideLayout" Target="../slideLayouts/slideLayout115.xml"/></Relationships>
</file>

<file path=ppt/slideMasters/_rels/slideMaster108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0" Type="http://schemas.openxmlformats.org/officeDocument/2006/relationships/theme" Target="../theme/theme108.xml"/><Relationship Id="rId1" Type="http://schemas.openxmlformats.org/officeDocument/2006/relationships/slideLayout" Target="../slideLayouts/slideLayout116.xml"/></Relationships>
</file>

<file path=ppt/slideMasters/_rels/slideMaster109.xml.rels><?xml version="1.0" encoding="UTF-8" standalone="yes"?>
<Relationships xmlns="http://schemas.openxmlformats.org/package/2006/relationships"><Relationship Id="rId9" Type="http://schemas.openxmlformats.org/officeDocument/2006/relationships/tags" Target="../tags/tag609.xml"/><Relationship Id="rId8" Type="http://schemas.openxmlformats.org/officeDocument/2006/relationships/tags" Target="../tags/tag608.xml"/><Relationship Id="rId7" Type="http://schemas.openxmlformats.org/officeDocument/2006/relationships/tags" Target="../tags/tag60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0" Type="http://schemas.openxmlformats.org/officeDocument/2006/relationships/theme" Target="../theme/theme109.xml"/><Relationship Id="rId1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tags" Target="../tags/tag5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Layout" Target="../slideLayouts/slideLayout18.xml"/></Relationships>
</file>

<file path=ppt/slideMasters/_rels/slideMaster110.xml.rels><?xml version="1.0" encoding="UTF-8" standalone="yes"?>
<Relationships xmlns="http://schemas.openxmlformats.org/package/2006/relationships"><Relationship Id="rId9" Type="http://schemas.openxmlformats.org/officeDocument/2006/relationships/tags" Target="../tags/tag615.xml"/><Relationship Id="rId8" Type="http://schemas.openxmlformats.org/officeDocument/2006/relationships/tags" Target="../tags/tag614.xml"/><Relationship Id="rId7" Type="http://schemas.openxmlformats.org/officeDocument/2006/relationships/tags" Target="../tags/tag6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12.xml"/><Relationship Id="rId3" Type="http://schemas.openxmlformats.org/officeDocument/2006/relationships/tags" Target="../tags/tag611.xml"/><Relationship Id="rId2" Type="http://schemas.openxmlformats.org/officeDocument/2006/relationships/tags" Target="../tags/tag610.xml"/><Relationship Id="rId10" Type="http://schemas.openxmlformats.org/officeDocument/2006/relationships/theme" Target="../theme/theme110.xml"/><Relationship Id="rId1" Type="http://schemas.openxmlformats.org/officeDocument/2006/relationships/slideLayout" Target="../slideLayouts/slideLayout118.xml"/></Relationships>
</file>

<file path=ppt/slideMasters/_rels/slideMaster111.xml.rels><?xml version="1.0" encoding="UTF-8" standalone="yes"?>
<Relationships xmlns="http://schemas.openxmlformats.org/package/2006/relationships"><Relationship Id="rId9" Type="http://schemas.openxmlformats.org/officeDocument/2006/relationships/tags" Target="../tags/tag621.xml"/><Relationship Id="rId8" Type="http://schemas.openxmlformats.org/officeDocument/2006/relationships/tags" Target="../tags/tag620.xml"/><Relationship Id="rId7" Type="http://schemas.openxmlformats.org/officeDocument/2006/relationships/tags" Target="../tags/tag61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18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0" Type="http://schemas.openxmlformats.org/officeDocument/2006/relationships/theme" Target="../theme/theme111.xml"/><Relationship Id="rId1" Type="http://schemas.openxmlformats.org/officeDocument/2006/relationships/slideLayout" Target="../slideLayouts/slideLayout119.xml"/></Relationships>
</file>

<file path=ppt/slideMasters/_rels/slideMaster112.xml.rels><?xml version="1.0" encoding="UTF-8" standalone="yes"?>
<Relationships xmlns="http://schemas.openxmlformats.org/package/2006/relationships"><Relationship Id="rId9" Type="http://schemas.openxmlformats.org/officeDocument/2006/relationships/tags" Target="../tags/tag627.xml"/><Relationship Id="rId8" Type="http://schemas.openxmlformats.org/officeDocument/2006/relationships/tags" Target="../tags/tag626.xml"/><Relationship Id="rId7" Type="http://schemas.openxmlformats.org/officeDocument/2006/relationships/tags" Target="../tags/tag62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24.xml"/><Relationship Id="rId3" Type="http://schemas.openxmlformats.org/officeDocument/2006/relationships/tags" Target="../tags/tag623.xml"/><Relationship Id="rId2" Type="http://schemas.openxmlformats.org/officeDocument/2006/relationships/tags" Target="../tags/tag622.xml"/><Relationship Id="rId10" Type="http://schemas.openxmlformats.org/officeDocument/2006/relationships/theme" Target="../theme/theme112.xml"/><Relationship Id="rId1" Type="http://schemas.openxmlformats.org/officeDocument/2006/relationships/slideLayout" Target="../slideLayouts/slideLayout120.xml"/></Relationships>
</file>

<file path=ppt/slideMasters/_rels/slideMaster113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30.xml"/><Relationship Id="rId3" Type="http://schemas.openxmlformats.org/officeDocument/2006/relationships/tags" Target="../tags/tag629.xml"/><Relationship Id="rId2" Type="http://schemas.openxmlformats.org/officeDocument/2006/relationships/tags" Target="../tags/tag628.xml"/><Relationship Id="rId10" Type="http://schemas.openxmlformats.org/officeDocument/2006/relationships/theme" Target="../theme/theme113.xml"/><Relationship Id="rId1" Type="http://schemas.openxmlformats.org/officeDocument/2006/relationships/slideLayout" Target="../slideLayouts/slideLayout121.xml"/></Relationships>
</file>

<file path=ppt/slideMasters/_rels/slideMaster114.xml.rels><?xml version="1.0" encoding="UTF-8" standalone="yes"?>
<Relationships xmlns="http://schemas.openxmlformats.org/package/2006/relationships"><Relationship Id="rId9" Type="http://schemas.openxmlformats.org/officeDocument/2006/relationships/tags" Target="../tags/tag639.xml"/><Relationship Id="rId8" Type="http://schemas.openxmlformats.org/officeDocument/2006/relationships/tags" Target="../tags/tag638.xml"/><Relationship Id="rId7" Type="http://schemas.openxmlformats.org/officeDocument/2006/relationships/tags" Target="../tags/tag63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36.xml"/><Relationship Id="rId3" Type="http://schemas.openxmlformats.org/officeDocument/2006/relationships/tags" Target="../tags/tag635.xml"/><Relationship Id="rId2" Type="http://schemas.openxmlformats.org/officeDocument/2006/relationships/tags" Target="../tags/tag634.xml"/><Relationship Id="rId10" Type="http://schemas.openxmlformats.org/officeDocument/2006/relationships/theme" Target="../theme/theme114.xml"/><Relationship Id="rId1" Type="http://schemas.openxmlformats.org/officeDocument/2006/relationships/slideLayout" Target="../slideLayouts/slideLayout122.xml"/></Relationships>
</file>

<file path=ppt/slideMasters/_rels/slideMaster115.xml.rels><?xml version="1.0" encoding="UTF-8" standalone="yes"?>
<Relationships xmlns="http://schemas.openxmlformats.org/package/2006/relationships"><Relationship Id="rId9" Type="http://schemas.openxmlformats.org/officeDocument/2006/relationships/tags" Target="../tags/tag645.xml"/><Relationship Id="rId8" Type="http://schemas.openxmlformats.org/officeDocument/2006/relationships/tags" Target="../tags/tag644.xml"/><Relationship Id="rId7" Type="http://schemas.openxmlformats.org/officeDocument/2006/relationships/tags" Target="../tags/tag64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42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0" Type="http://schemas.openxmlformats.org/officeDocument/2006/relationships/theme" Target="../theme/theme115.xml"/><Relationship Id="rId1" Type="http://schemas.openxmlformats.org/officeDocument/2006/relationships/slideLayout" Target="../slideLayouts/slideLayout123.xml"/></Relationships>
</file>

<file path=ppt/slideMasters/_rels/slideMaster116.xml.rels><?xml version="1.0" encoding="UTF-8" standalone="yes"?>
<Relationships xmlns="http://schemas.openxmlformats.org/package/2006/relationships"><Relationship Id="rId9" Type="http://schemas.openxmlformats.org/officeDocument/2006/relationships/tags" Target="../tags/tag651.xml"/><Relationship Id="rId8" Type="http://schemas.openxmlformats.org/officeDocument/2006/relationships/tags" Target="../tags/tag650.xml"/><Relationship Id="rId7" Type="http://schemas.openxmlformats.org/officeDocument/2006/relationships/tags" Target="../tags/tag64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48.xml"/><Relationship Id="rId3" Type="http://schemas.openxmlformats.org/officeDocument/2006/relationships/tags" Target="../tags/tag647.xml"/><Relationship Id="rId2" Type="http://schemas.openxmlformats.org/officeDocument/2006/relationships/tags" Target="../tags/tag646.xml"/><Relationship Id="rId10" Type="http://schemas.openxmlformats.org/officeDocument/2006/relationships/theme" Target="../theme/theme116.xml"/><Relationship Id="rId1" Type="http://schemas.openxmlformats.org/officeDocument/2006/relationships/slideLayout" Target="../slideLayouts/slideLayout124.xml"/></Relationships>
</file>

<file path=ppt/slideMasters/_rels/slideMaster117.xml.rels><?xml version="1.0" encoding="UTF-8" standalone="yes"?>
<Relationships xmlns="http://schemas.openxmlformats.org/package/2006/relationships"><Relationship Id="rId9" Type="http://schemas.openxmlformats.org/officeDocument/2006/relationships/tags" Target="../tags/tag657.xml"/><Relationship Id="rId8" Type="http://schemas.openxmlformats.org/officeDocument/2006/relationships/tags" Target="../tags/tag656.xml"/><Relationship Id="rId7" Type="http://schemas.openxmlformats.org/officeDocument/2006/relationships/tags" Target="../tags/tag65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54.xml"/><Relationship Id="rId3" Type="http://schemas.openxmlformats.org/officeDocument/2006/relationships/tags" Target="../tags/tag653.xml"/><Relationship Id="rId2" Type="http://schemas.openxmlformats.org/officeDocument/2006/relationships/tags" Target="../tags/tag652.xml"/><Relationship Id="rId10" Type="http://schemas.openxmlformats.org/officeDocument/2006/relationships/theme" Target="../theme/theme117.xml"/><Relationship Id="rId1" Type="http://schemas.openxmlformats.org/officeDocument/2006/relationships/slideLayout" Target="../slideLayouts/slideLayout125.xml"/></Relationships>
</file>

<file path=ppt/slideMasters/_rels/slideMaster118.xml.rels><?xml version="1.0" encoding="UTF-8" standalone="yes"?>
<Relationships xmlns="http://schemas.openxmlformats.org/package/2006/relationships"><Relationship Id="rId9" Type="http://schemas.openxmlformats.org/officeDocument/2006/relationships/tags" Target="../tags/tag663.xml"/><Relationship Id="rId8" Type="http://schemas.openxmlformats.org/officeDocument/2006/relationships/tags" Target="../tags/tag662.xml"/><Relationship Id="rId7" Type="http://schemas.openxmlformats.org/officeDocument/2006/relationships/tags" Target="../tags/tag66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60.xml"/><Relationship Id="rId3" Type="http://schemas.openxmlformats.org/officeDocument/2006/relationships/tags" Target="../tags/tag659.xml"/><Relationship Id="rId2" Type="http://schemas.openxmlformats.org/officeDocument/2006/relationships/tags" Target="../tags/tag658.xml"/><Relationship Id="rId10" Type="http://schemas.openxmlformats.org/officeDocument/2006/relationships/theme" Target="../theme/theme118.xml"/><Relationship Id="rId1" Type="http://schemas.openxmlformats.org/officeDocument/2006/relationships/slideLayout" Target="../slideLayouts/slideLayout126.xml"/></Relationships>
</file>

<file path=ppt/slideMasters/_rels/slideMaster119.xml.rels><?xml version="1.0" encoding="UTF-8" standalone="yes"?>
<Relationships xmlns="http://schemas.openxmlformats.org/package/2006/relationships"><Relationship Id="rId9" Type="http://schemas.openxmlformats.org/officeDocument/2006/relationships/tags" Target="../tags/tag672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671.xml"/><Relationship Id="rId5" Type="http://schemas.openxmlformats.org/officeDocument/2006/relationships/tags" Target="../tags/tag670.xml"/><Relationship Id="rId4" Type="http://schemas.openxmlformats.org/officeDocument/2006/relationships/tags" Target="../tags/tag669.xml"/><Relationship Id="rId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8.xml"/><Relationship Id="rId10" Type="http://schemas.openxmlformats.org/officeDocument/2006/relationships/theme" Target="../theme/theme119.xml"/><Relationship Id="rId1" Type="http://schemas.openxmlformats.org/officeDocument/2006/relationships/slideLayout" Target="../slideLayouts/slideLayout12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7" Type="http://schemas.openxmlformats.org/officeDocument/2006/relationships/tags" Target="../tags/tag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Layout" Target="../slideLayouts/slideLayout19.xml"/></Relationships>
</file>

<file path=ppt/slideMasters/_rels/slideMaster120.xml.rels><?xml version="1.0" encoding="UTF-8" standalone="yes"?>
<Relationships xmlns="http://schemas.openxmlformats.org/package/2006/relationships"><Relationship Id="rId9" Type="http://schemas.openxmlformats.org/officeDocument/2006/relationships/tags" Target="../tags/tag681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680.xml"/><Relationship Id="rId5" Type="http://schemas.openxmlformats.org/officeDocument/2006/relationships/tags" Target="../tags/tag679.xml"/><Relationship Id="rId4" Type="http://schemas.openxmlformats.org/officeDocument/2006/relationships/tags" Target="../tags/tag678.xml"/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0" Type="http://schemas.openxmlformats.org/officeDocument/2006/relationships/theme" Target="../theme/theme120.xml"/><Relationship Id="rId1" Type="http://schemas.openxmlformats.org/officeDocument/2006/relationships/slideLayout" Target="../slideLayouts/slideLayout130.xml"/></Relationships>
</file>

<file path=ppt/slideMasters/_rels/slideMaster121.xml.rels><?xml version="1.0" encoding="UTF-8" standalone="yes"?>
<Relationships xmlns="http://schemas.openxmlformats.org/package/2006/relationships"><Relationship Id="rId9" Type="http://schemas.openxmlformats.org/officeDocument/2006/relationships/tags" Target="../tags/tag690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689.xml"/><Relationship Id="rId5" Type="http://schemas.openxmlformats.org/officeDocument/2006/relationships/tags" Target="../tags/tag688.xml"/><Relationship Id="rId4" Type="http://schemas.openxmlformats.org/officeDocument/2006/relationships/tags" Target="../tags/tag687.xml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0" Type="http://schemas.openxmlformats.org/officeDocument/2006/relationships/theme" Target="../theme/theme121.xml"/><Relationship Id="rId1" Type="http://schemas.openxmlformats.org/officeDocument/2006/relationships/slideLayout" Target="../slideLayouts/slideLayout133.xml"/></Relationships>
</file>

<file path=ppt/slideMasters/_rels/slideMaster122.xml.rels><?xml version="1.0" encoding="UTF-8" standalone="yes"?>
<Relationships xmlns="http://schemas.openxmlformats.org/package/2006/relationships"><Relationship Id="rId9" Type="http://schemas.openxmlformats.org/officeDocument/2006/relationships/tags" Target="../tags/tag696.xml"/><Relationship Id="rId8" Type="http://schemas.openxmlformats.org/officeDocument/2006/relationships/tags" Target="../tags/tag695.xml"/><Relationship Id="rId7" Type="http://schemas.openxmlformats.org/officeDocument/2006/relationships/tags" Target="../tags/tag694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93.xml"/><Relationship Id="rId3" Type="http://schemas.openxmlformats.org/officeDocument/2006/relationships/tags" Target="../tags/tag692.xml"/><Relationship Id="rId2" Type="http://schemas.openxmlformats.org/officeDocument/2006/relationships/tags" Target="../tags/tag691.xml"/><Relationship Id="rId10" Type="http://schemas.openxmlformats.org/officeDocument/2006/relationships/theme" Target="../theme/theme122.xml"/><Relationship Id="rId1" Type="http://schemas.openxmlformats.org/officeDocument/2006/relationships/slideLayout" Target="../slideLayouts/slideLayout136.xml"/></Relationships>
</file>

<file path=ppt/slideMasters/_rels/slideMaster123.xml.rels><?xml version="1.0" encoding="UTF-8" standalone="yes"?>
<Relationships xmlns="http://schemas.openxmlformats.org/package/2006/relationships"><Relationship Id="rId9" Type="http://schemas.openxmlformats.org/officeDocument/2006/relationships/tags" Target="../tags/tag702.xml"/><Relationship Id="rId8" Type="http://schemas.openxmlformats.org/officeDocument/2006/relationships/tags" Target="../tags/tag701.xml"/><Relationship Id="rId7" Type="http://schemas.openxmlformats.org/officeDocument/2006/relationships/tags" Target="../tags/tag700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699.xml"/><Relationship Id="rId3" Type="http://schemas.openxmlformats.org/officeDocument/2006/relationships/tags" Target="../tags/tag698.xml"/><Relationship Id="rId2" Type="http://schemas.openxmlformats.org/officeDocument/2006/relationships/tags" Target="../tags/tag697.xml"/><Relationship Id="rId10" Type="http://schemas.openxmlformats.org/officeDocument/2006/relationships/theme" Target="../theme/theme123.xml"/><Relationship Id="rId1" Type="http://schemas.openxmlformats.org/officeDocument/2006/relationships/slideLayout" Target="../slideLayouts/slideLayout137.xml"/></Relationships>
</file>

<file path=ppt/slideMasters/_rels/slideMaster124.xml.rels><?xml version="1.0" encoding="UTF-8" standalone="yes"?>
<Relationships xmlns="http://schemas.openxmlformats.org/package/2006/relationships"><Relationship Id="rId9" Type="http://schemas.openxmlformats.org/officeDocument/2006/relationships/tags" Target="../tags/tag708.xml"/><Relationship Id="rId8" Type="http://schemas.openxmlformats.org/officeDocument/2006/relationships/tags" Target="../tags/tag707.xml"/><Relationship Id="rId7" Type="http://schemas.openxmlformats.org/officeDocument/2006/relationships/tags" Target="../tags/tag706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705.xml"/><Relationship Id="rId3" Type="http://schemas.openxmlformats.org/officeDocument/2006/relationships/tags" Target="../tags/tag704.xml"/><Relationship Id="rId2" Type="http://schemas.openxmlformats.org/officeDocument/2006/relationships/tags" Target="../tags/tag703.xml"/><Relationship Id="rId10" Type="http://schemas.openxmlformats.org/officeDocument/2006/relationships/theme" Target="../theme/theme124.xml"/><Relationship Id="rId1" Type="http://schemas.openxmlformats.org/officeDocument/2006/relationships/slideLayout" Target="../slideLayouts/slideLayout138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7" Type="http://schemas.openxmlformats.org/officeDocument/2006/relationships/tags" Target="../tags/tag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7" Type="http://schemas.openxmlformats.org/officeDocument/2006/relationships/tags" Target="../tags/tag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7" Type="http://schemas.openxmlformats.org/officeDocument/2006/relationships/tags" Target="../tags/tag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7" Type="http://schemas.openxmlformats.org/officeDocument/2006/relationships/tags" Target="../tags/tag7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7" Type="http://schemas.openxmlformats.org/officeDocument/2006/relationships/tags" Target="../tags/tag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7" Type="http://schemas.openxmlformats.org/officeDocument/2006/relationships/tags" Target="../tags/tag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7" Type="http://schemas.openxmlformats.org/officeDocument/2006/relationships/tags" Target="../tags/tag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/><Relationship Id="rId7" Type="http://schemas.openxmlformats.org/officeDocument/2006/relationships/tags" Target="../tags/tag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Layout" Target="../slideLayouts/slideLayout27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heme" Target="../theme/theme21.xml"/><Relationship Id="rId7" Type="http://schemas.openxmlformats.org/officeDocument/2006/relationships/tags" Target="../tags/tag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2.xml"/><Relationship Id="rId7" Type="http://schemas.openxmlformats.org/officeDocument/2006/relationships/tags" Target="../tags/tag1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Layout" Target="../slideLayouts/slideLayout29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theme" Target="../theme/theme23.xml"/><Relationship Id="rId7" Type="http://schemas.openxmlformats.org/officeDocument/2006/relationships/tags" Target="../tags/tag1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Layout" Target="../slideLayouts/slideLayout30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theme" Target="../theme/theme24.xml"/><Relationship Id="rId7" Type="http://schemas.openxmlformats.org/officeDocument/2006/relationships/tags" Target="../tags/tag1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Layout" Target="../slideLayouts/slideLayout31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Layout" Target="../slideLayouts/slideLayout32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theme" Target="../theme/theme26.xml"/><Relationship Id="rId7" Type="http://schemas.openxmlformats.org/officeDocument/2006/relationships/tags" Target="../tags/tag1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Layout" Target="../slideLayouts/slideLayout33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0" Type="http://schemas.openxmlformats.org/officeDocument/2006/relationships/theme" Target="../theme/theme27.xml"/><Relationship Id="rId1" Type="http://schemas.openxmlformats.org/officeDocument/2006/relationships/slideLayout" Target="../slideLayouts/slideLayout34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0" Type="http://schemas.openxmlformats.org/officeDocument/2006/relationships/theme" Target="../theme/theme28.xml"/><Relationship Id="rId1" Type="http://schemas.openxmlformats.org/officeDocument/2006/relationships/slideLayout" Target="../slideLayouts/slideLayout35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theme" Target="../theme/theme29.xml"/><Relationship Id="rId1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theme" Target="../theme/theme30.xml"/><Relationship Id="rId1" Type="http://schemas.openxmlformats.org/officeDocument/2006/relationships/slideLayout" Target="../slideLayouts/slideLayout37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heme" Target="../theme/theme31.xml"/><Relationship Id="rId1" Type="http://schemas.openxmlformats.org/officeDocument/2006/relationships/slideLayout" Target="../slideLayouts/slideLayout38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heme" Target="../theme/theme32.xml"/><Relationship Id="rId1" Type="http://schemas.openxmlformats.org/officeDocument/2006/relationships/slideLayout" Target="../slideLayouts/slideLayout39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heme" Target="../theme/theme33.xml"/><Relationship Id="rId1" Type="http://schemas.openxmlformats.org/officeDocument/2006/relationships/slideLayout" Target="../slideLayouts/slideLayout40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0" Type="http://schemas.openxmlformats.org/officeDocument/2006/relationships/theme" Target="../theme/theme34.xml"/><Relationship Id="rId1" Type="http://schemas.openxmlformats.org/officeDocument/2006/relationships/slideLayout" Target="../slideLayouts/slideLayout41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heme" Target="../theme/theme35.xml"/><Relationship Id="rId1" Type="http://schemas.openxmlformats.org/officeDocument/2006/relationships/slideLayout" Target="../slideLayouts/slideLayout42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heme" Target="../theme/theme36.xml"/><Relationship Id="rId1" Type="http://schemas.openxmlformats.org/officeDocument/2006/relationships/slideLayout" Target="../slideLayouts/slideLayout43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0" Type="http://schemas.openxmlformats.org/officeDocument/2006/relationships/theme" Target="../theme/theme37.xml"/><Relationship Id="rId1" Type="http://schemas.openxmlformats.org/officeDocument/2006/relationships/slideLayout" Target="../slideLayouts/slideLayout44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0" Type="http://schemas.openxmlformats.org/officeDocument/2006/relationships/theme" Target="../theme/theme38.xml"/><Relationship Id="rId1" Type="http://schemas.openxmlformats.org/officeDocument/2006/relationships/slideLayout" Target="../slideLayouts/slideLayout45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heme" Target="../theme/theme39.xml"/><Relationship Id="rId1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5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0" Type="http://schemas.openxmlformats.org/officeDocument/2006/relationships/theme" Target="../theme/theme40.xml"/><Relationship Id="rId1" Type="http://schemas.openxmlformats.org/officeDocument/2006/relationships/slideLayout" Target="../slideLayouts/slideLayout47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heme" Target="../theme/theme41.xml"/><Relationship Id="rId1" Type="http://schemas.openxmlformats.org/officeDocument/2006/relationships/slideLayout" Target="../slideLayouts/slideLayout48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theme" Target="../theme/theme42.xml"/><Relationship Id="rId1" Type="http://schemas.openxmlformats.org/officeDocument/2006/relationships/slideLayout" Target="../slideLayouts/slideLayout49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heme" Target="../theme/theme43.xml"/><Relationship Id="rId1" Type="http://schemas.openxmlformats.org/officeDocument/2006/relationships/slideLayout" Target="../slideLayouts/slideLayout50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0" Type="http://schemas.openxmlformats.org/officeDocument/2006/relationships/theme" Target="../theme/theme44.xml"/><Relationship Id="rId1" Type="http://schemas.openxmlformats.org/officeDocument/2006/relationships/slideLayout" Target="../slideLayouts/slideLayout51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0" Type="http://schemas.openxmlformats.org/officeDocument/2006/relationships/theme" Target="../theme/theme45.xml"/><Relationship Id="rId1" Type="http://schemas.openxmlformats.org/officeDocument/2006/relationships/slideLayout" Target="../slideLayouts/slideLayout52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53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54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55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4.svg"/><Relationship Id="rId6" Type="http://schemas.openxmlformats.org/officeDocument/2006/relationships/image" Target="../media/image4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slideLayout" Target="../slideLayouts/slideLayout8.xml"/><Relationship Id="rId11" Type="http://schemas.openxmlformats.org/officeDocument/2006/relationships/theme" Target="../theme/theme5.xml"/><Relationship Id="rId10" Type="http://schemas.openxmlformats.org/officeDocument/2006/relationships/tags" Target="../tags/tag26.xml"/><Relationship Id="rId1" Type="http://schemas.openxmlformats.org/officeDocument/2006/relationships/slideLayout" Target="../slideLayouts/slideLayout7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0" Type="http://schemas.openxmlformats.org/officeDocument/2006/relationships/theme" Target="../theme/theme50.xml"/><Relationship Id="rId1" Type="http://schemas.openxmlformats.org/officeDocument/2006/relationships/slideLayout" Target="../slideLayouts/slideLayout57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theme" Target="../theme/theme51.xml"/><Relationship Id="rId1" Type="http://schemas.openxmlformats.org/officeDocument/2006/relationships/slideLayout" Target="../slideLayouts/slideLayout58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9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60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61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62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0" Type="http://schemas.openxmlformats.org/officeDocument/2006/relationships/theme" Target="../theme/theme56.xml"/><Relationship Id="rId1" Type="http://schemas.openxmlformats.org/officeDocument/2006/relationships/slideLayout" Target="../slideLayouts/slideLayout63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64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65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6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../media/image5.svg"/><Relationship Id="rId6" Type="http://schemas.openxmlformats.org/officeDocument/2006/relationships/image" Target="../media/image5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slideLayout" Target="../slideLayouts/slideLayout10.xml"/><Relationship Id="rId11" Type="http://schemas.openxmlformats.org/officeDocument/2006/relationships/theme" Target="../theme/theme6.xml"/><Relationship Id="rId10" Type="http://schemas.openxmlformats.org/officeDocument/2006/relationships/tags" Target="../tags/tag32.xml"/><Relationship Id="rId1" Type="http://schemas.openxmlformats.org/officeDocument/2006/relationships/slideLayout" Target="../slideLayouts/slideLayout9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7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0" Type="http://schemas.openxmlformats.org/officeDocument/2006/relationships/theme" Target="../theme/theme61.xml"/><Relationship Id="rId1" Type="http://schemas.openxmlformats.org/officeDocument/2006/relationships/slideLayout" Target="../slideLayouts/slideLayout68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heme" Target="../theme/theme62.xml"/><Relationship Id="rId1" Type="http://schemas.openxmlformats.org/officeDocument/2006/relationships/slideLayout" Target="../slideLayouts/slideLayout69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heme" Target="../theme/theme63.xml"/><Relationship Id="rId1" Type="http://schemas.openxmlformats.org/officeDocument/2006/relationships/slideLayout" Target="../slideLayouts/slideLayout70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0" Type="http://schemas.openxmlformats.org/officeDocument/2006/relationships/theme" Target="../theme/theme64.xml"/><Relationship Id="rId1" Type="http://schemas.openxmlformats.org/officeDocument/2006/relationships/slideLayout" Target="../slideLayouts/slideLayout71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0" Type="http://schemas.openxmlformats.org/officeDocument/2006/relationships/theme" Target="../theme/theme65.xml"/><Relationship Id="rId1" Type="http://schemas.openxmlformats.org/officeDocument/2006/relationships/slideLayout" Target="../slideLayouts/slideLayout72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0" Type="http://schemas.openxmlformats.org/officeDocument/2006/relationships/theme" Target="../theme/theme66.xml"/><Relationship Id="rId1" Type="http://schemas.openxmlformats.org/officeDocument/2006/relationships/slideLayout" Target="../slideLayouts/slideLayout73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0" Type="http://schemas.openxmlformats.org/officeDocument/2006/relationships/theme" Target="../theme/theme67.xml"/><Relationship Id="rId1" Type="http://schemas.openxmlformats.org/officeDocument/2006/relationships/slideLayout" Target="../slideLayouts/slideLayout74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0" Type="http://schemas.openxmlformats.org/officeDocument/2006/relationships/theme" Target="../theme/theme68.xml"/><Relationship Id="rId1" Type="http://schemas.openxmlformats.org/officeDocument/2006/relationships/slideLayout" Target="../slideLayouts/slideLayout75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0" Type="http://schemas.openxmlformats.org/officeDocument/2006/relationships/theme" Target="../theme/theme69.xml"/><Relationship Id="rId1" Type="http://schemas.openxmlformats.org/officeDocument/2006/relationships/slideLayout" Target="../slideLayouts/slideLayout7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heme" Target="../theme/theme7.xml"/><Relationship Id="rId8" Type="http://schemas.openxmlformats.org/officeDocument/2006/relationships/tags" Target="../tags/tag3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0" Type="http://schemas.openxmlformats.org/officeDocument/2006/relationships/theme" Target="../theme/theme70.xml"/><Relationship Id="rId1" Type="http://schemas.openxmlformats.org/officeDocument/2006/relationships/slideLayout" Target="../slideLayouts/slideLayout77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heme" Target="../theme/theme71.xml"/><Relationship Id="rId1" Type="http://schemas.openxmlformats.org/officeDocument/2006/relationships/slideLayout" Target="../slideLayouts/slideLayout78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0" Type="http://schemas.openxmlformats.org/officeDocument/2006/relationships/theme" Target="../theme/theme72.xml"/><Relationship Id="rId1" Type="http://schemas.openxmlformats.org/officeDocument/2006/relationships/slideLayout" Target="../slideLayouts/slideLayout79.xml"/></Relationships>
</file>

<file path=ppt/slideMasters/_rels/slideMaster73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0" Type="http://schemas.openxmlformats.org/officeDocument/2006/relationships/theme" Target="../theme/theme73.xml"/><Relationship Id="rId1" Type="http://schemas.openxmlformats.org/officeDocument/2006/relationships/slideLayout" Target="../slideLayouts/slideLayout80.xml"/></Relationships>
</file>

<file path=ppt/slideMasters/_rels/slideMaster74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theme" Target="../theme/theme74.xml"/><Relationship Id="rId1" Type="http://schemas.openxmlformats.org/officeDocument/2006/relationships/slideLayout" Target="../slideLayouts/slideLayout81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82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83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84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85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13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441.xml"/><Relationship Id="rId8" Type="http://schemas.openxmlformats.org/officeDocument/2006/relationships/tags" Target="../tags/tag440.xml"/><Relationship Id="rId7" Type="http://schemas.openxmlformats.org/officeDocument/2006/relationships/tags" Target="../tags/tag43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7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8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9.xml"/></Relationships>
</file>

<file path=ppt/slideMasters/_rels/slideMaster83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0" Type="http://schemas.openxmlformats.org/officeDocument/2006/relationships/theme" Target="../theme/theme83.xml"/><Relationship Id="rId1" Type="http://schemas.openxmlformats.org/officeDocument/2006/relationships/slideLayout" Target="../slideLayouts/slideLayout90.xml"/></Relationships>
</file>

<file path=ppt/slideMasters/_rels/slideMaster84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0" Type="http://schemas.openxmlformats.org/officeDocument/2006/relationships/theme" Target="../theme/theme84.xml"/><Relationship Id="rId1" Type="http://schemas.openxmlformats.org/officeDocument/2006/relationships/slideLayout" Target="../slideLayouts/slideLayout91.xml"/></Relationships>
</file>

<file path=ppt/slideMasters/_rels/slideMaster85.xml.rels><?xml version="1.0" encoding="UTF-8" standalone="yes"?>
<Relationships xmlns="http://schemas.openxmlformats.org/package/2006/relationships"><Relationship Id="rId8" Type="http://schemas.openxmlformats.org/officeDocument/2006/relationships/theme" Target="../theme/theme85.xml"/><Relationship Id="rId7" Type="http://schemas.openxmlformats.org/officeDocument/2006/relationships/tags" Target="../tags/tag4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" Type="http://schemas.openxmlformats.org/officeDocument/2006/relationships/slideLayout" Target="../slideLayouts/slideLayout92.xml"/></Relationships>
</file>

<file path=ppt/slideMasters/_rels/slideMaster86.xml.rels><?xml version="1.0" encoding="UTF-8" standalone="yes"?>
<Relationships xmlns="http://schemas.openxmlformats.org/package/2006/relationships"><Relationship Id="rId8" Type="http://schemas.openxmlformats.org/officeDocument/2006/relationships/theme" Target="../theme/theme86.xml"/><Relationship Id="rId7" Type="http://schemas.openxmlformats.org/officeDocument/2006/relationships/tags" Target="../tags/tag4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slideLayout" Target="../slideLayouts/slideLayout93.xml"/></Relationships>
</file>

<file path=ppt/slideMasters/_rels/slideMaster87.xml.rels><?xml version="1.0" encoding="UTF-8" standalone="yes"?>
<Relationships xmlns="http://schemas.openxmlformats.org/package/2006/relationships"><Relationship Id="rId8" Type="http://schemas.openxmlformats.org/officeDocument/2006/relationships/theme" Target="../theme/theme87.xml"/><Relationship Id="rId7" Type="http://schemas.openxmlformats.org/officeDocument/2006/relationships/tags" Target="../tags/tag47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slideLayout" Target="../slideLayouts/slideLayout94.xml"/></Relationships>
</file>

<file path=ppt/slideMasters/_rels/slideMaster88.xml.rels><?xml version="1.0" encoding="UTF-8" standalone="yes"?>
<Relationships xmlns="http://schemas.openxmlformats.org/package/2006/relationships"><Relationship Id="rId9" Type="http://schemas.openxmlformats.org/officeDocument/2006/relationships/tags" Target="../tags/tag482.xml"/><Relationship Id="rId8" Type="http://schemas.openxmlformats.org/officeDocument/2006/relationships/tags" Target="../tags/tag481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3" Type="http://schemas.openxmlformats.org/officeDocument/2006/relationships/tags" Target="../tags/tag478.xml"/><Relationship Id="rId2" Type="http://schemas.openxmlformats.org/officeDocument/2006/relationships/slideLayout" Target="../slideLayouts/slideLayout96.xml"/><Relationship Id="rId11" Type="http://schemas.openxmlformats.org/officeDocument/2006/relationships/theme" Target="../theme/theme88.xml"/><Relationship Id="rId10" Type="http://schemas.openxmlformats.org/officeDocument/2006/relationships/tags" Target="../tags/tag483.xml"/><Relationship Id="rId1" Type="http://schemas.openxmlformats.org/officeDocument/2006/relationships/slideLayout" Target="../slideLayouts/slideLayout95.xml"/></Relationships>
</file>

<file path=ppt/slideMasters/_rels/slideMaster89.xml.rels><?xml version="1.0" encoding="UTF-8" standalone="yes"?>
<Relationships xmlns="http://schemas.openxmlformats.org/package/2006/relationships"><Relationship Id="rId9" Type="http://schemas.openxmlformats.org/officeDocument/2006/relationships/tags" Target="../tags/tag489.xml"/><Relationship Id="rId8" Type="http://schemas.openxmlformats.org/officeDocument/2006/relationships/tags" Target="../tags/tag488.xml"/><Relationship Id="rId7" Type="http://schemas.openxmlformats.org/officeDocument/2006/relationships/tags" Target="../tags/tag48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486.xml"/><Relationship Id="rId3" Type="http://schemas.openxmlformats.org/officeDocument/2006/relationships/tags" Target="../tags/tag485.xml"/><Relationship Id="rId2" Type="http://schemas.openxmlformats.org/officeDocument/2006/relationships/tags" Target="../tags/tag484.xml"/><Relationship Id="rId10" Type="http://schemas.openxmlformats.org/officeDocument/2006/relationships/theme" Target="../theme/theme89.xml"/><Relationship Id="rId1" Type="http://schemas.openxmlformats.org/officeDocument/2006/relationships/slideLayout" Target="../slideLayouts/slideLayout9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tags" Target="../tags/tag4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Layout" Target="../slideLayouts/slideLayout16.xml"/></Relationships>
</file>

<file path=ppt/slideMasters/_rels/slideMaster90.xml.rels><?xml version="1.0" encoding="UTF-8" standalone="yes"?>
<Relationships xmlns="http://schemas.openxmlformats.org/package/2006/relationships"><Relationship Id="rId9" Type="http://schemas.openxmlformats.org/officeDocument/2006/relationships/tags" Target="../tags/tag495.xml"/><Relationship Id="rId8" Type="http://schemas.openxmlformats.org/officeDocument/2006/relationships/tags" Target="../tags/tag494.xml"/><Relationship Id="rId7" Type="http://schemas.openxmlformats.org/officeDocument/2006/relationships/tags" Target="../tags/tag49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0" Type="http://schemas.openxmlformats.org/officeDocument/2006/relationships/theme" Target="../theme/theme90.xml"/><Relationship Id="rId1" Type="http://schemas.openxmlformats.org/officeDocument/2006/relationships/slideLayout" Target="../slideLayouts/slideLayout98.xml"/></Relationships>
</file>

<file path=ppt/slideMasters/_rels/slideMaster91.xml.rels><?xml version="1.0" encoding="UTF-8" standalone="yes"?>
<Relationships xmlns="http://schemas.openxmlformats.org/package/2006/relationships"><Relationship Id="rId9" Type="http://schemas.openxmlformats.org/officeDocument/2006/relationships/tags" Target="../tags/tag501.xml"/><Relationship Id="rId8" Type="http://schemas.openxmlformats.org/officeDocument/2006/relationships/tags" Target="../tags/tag500.xml"/><Relationship Id="rId7" Type="http://schemas.openxmlformats.org/officeDocument/2006/relationships/tags" Target="../tags/tag49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498.xml"/><Relationship Id="rId3" Type="http://schemas.openxmlformats.org/officeDocument/2006/relationships/tags" Target="../tags/tag497.xml"/><Relationship Id="rId2" Type="http://schemas.openxmlformats.org/officeDocument/2006/relationships/tags" Target="../tags/tag496.xml"/><Relationship Id="rId10" Type="http://schemas.openxmlformats.org/officeDocument/2006/relationships/theme" Target="../theme/theme91.xml"/><Relationship Id="rId1" Type="http://schemas.openxmlformats.org/officeDocument/2006/relationships/slideLayout" Target="../slideLayouts/slideLayout99.xml"/></Relationships>
</file>

<file path=ppt/slideMasters/_rels/slideMaster92.xml.rels><?xml version="1.0" encoding="UTF-8" standalone="yes"?>
<Relationships xmlns="http://schemas.openxmlformats.org/package/2006/relationships"><Relationship Id="rId9" Type="http://schemas.openxmlformats.org/officeDocument/2006/relationships/tags" Target="../tags/tag507.xml"/><Relationship Id="rId8" Type="http://schemas.openxmlformats.org/officeDocument/2006/relationships/tags" Target="../tags/tag506.xml"/><Relationship Id="rId7" Type="http://schemas.openxmlformats.org/officeDocument/2006/relationships/tags" Target="../tags/tag50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0" Type="http://schemas.openxmlformats.org/officeDocument/2006/relationships/theme" Target="../theme/theme92.xml"/><Relationship Id="rId1" Type="http://schemas.openxmlformats.org/officeDocument/2006/relationships/slideLayout" Target="../slideLayouts/slideLayout100.xml"/></Relationships>
</file>

<file path=ppt/slideMasters/_rels/slideMaster93.xml.rels><?xml version="1.0" encoding="UTF-8" standalone="yes"?>
<Relationships xmlns="http://schemas.openxmlformats.org/package/2006/relationships"><Relationship Id="rId9" Type="http://schemas.openxmlformats.org/officeDocument/2006/relationships/tags" Target="../tags/tag513.xml"/><Relationship Id="rId8" Type="http://schemas.openxmlformats.org/officeDocument/2006/relationships/tags" Target="../tags/tag512.xml"/><Relationship Id="rId7" Type="http://schemas.openxmlformats.org/officeDocument/2006/relationships/tags" Target="../tags/tag51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10.xml"/><Relationship Id="rId3" Type="http://schemas.openxmlformats.org/officeDocument/2006/relationships/tags" Target="../tags/tag509.xml"/><Relationship Id="rId2" Type="http://schemas.openxmlformats.org/officeDocument/2006/relationships/tags" Target="../tags/tag508.xml"/><Relationship Id="rId10" Type="http://schemas.openxmlformats.org/officeDocument/2006/relationships/theme" Target="../theme/theme93.xml"/><Relationship Id="rId1" Type="http://schemas.openxmlformats.org/officeDocument/2006/relationships/slideLayout" Target="../slideLayouts/slideLayout101.xml"/></Relationships>
</file>

<file path=ppt/slideMasters/_rels/slideMaster94.xml.rels><?xml version="1.0" encoding="UTF-8" standalone="yes"?>
<Relationships xmlns="http://schemas.openxmlformats.org/package/2006/relationships"><Relationship Id="rId9" Type="http://schemas.openxmlformats.org/officeDocument/2006/relationships/tags" Target="../tags/tag519.xml"/><Relationship Id="rId8" Type="http://schemas.openxmlformats.org/officeDocument/2006/relationships/tags" Target="../tags/tag518.xml"/><Relationship Id="rId7" Type="http://schemas.openxmlformats.org/officeDocument/2006/relationships/tags" Target="../tags/tag51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0" Type="http://schemas.openxmlformats.org/officeDocument/2006/relationships/theme" Target="../theme/theme94.xml"/><Relationship Id="rId1" Type="http://schemas.openxmlformats.org/officeDocument/2006/relationships/slideLayout" Target="../slideLayouts/slideLayout102.xml"/></Relationships>
</file>

<file path=ppt/slideMasters/_rels/slideMaster95.xml.rels><?xml version="1.0" encoding="UTF-8" standalone="yes"?>
<Relationships xmlns="http://schemas.openxmlformats.org/package/2006/relationships"><Relationship Id="rId9" Type="http://schemas.openxmlformats.org/officeDocument/2006/relationships/tags" Target="../tags/tag525.xml"/><Relationship Id="rId8" Type="http://schemas.openxmlformats.org/officeDocument/2006/relationships/tags" Target="../tags/tag524.xml"/><Relationship Id="rId7" Type="http://schemas.openxmlformats.org/officeDocument/2006/relationships/tags" Target="../tags/tag52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22.xml"/><Relationship Id="rId3" Type="http://schemas.openxmlformats.org/officeDocument/2006/relationships/tags" Target="../tags/tag521.xml"/><Relationship Id="rId2" Type="http://schemas.openxmlformats.org/officeDocument/2006/relationships/tags" Target="../tags/tag520.xml"/><Relationship Id="rId10" Type="http://schemas.openxmlformats.org/officeDocument/2006/relationships/theme" Target="../theme/theme95.xml"/><Relationship Id="rId1" Type="http://schemas.openxmlformats.org/officeDocument/2006/relationships/slideLayout" Target="../slideLayouts/slideLayout103.xml"/></Relationships>
</file>

<file path=ppt/slideMasters/_rels/slideMaster96.xml.rels><?xml version="1.0" encoding="UTF-8" standalone="yes"?>
<Relationships xmlns="http://schemas.openxmlformats.org/package/2006/relationships"><Relationship Id="rId9" Type="http://schemas.openxmlformats.org/officeDocument/2006/relationships/tags" Target="../tags/tag531.xml"/><Relationship Id="rId8" Type="http://schemas.openxmlformats.org/officeDocument/2006/relationships/tags" Target="../tags/tag530.xml"/><Relationship Id="rId7" Type="http://schemas.openxmlformats.org/officeDocument/2006/relationships/tags" Target="../tags/tag52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0" Type="http://schemas.openxmlformats.org/officeDocument/2006/relationships/theme" Target="../theme/theme96.xml"/><Relationship Id="rId1" Type="http://schemas.openxmlformats.org/officeDocument/2006/relationships/slideLayout" Target="../slideLayouts/slideLayout104.xml"/></Relationships>
</file>

<file path=ppt/slideMasters/_rels/slideMaster97.xml.rels><?xml version="1.0" encoding="UTF-8" standalone="yes"?>
<Relationships xmlns="http://schemas.openxmlformats.org/package/2006/relationships"><Relationship Id="rId9" Type="http://schemas.openxmlformats.org/officeDocument/2006/relationships/tags" Target="../tags/tag537.xml"/><Relationship Id="rId8" Type="http://schemas.openxmlformats.org/officeDocument/2006/relationships/tags" Target="../tags/tag536.xml"/><Relationship Id="rId7" Type="http://schemas.openxmlformats.org/officeDocument/2006/relationships/tags" Target="../tags/tag53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34.xml"/><Relationship Id="rId3" Type="http://schemas.openxmlformats.org/officeDocument/2006/relationships/tags" Target="../tags/tag533.xml"/><Relationship Id="rId2" Type="http://schemas.openxmlformats.org/officeDocument/2006/relationships/tags" Target="../tags/tag532.xml"/><Relationship Id="rId10" Type="http://schemas.openxmlformats.org/officeDocument/2006/relationships/theme" Target="../theme/theme97.xml"/><Relationship Id="rId1" Type="http://schemas.openxmlformats.org/officeDocument/2006/relationships/slideLayout" Target="../slideLayouts/slideLayout105.xml"/></Relationships>
</file>

<file path=ppt/slideMasters/_rels/slideMaster98.xml.rels><?xml version="1.0" encoding="UTF-8" standalone="yes"?>
<Relationships xmlns="http://schemas.openxmlformats.org/package/2006/relationships"><Relationship Id="rId9" Type="http://schemas.openxmlformats.org/officeDocument/2006/relationships/tags" Target="../tags/tag543.xml"/><Relationship Id="rId8" Type="http://schemas.openxmlformats.org/officeDocument/2006/relationships/tags" Target="../tags/tag542.xml"/><Relationship Id="rId7" Type="http://schemas.openxmlformats.org/officeDocument/2006/relationships/tags" Target="../tags/tag54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0" Type="http://schemas.openxmlformats.org/officeDocument/2006/relationships/theme" Target="../theme/theme98.xml"/><Relationship Id="rId1" Type="http://schemas.openxmlformats.org/officeDocument/2006/relationships/slideLayout" Target="../slideLayouts/slideLayout106.xml"/></Relationships>
</file>

<file path=ppt/slideMasters/_rels/slideMaster99.xml.rels><?xml version="1.0" encoding="UTF-8" standalone="yes"?>
<Relationships xmlns="http://schemas.openxmlformats.org/package/2006/relationships"><Relationship Id="rId9" Type="http://schemas.openxmlformats.org/officeDocument/2006/relationships/tags" Target="../tags/tag549.xml"/><Relationship Id="rId8" Type="http://schemas.openxmlformats.org/officeDocument/2006/relationships/tags" Target="../tags/tag548.xml"/><Relationship Id="rId7" Type="http://schemas.openxmlformats.org/officeDocument/2006/relationships/tags" Target="../tags/tag54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546.xml"/><Relationship Id="rId3" Type="http://schemas.openxmlformats.org/officeDocument/2006/relationships/tags" Target="../tags/tag545.xml"/><Relationship Id="rId2" Type="http://schemas.openxmlformats.org/officeDocument/2006/relationships/tags" Target="../tags/tag544.xml"/><Relationship Id="rId10" Type="http://schemas.openxmlformats.org/officeDocument/2006/relationships/theme" Target="../theme/theme99.xml"/><Relationship Id="rId1" Type="http://schemas.openxmlformats.org/officeDocument/2006/relationships/slideLayout" Target="../slideLayouts/slideLayout10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" Type="http://schemas.openxmlformats.org/officeDocument/2006/relationships/tags" Target="../tags/tag709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4.xml"/><Relationship Id="rId3" Type="http://schemas.openxmlformats.org/officeDocument/2006/relationships/image" Target="../media/image7.png"/><Relationship Id="rId2" Type="http://schemas.openxmlformats.org/officeDocument/2006/relationships/tags" Target="../tags/tag731.xml"/><Relationship Id="rId1" Type="http://schemas.openxmlformats.org/officeDocument/2006/relationships/tags" Target="../tags/tag7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3.xml"/><Relationship Id="rId1" Type="http://schemas.openxmlformats.org/officeDocument/2006/relationships/tags" Target="../tags/tag7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5.xml"/><Relationship Id="rId1" Type="http://schemas.openxmlformats.org/officeDocument/2006/relationships/tags" Target="../tags/tag7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7.xml"/><Relationship Id="rId1" Type="http://schemas.openxmlformats.org/officeDocument/2006/relationships/tags" Target="../tags/tag7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8.xml"/><Relationship Id="rId2" Type="http://schemas.openxmlformats.org/officeDocument/2006/relationships/hyperlink" Target="http://catalog.montana.edu/code-conduct-policies-regulations-reports/" TargetMode="External"/><Relationship Id="rId1" Type="http://schemas.openxmlformats.org/officeDocument/2006/relationships/tags" Target="../tags/tag7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6.xml"/><Relationship Id="rId2" Type="http://schemas.openxmlformats.org/officeDocument/2006/relationships/tags" Target="../tags/tag737.xml"/><Relationship Id="rId1" Type="http://schemas.openxmlformats.org/officeDocument/2006/relationships/tags" Target="../tags/tag73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744.xml"/><Relationship Id="rId8" Type="http://schemas.openxmlformats.org/officeDocument/2006/relationships/tags" Target="../tags/tag743.xml"/><Relationship Id="rId7" Type="http://schemas.openxmlformats.org/officeDocument/2006/relationships/tags" Target="../tags/tag742.xml"/><Relationship Id="rId6" Type="http://schemas.openxmlformats.org/officeDocument/2006/relationships/tags" Target="../tags/tag741.xml"/><Relationship Id="rId5" Type="http://schemas.openxmlformats.org/officeDocument/2006/relationships/tags" Target="../tags/tag740.xml"/><Relationship Id="rId4" Type="http://schemas.openxmlformats.org/officeDocument/2006/relationships/tags" Target="../tags/tag739.xml"/><Relationship Id="rId3" Type="http://schemas.openxmlformats.org/officeDocument/2006/relationships/image" Target="../media/image11.png"/><Relationship Id="rId2" Type="http://schemas.openxmlformats.org/officeDocument/2006/relationships/tags" Target="../tags/tag738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28.xml"/><Relationship Id="rId14" Type="http://schemas.openxmlformats.org/officeDocument/2006/relationships/tags" Target="../tags/tag749.xml"/><Relationship Id="rId13" Type="http://schemas.openxmlformats.org/officeDocument/2006/relationships/tags" Target="../tags/tag748.xml"/><Relationship Id="rId12" Type="http://schemas.openxmlformats.org/officeDocument/2006/relationships/tags" Target="../tags/tag747.xml"/><Relationship Id="rId11" Type="http://schemas.openxmlformats.org/officeDocument/2006/relationships/tags" Target="../tags/tag746.xml"/><Relationship Id="rId10" Type="http://schemas.openxmlformats.org/officeDocument/2006/relationships/tags" Target="../tags/tag74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7" Type="http://schemas.openxmlformats.org/officeDocument/2006/relationships/tags" Target="../tags/tag717.xml"/><Relationship Id="rId6" Type="http://schemas.openxmlformats.org/officeDocument/2006/relationships/image" Target="../media/image8.png"/><Relationship Id="rId5" Type="http://schemas.openxmlformats.org/officeDocument/2006/relationships/tags" Target="../tags/tag716.xml"/><Relationship Id="rId4" Type="http://schemas.openxmlformats.org/officeDocument/2006/relationships/image" Target="../media/image7.png"/><Relationship Id="rId3" Type="http://schemas.openxmlformats.org/officeDocument/2006/relationships/tags" Target="../tags/tag715.xml"/><Relationship Id="rId2" Type="http://schemas.openxmlformats.org/officeDocument/2006/relationships/tags" Target="../tags/tag714.xml"/><Relationship Id="rId1" Type="http://schemas.openxmlformats.org/officeDocument/2006/relationships/tags" Target="../tags/tag7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2" Type="http://schemas.openxmlformats.org/officeDocument/2006/relationships/image" Target="../media/image9.png"/><Relationship Id="rId1" Type="http://schemas.openxmlformats.org/officeDocument/2006/relationships/tags" Target="../tags/tag718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7.xml"/><Relationship Id="rId3" Type="http://schemas.openxmlformats.org/officeDocument/2006/relationships/image" Target="../media/image7.png"/><Relationship Id="rId2" Type="http://schemas.openxmlformats.org/officeDocument/2006/relationships/tags" Target="../tags/tag720.xml"/><Relationship Id="rId1" Type="http://schemas.openxmlformats.org/officeDocument/2006/relationships/tags" Target="../tags/tag7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6.xml"/><Relationship Id="rId3" Type="http://schemas.openxmlformats.org/officeDocument/2006/relationships/image" Target="../media/image7.png"/><Relationship Id="rId2" Type="http://schemas.openxmlformats.org/officeDocument/2006/relationships/tags" Target="../tags/tag722.xml"/><Relationship Id="rId1" Type="http://schemas.openxmlformats.org/officeDocument/2006/relationships/tags" Target="../tags/tag7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8.xml"/><Relationship Id="rId1" Type="http://schemas.openxmlformats.org/officeDocument/2006/relationships/tags" Target="../tags/tag72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6.xml"/><Relationship Id="rId3" Type="http://schemas.openxmlformats.org/officeDocument/2006/relationships/image" Target="../media/image7.png"/><Relationship Id="rId2" Type="http://schemas.openxmlformats.org/officeDocument/2006/relationships/tags" Target="../tags/tag725.xml"/><Relationship Id="rId1" Type="http://schemas.openxmlformats.org/officeDocument/2006/relationships/tags" Target="../tags/tag72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9.xml"/><Relationship Id="rId3" Type="http://schemas.openxmlformats.org/officeDocument/2006/relationships/image" Target="../media/image7.png"/><Relationship Id="rId2" Type="http://schemas.openxmlformats.org/officeDocument/2006/relationships/tags" Target="../tags/tag727.xml"/><Relationship Id="rId1" Type="http://schemas.openxmlformats.org/officeDocument/2006/relationships/tags" Target="../tags/tag726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2.xml"/><Relationship Id="rId3" Type="http://schemas.openxmlformats.org/officeDocument/2006/relationships/image" Target="../media/image7.png"/><Relationship Id="rId2" Type="http://schemas.openxmlformats.org/officeDocument/2006/relationships/tags" Target="../tags/tag729.xml"/><Relationship Id="rId1" Type="http://schemas.openxmlformats.org/officeDocument/2006/relationships/tags" Target="../tags/tag7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8703310" y="2329180"/>
            <a:ext cx="4726940" cy="649922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7" name="Google Shape;54;p15"/>
          <p:cNvSpPr txBox="1"/>
          <p:nvPr>
            <p:custDataLst>
              <p:tags r:id="rId1"/>
            </p:custDataLst>
          </p:nvPr>
        </p:nvSpPr>
        <p:spPr>
          <a:xfrm>
            <a:off x="1094105" y="1951355"/>
            <a:ext cx="6340475" cy="20840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lang="en-US" altLang="en-GB" sz="6000" kern="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8" name="Google Shape;55;p15"/>
          <p:cNvSpPr txBox="1"/>
          <p:nvPr>
            <p:custDataLst>
              <p:tags r:id="rId2"/>
            </p:custDataLst>
          </p:nvPr>
        </p:nvSpPr>
        <p:spPr>
          <a:xfrm>
            <a:off x="1094105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0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CSCI 491</a:t>
            </a:r>
            <a:endParaRPr lang="en-US" altLang="en-GB" sz="2000" kern="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69" name="Google Shape;55;p15"/>
          <p:cNvSpPr txBox="1"/>
          <p:nvPr>
            <p:custDataLst>
              <p:tags r:id="rId3"/>
            </p:custDataLst>
          </p:nvPr>
        </p:nvSpPr>
        <p:spPr>
          <a:xfrm>
            <a:off x="1094105" y="5567680"/>
            <a:ext cx="6605270" cy="9620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L="1219200" marR="0" lvl="1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L="1828800" marR="0" lvl="2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L="2438400" marR="0" lvl="3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L="3048000" marR="0" lvl="4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L="3657600" marR="0" lvl="5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L="4267200" marR="0" lvl="6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L="4876800" marR="0" lvl="7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L="5486400" marR="0" lvl="8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G</a:t>
            </a: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ianforte School of Computing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Norm Asbjornson College of Engineering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4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STKaiti" panose="02010600040101010101" pitchFamily="2" charset="-122"/>
                <a:cs typeface="Arial" panose="020B0604020202020204" pitchFamily="34" charset="0"/>
              </a:rPr>
              <a:t>2023.04.18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TKaiti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Project Grading Policy </a:t>
            </a:r>
            <a:endParaRPr lang="en-US" altLang="zh-CN" dirty="0"/>
          </a:p>
        </p:txBody>
      </p:sp>
      <p:sp>
        <p:nvSpPr>
          <p:cNvPr id="25602" name="Content Placeholder 2" descr="7b0a202020202262756c6c6574223a20227b5c2263617465676f727949645c223a31303030352c5c2274656d706c61746549645c223a32303233313533367d220a7d0a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1191260"/>
            <a:ext cx="9359900" cy="44761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ts val="5000"/>
              </a:lnSpc>
              <a:spcBef>
                <a:spcPts val="0"/>
              </a:spcBef>
              <a:buBlip>
                <a:blip r:embed="rId3"/>
              </a:buBlip>
            </a:pP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fontAlgn="auto">
              <a:lnSpc>
                <a:spcPts val="5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   High Pass (Finish all required tasks) 100 points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fontAlgn="auto">
              <a:lnSpc>
                <a:spcPts val="5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   Pass (Finish 50% of the tasks or above) 85 points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fontAlgn="auto">
              <a:lnSpc>
                <a:spcPts val="5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   Low Pass (Finish 25% of the tasks but lower than 50%) 70 points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fontAlgn="auto">
              <a:lnSpc>
                <a:spcPts val="5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   Much Low Pass (Runnable and finish partial task but lower than 25%) 50 points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 fontAlgn="auto">
              <a:lnSpc>
                <a:spcPts val="5000"/>
              </a:lnSpc>
              <a:spcBef>
                <a:spcPts val="0"/>
              </a:spcBef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    Incomplete 0 points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Grading</a:t>
            </a:r>
            <a:endParaRPr lang="en-US" altLang="zh-CN" dirty="0"/>
          </a:p>
        </p:txBody>
      </p:sp>
      <p:sp>
        <p:nvSpPr>
          <p:cNvPr id="2" name="Text Box 1"/>
          <p:cNvSpPr txBox="1"/>
          <p:nvPr/>
        </p:nvSpPr>
        <p:spPr>
          <a:xfrm>
            <a:off x="451485" y="1510665"/>
            <a:ext cx="110667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I am always happy to chat, review ideas from this course, try to clarify lab/exam questions, and discuss any </a:t>
            </a:r>
            <a:endParaRPr lang="en-US"/>
          </a:p>
          <a:p>
            <a:pPr algn="l"/>
            <a:r>
              <a:rPr lang="en-US"/>
              <a:t>questions or concerns you may have about graded work.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 do not pre-grade assignments. I typically do not curve grades.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Any grade disputes must be resolved within one week of the release of the grade. 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Late Penalties </a:t>
            </a:r>
            <a:endParaRPr lang="en-US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769620" y="1242695"/>
            <a:ext cx="111048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Your evaluation in this course is primarily based on completing the assignments, projects and exams. </a:t>
            </a:r>
            <a:endParaRPr lang="en-US"/>
          </a:p>
          <a:p>
            <a:pPr algn="l"/>
            <a:r>
              <a:rPr lang="en-US"/>
              <a:t>As such, we take timely submissions seriously. 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 encourage students to treat the posted deadlines as “hard” deadlines. However, there are “</a:t>
            </a:r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late coupons</a:t>
            </a:r>
            <a:r>
              <a:rPr lang="en-US"/>
              <a:t>”. </a:t>
            </a:r>
            <a:endParaRPr lang="en-US"/>
          </a:p>
          <a:p>
            <a:pPr algn="l"/>
            <a:r>
              <a:rPr lang="en-US"/>
              <a:t>Each student can extend the deadline for</a:t>
            </a:r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 48 hours 3 times,</a:t>
            </a:r>
            <a:r>
              <a:rPr lang="en-US"/>
              <a:t> excluding the group project.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no submissions will be accepted/graded 48 hours after the original deadline. Each late submission will lose </a:t>
            </a:r>
            <a:endParaRPr lang="en-US"/>
          </a:p>
          <a:p>
            <a:pPr algn="l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50% of your full score.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Communication </a:t>
            </a:r>
            <a:endParaRPr lang="en-US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149225" y="1227455"/>
            <a:ext cx="116382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We will use Slack for all course communication (except for sensitive stuff like grades!).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Please </a:t>
            </a:r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do not</a:t>
            </a:r>
            <a:r>
              <a:rPr lang="en-US"/>
              <a:t> use other means of electronic communication (e.g., D2L, e-mail) </a:t>
            </a:r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unless you absolutely have to.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l"/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l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I typically won’t respond to emails or Slack direct messages (DMs) past 6 p.m. or so. Generally speaking, 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l"/>
            <a:r>
              <a:rPr lang="en-US" b="1">
                <a:latin typeface="Arial Bold" panose="020B0604020202020204" charset="0"/>
                <a:cs typeface="Arial Bold" panose="020B0604020202020204" charset="0"/>
              </a:rPr>
              <a:t>I will not respond on weekends and certainly not immediately.</a:t>
            </a:r>
            <a:endParaRPr lang="en-US" b="1">
              <a:latin typeface="Arial Bold" panose="020B0604020202020204" charset="0"/>
              <a:cs typeface="Arial Bold" panose="020B0604020202020204" charset="0"/>
            </a:endParaRPr>
          </a:p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Please do not expect an instant answer if you send me an email or DM in Slack.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Academic Honesty</a:t>
            </a:r>
            <a:endParaRPr lang="en-US" altLang="zh-CN" dirty="0"/>
          </a:p>
        </p:txBody>
      </p:sp>
      <p:sp>
        <p:nvSpPr>
          <p:cNvPr id="3" name="Text Box 2"/>
          <p:cNvSpPr txBox="1"/>
          <p:nvPr/>
        </p:nvSpPr>
        <p:spPr>
          <a:xfrm>
            <a:off x="149225" y="1227455"/>
            <a:ext cx="11943080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Please review </a:t>
            </a:r>
            <a:r>
              <a:rPr lang="en-US">
                <a:hlinkClick r:id="rId2" tooltip=""/>
              </a:rPr>
              <a:t>MSU’s Code of Conduct, Policies, Regulations, &amp; Reports</a:t>
            </a:r>
            <a:r>
              <a:rPr lang="en-US"/>
              <a:t>. A couple of clarifications and additions: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Although you may discuss and design with others, the work you hand in (e.g., code, write-ups) must be entirely your </a:t>
            </a:r>
            <a:endParaRPr lang="en-US"/>
          </a:p>
          <a:p>
            <a:pPr algn="l"/>
            <a:r>
              <a:rPr lang="en-US"/>
              <a:t>own. (Applies to individual assignments only.)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Anything you submit that did not originate from you must be accompanied by attribution.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Also, please do not share solutions or detailed information about solutions (e.g., specific code, non-trivial command </a:t>
            </a:r>
            <a:endParaRPr lang="en-US"/>
          </a:p>
          <a:p>
            <a:pPr algn="l"/>
            <a:r>
              <a:rPr lang="en-US"/>
              <a:t>line sequences) with others.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More about you?</a:t>
            </a:r>
            <a:endParaRPr lang="en-US" altLang="zh-CN" dirty="0"/>
          </a:p>
        </p:txBody>
      </p:sp>
      <p:sp>
        <p:nvSpPr>
          <p:cNvPr id="6149" name="Rectangle 3" descr="7b0a202020202262756c6c6574223a20227b5c2263617465676f727949645c223a31303030352c5c2274656d706c61746549645c223a32303233313533367d220a7d0a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381000" y="1073150"/>
            <a:ext cx="11499850" cy="5151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4000"/>
              </a:lnSpc>
              <a:buNone/>
            </a:pPr>
            <a:endParaRPr lang="en-US" sz="3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rcRect b="14287"/>
          <a:stretch>
            <a:fillRect/>
          </a:stretch>
        </p:blipFill>
        <p:spPr>
          <a:xfrm>
            <a:off x="0" y="-32385"/>
            <a:ext cx="12179300" cy="6900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2630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Thank You!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500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思源黑体 CN Heavy" panose="020B0A00000000000000" charset="-122"/>
                <a:cs typeface="Arial" panose="020B0604020202020204" pitchFamily="34" charset="0"/>
                <a:sym typeface="思源黑体 CN Normal" panose="020B0400000000000000" charset="-122"/>
              </a:rPr>
              <a:t>Questions and comments?</a:t>
            </a:r>
            <a:endParaRPr kumimoji="0" lang="en-US" altLang="zh-CN" sz="4500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思源黑体 CN Heavy" panose="020B0A00000000000000" charset="-122"/>
              <a:cs typeface="Arial" panose="020B0604020202020204" pitchFamily="34" charset="0"/>
              <a:sym typeface="思源黑体 CN Normal" panose="020B0400000000000000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4775" y="60960"/>
            <a:ext cx="3363254" cy="1303020"/>
            <a:chOff x="104775" y="60960"/>
            <a:chExt cx="3363254" cy="1303020"/>
          </a:xfrm>
        </p:grpSpPr>
        <p:pic>
          <p:nvPicPr>
            <p:cNvPr id="100" name="图片 99"/>
            <p:cNvPicPr/>
            <p:nvPr>
              <p:custDataLst>
                <p:tags r:id="rId2"/>
              </p:custDataLst>
            </p:nvPr>
          </p:nvPicPr>
          <p:blipFill>
            <a:blip r:embed="rId3"/>
            <a:srcRect r="72903"/>
            <a:stretch>
              <a:fillRect/>
            </a:stretch>
          </p:blipFill>
          <p:spPr>
            <a:xfrm>
              <a:off x="104775" y="88265"/>
              <a:ext cx="915035" cy="12484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969010" y="60960"/>
              <a:ext cx="2499019" cy="130302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dist" fontAlgn="auto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cap="all" dirty="0">
                  <a:solidFill>
                    <a:schemeClr val="tx1"/>
                  </a:solidFill>
                  <a:latin typeface="Palatino Linotype" panose="02040502050505030304" charset="0"/>
                  <a:ea typeface="阿里巴巴普惠体 B" panose="00020600040101010101" pitchFamily="18" charset="-122"/>
                  <a:cs typeface="Palatino Linotype" panose="02040502050505030304" charset="0"/>
                </a:rPr>
                <a:t>University of</a:t>
              </a:r>
              <a:r>
                <a:rPr lang="en-US" altLang="zh-CN" sz="3200" b="1" cap="all" dirty="0">
                  <a:solidFill>
                    <a:srgbClr val="04376E"/>
                  </a:solidFill>
                  <a:latin typeface="Palatino Linotype" panose="02040502050505030304" charset="0"/>
                  <a:ea typeface="阿里巴巴普惠体 B" panose="00020600040101010101" pitchFamily="18" charset="-122"/>
                  <a:cs typeface="Palatino Linotype" panose="02040502050505030304" charset="0"/>
                </a:rPr>
                <a:t> </a:t>
              </a:r>
              <a:r>
                <a:rPr lang="en-US" altLang="zh-CN" sz="3200" b="1" cap="all" dirty="0">
                  <a:solidFill>
                    <a:srgbClr val="D1202F"/>
                  </a:solidFill>
                  <a:latin typeface="Palatino Linotype" panose="02040502050505030304" charset="0"/>
                  <a:ea typeface="阿里巴巴普惠体 B" panose="00020600040101010101" pitchFamily="18" charset="-122"/>
                  <a:cs typeface="Palatino Linotype" panose="02040502050505030304" charset="0"/>
                </a:rPr>
                <a:t>Central Missouri</a:t>
              </a:r>
              <a:endParaRPr lang="en-US" altLang="zh-CN" sz="3200" b="1" cap="all" dirty="0">
                <a:solidFill>
                  <a:srgbClr val="D1202F"/>
                </a:solidFill>
                <a:latin typeface="Palatino Linotype" panose="02040502050505030304" charset="0"/>
                <a:ea typeface="阿里巴巴普惠体 B" panose="00020600040101010101" pitchFamily="18" charset="-122"/>
                <a:cs typeface="Palatino Linotype" panose="02040502050505030304" charset="0"/>
              </a:endParaRPr>
            </a:p>
          </p:txBody>
        </p:sp>
        <p:sp>
          <p:nvSpPr>
            <p:cNvPr id="8" name="圆角矩形 7"/>
            <p:cNvSpPr/>
            <p:nvPr>
              <p:custDataLst>
                <p:tags r:id="rId5"/>
              </p:custDataLst>
            </p:nvPr>
          </p:nvSpPr>
          <p:spPr>
            <a:xfrm>
              <a:off x="747395" y="1151255"/>
              <a:ext cx="75565" cy="755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2023.06.27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886710" y="56286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Department of Computer Science and Cybersecurity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COLLEGE OF HEALTH, SCIENCE, AND TECHNOLOGY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E-mail: fzhong@ucmo.edu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379361" y="138280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197482" y="3341748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11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12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</p:spTree>
    <p:custDataLst>
      <p:tags r:id="rId1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Info About Me</a:t>
            </a:r>
            <a:endParaRPr lang="en-US" altLang="zh-CN" dirty="0"/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255270" y="1007745"/>
            <a:ext cx="11681460" cy="5568315"/>
          </a:xfrm>
          <a:prstGeom prst="roundRect">
            <a:avLst>
              <a:gd name="adj" fmla="val 7836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 descr="7b0a202020202262756c6c6574223a20227b5c2263617465676f727949645c223a31303030352c5c2274656d706c61746549645c223a32303233313533367d220a7d0a"/>
          <p:cNvSpPr txBox="1"/>
          <p:nvPr>
            <p:custDataLst>
              <p:tags r:id="rId3"/>
            </p:custDataLst>
          </p:nvPr>
        </p:nvSpPr>
        <p:spPr>
          <a:xfrm>
            <a:off x="383540" y="1970405"/>
            <a:ext cx="10817225" cy="41948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Clr>
                <a:srgbClr val="0070C0"/>
              </a:buClr>
              <a:buSzPct val="170000"/>
              <a:buFont typeface="Wingdings" panose="05000000000000000000" charset="0"/>
              <a:buBlip>
                <a:blip r:embed="rId4"/>
              </a:buBlip>
            </a:pPr>
            <a:r>
              <a:rPr lang="en-US" altLang="zh-CN" sz="2500" b="1">
                <a:solidFill>
                  <a:srgbClr val="00A0D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Education</a:t>
            </a:r>
            <a:endParaRPr lang="en-US" altLang="zh-CN" sz="25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91845" indent="-288290" algn="l" fontAlgn="auto"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Ph.D., George Washington University, 2021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91845" indent="-288290" algn="l" fontAlgn="auto"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Postdoc., Pennsylvnia State University and University of Notre Dame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 fontAlgn="auto">
              <a:spcBef>
                <a:spcPts val="2000"/>
              </a:spcBef>
              <a:buClr>
                <a:srgbClr val="0070C0"/>
              </a:buClr>
              <a:buSzPct val="170000"/>
              <a:buFont typeface="Wingdings" panose="05000000000000000000" charset="0"/>
              <a:buBlip>
                <a:blip r:embed="rId4"/>
              </a:buBlip>
            </a:pPr>
            <a:r>
              <a:rPr lang="en-US" altLang="zh-CN" sz="2500" b="1">
                <a:solidFill>
                  <a:srgbClr val="00A0D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Research interests</a:t>
            </a:r>
            <a:endParaRPr lang="en-US" altLang="zh-CN" sz="22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91845" indent="-288290" algn="l" fontAlgn="auto"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Software security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91845" indent="-288290" algn="l" fontAlgn="auto"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Program analysis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91845" indent="-288290" algn="l" fontAlgn="auto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Machine learning for cybersecurity</a:t>
            </a:r>
            <a:endParaRPr lang="en-US" altLang="zh-CN" sz="25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indent="-457200" fontAlgn="auto">
              <a:spcBef>
                <a:spcPts val="2000"/>
              </a:spcBef>
              <a:spcAft>
                <a:spcPts val="0"/>
              </a:spcAft>
              <a:buClr>
                <a:srgbClr val="0070C0"/>
              </a:buClr>
              <a:buSzPct val="170000"/>
              <a:buFont typeface="Wingdings" panose="05000000000000000000" charset="0"/>
              <a:buBlip>
                <a:blip r:embed="rId4"/>
              </a:buBlip>
            </a:pPr>
            <a:r>
              <a:rPr lang="en-US" altLang="zh-CN" sz="2500" b="1">
                <a:solidFill>
                  <a:srgbClr val="00A0D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More</a:t>
            </a:r>
            <a:endParaRPr lang="en-US" altLang="zh-CN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791845" indent="-288290" algn="l" fontAlgn="auto">
              <a:buFont typeface="Arial" panose="020B0604020202020204" pitchFamily="34" charset="0"/>
              <a:buChar char="•"/>
            </a:pP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https://fangtian-zhong.github.io/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6" name="图片 5" descr="图片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t="21305" r="3432" b="12006"/>
          <a:stretch>
            <a:fillRect/>
          </a:stretch>
        </p:blipFill>
        <p:spPr>
          <a:xfrm>
            <a:off x="9616440" y="4796790"/>
            <a:ext cx="2461260" cy="20612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3865245" y="1134745"/>
            <a:ext cx="8047355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spcAft>
                <a:spcPts val="1000"/>
              </a:spcAft>
            </a:pPr>
            <a:r>
              <a:rPr lang="en-US" sz="3300">
                <a:solidFill>
                  <a:srgbClr val="0070C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Fangtian Zhong</a:t>
            </a:r>
            <a:endParaRPr lang="en-US" altLang="zh-CN" sz="2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Necessity</a:t>
            </a:r>
            <a:endParaRPr lang="en-US" altLang="zh-C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306195"/>
            <a:ext cx="102673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C</a:t>
            </a:r>
            <a:r>
              <a:rPr lang="en-US" altLang="zh-CN" dirty="0"/>
              <a:t>ourse Information</a:t>
            </a:r>
            <a:endParaRPr lang="en-US" altLang="zh-CN" dirty="0"/>
          </a:p>
        </p:txBody>
      </p:sp>
      <p:sp>
        <p:nvSpPr>
          <p:cNvPr id="16386" name="Content Placeholder 2" descr="7b0a202020202262756c6c6574223a20227b5c2263617465676f727949645c223a31303030352c5c2274656d706c61746549645c223a32303233313533367d220a7d0a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1000" y="1076960"/>
            <a:ext cx="10718800" cy="517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  <a:sym typeface="+mn-ea"/>
              </a:rPr>
              <a:t>Website: https://fangtian-zhong.github.io/MalCodeA.html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Time: TR 12:15-13:30pm 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Location: Barnard Hall 126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Office Hour: T 11:30 – 12:00pm and TR 11:00-12:00pm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Office: Barnard Hall 352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E</a:t>
            </a:r>
            <a:r>
              <a:rPr 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mail: fangtian.zhong@montana.edu</a:t>
            </a:r>
            <a:endParaRPr lang="en-US" sz="24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4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Phone: 202-460-7413</a:t>
            </a:r>
            <a:endParaRPr lang="en-US" sz="24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endParaRPr lang="en-US" sz="24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Text Books (Required)</a:t>
            </a:r>
            <a:endParaRPr lang="en-US" altLang="zh-CN" dirty="0"/>
          </a:p>
        </p:txBody>
      </p:sp>
      <p:sp>
        <p:nvSpPr>
          <p:cNvPr id="16386" name="Content Placeholder 2" descr="7b0a202020202262756c6c6574223a20227b5c2263617465676f727949645c223a31303030352c5c2274656d706c61746549645c223a32303233313533367d220a7d0a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1000" y="1076960"/>
            <a:ext cx="10718800" cy="517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Practical Malware Analysis: The Hands-On Guide to Dissecting Malicious Software by Michael Sikorski, Andrew Honig, No Starch Press, 2012 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Windows 64-bit Assembly Language Programming Quick Start: Intel X86-64, SSE, AVX by Robert Dunne,Gaul Communications, 2018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Prerequisite </a:t>
            </a:r>
            <a:endParaRPr lang="en-US" altLang="zh-CN" dirty="0"/>
          </a:p>
        </p:txBody>
      </p:sp>
      <p:sp>
        <p:nvSpPr>
          <p:cNvPr id="2" name="Text Box 1"/>
          <p:cNvSpPr txBox="1"/>
          <p:nvPr/>
        </p:nvSpPr>
        <p:spPr>
          <a:xfrm>
            <a:off x="467995" y="1393825"/>
            <a:ext cx="33197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operating systems </a:t>
            </a:r>
            <a:endParaRPr lang="en-US"/>
          </a:p>
          <a:p>
            <a:pPr algn="l"/>
            <a:r>
              <a:rPr lang="en-US"/>
              <a:t>C/C++ </a:t>
            </a:r>
            <a:endParaRPr lang="en-US"/>
          </a:p>
          <a:p>
            <a:pPr algn="l"/>
            <a:r>
              <a:rPr lang="en-US"/>
              <a:t>Python </a:t>
            </a:r>
            <a:endParaRPr lang="en-US"/>
          </a:p>
          <a:p>
            <a:pPr algn="l"/>
            <a:r>
              <a:rPr lang="en-US"/>
              <a:t>and data structures/algorithms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Course Objectives</a:t>
            </a:r>
            <a:endParaRPr lang="en-US" altLang="zh-CN" dirty="0"/>
          </a:p>
        </p:txBody>
      </p:sp>
      <p:sp>
        <p:nvSpPr>
          <p:cNvPr id="7173" name="Rectangle 3" descr="7b0a202020202262756c6c6574223a20227b5c2263617465676f727949645c223a31303030352c5c2274656d706c61746549645c223a32303233313533367d220a7d0a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579755" y="1219200"/>
            <a:ext cx="10443210" cy="441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Blip>
                <a:blip r:embed="rId3"/>
              </a:buBlip>
            </a:pPr>
            <a:r>
              <a:rPr lang="en-US" sz="2800" noProof="0" dirty="0"/>
              <a:t>Master the interaction between assembly codes and registers, and memory and manually analyze the changes in the stack by instruction execution.</a:t>
            </a:r>
            <a:endParaRPr lang="en-US" sz="2800" noProof="0" dirty="0"/>
          </a:p>
          <a:p>
            <a:pPr eaLnBrk="1" hangingPunct="1">
              <a:buBlip>
                <a:blip r:embed="rId3"/>
              </a:buBlip>
            </a:pPr>
            <a:r>
              <a:rPr lang="en-US" sz="2800" noProof="0" dirty="0"/>
              <a:t>Grasp the rationale for the malware taxonomy and learn to classify malware files manually.</a:t>
            </a:r>
            <a:endParaRPr lang="en-US" sz="2800" noProof="0" dirty="0"/>
          </a:p>
          <a:p>
            <a:pPr eaLnBrk="1" hangingPunct="1">
              <a:buBlip>
                <a:blip r:embed="rId3"/>
              </a:buBlip>
            </a:pPr>
            <a:r>
              <a:rPr lang="en-US" sz="2800" noProof="0" dirty="0"/>
              <a:t>Grasp binary retrofitting techniques to modify malware binaries.</a:t>
            </a:r>
            <a:endParaRPr lang="en-US" sz="2800" noProof="0" dirty="0"/>
          </a:p>
          <a:p>
            <a:pPr>
              <a:buBlip>
                <a:blip r:embed="rId3"/>
              </a:buBlip>
            </a:pPr>
            <a:r>
              <a:rPr lang="en-US" sz="2800" dirty="0"/>
              <a:t>Analyze and predict the potential malicious operations in different types of malware. </a:t>
            </a:r>
            <a:endParaRPr lang="en-US" sz="2800" dirty="0"/>
          </a:p>
          <a:p>
            <a:pPr>
              <a:buBlip>
                <a:blip r:embed="rId3"/>
              </a:buBlip>
            </a:pPr>
            <a:r>
              <a:rPr lang="en-US" sz="2800" dirty="0"/>
              <a:t>Understand security risks related to malicious content in malware and be able to recognize  and respond the threats by using static or dynamic analysis.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Course Description</a:t>
            </a:r>
            <a:endParaRPr lang="en-US" altLang="zh-CN" dirty="0"/>
          </a:p>
        </p:txBody>
      </p:sp>
      <p:sp>
        <p:nvSpPr>
          <p:cNvPr id="19458" name="Content Placeholder 2" descr="7b0a202020202262756c6c6574223a20227b5c2263617465676f727949645c223a31303030352c5c2274656d706c61746549645c223a32303233313533367d220a7d0a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81000" y="1219200"/>
            <a:ext cx="10883900" cy="48437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Introduction to malware analysis issues from end-user perspectives. 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Topics include assembly basics, malware classification, malware retrofiting, malware analysis and malware detection. 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13000"/>
              </a:lnSpc>
              <a:buBlip>
                <a:blip r:embed="rId3"/>
              </a:buBlip>
            </a:pPr>
            <a:r>
              <a:rPr lang="en-US" sz="2800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Hands-on tools to identify and generate signatures for malware analysis will be introduced.</a:t>
            </a:r>
            <a:endParaRPr lang="en-US" sz="2800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3366F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Grade Breakdown </a:t>
            </a:r>
            <a:endParaRPr lang="en-US" altLang="zh-CN" dirty="0"/>
          </a:p>
        </p:txBody>
      </p:sp>
      <p:sp>
        <p:nvSpPr>
          <p:cNvPr id="24578" name="Content Placeholder 2" descr="7b0a202020202262756c6c6574223a20227b5c2263617465676f727949645c223a31303030352c5c2274656d706c61746549645c223a32303233313533367d220a7d0a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54990" y="1143000"/>
            <a:ext cx="10820400" cy="50425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Deliverable 	                                Points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Weekly Participation / Attendance 	5%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Weekly Assignments / Quizzes 	15%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4 Projects	  40%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Midterm Exam 	20%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Final Exam 	20%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  <a:p>
            <a:pPr>
              <a:lnSpc>
                <a:spcPct val="124000"/>
              </a:lnSpc>
              <a:buBlip>
                <a:blip r:embed="rId3"/>
              </a:buBlip>
            </a:pPr>
            <a:r>
              <a:rPr lang="en-US" dirty="0">
                <a:latin typeface="Arial" panose="020B0604020202020204" pitchFamily="34" charset="0"/>
                <a:ea typeface="MS PGothic" panose="020B0600070205080204" charset="-128"/>
                <a:cs typeface="Arial" panose="020B0604020202020204" pitchFamily="34" charset="0"/>
              </a:rPr>
              <a:t>Total 	100%</a:t>
            </a:r>
            <a:endParaRPr lang="en-US" dirty="0">
              <a:latin typeface="Arial" panose="020B0604020202020204" pitchFamily="34" charset="0"/>
              <a:ea typeface="MS PGothic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BEAUTIFY_FLAG" val=""/>
</p:tagLst>
</file>

<file path=ppt/tags/tag626.xml><?xml version="1.0" encoding="utf-8"?>
<p:tagLst xmlns:p="http://schemas.openxmlformats.org/presentationml/2006/main">
  <p:tag name="KSO_WM_BEAUTIFY_FLAG" val=""/>
</p:tagLst>
</file>

<file path=ppt/tags/tag6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28.xml><?xml version="1.0" encoding="utf-8"?>
<p:tagLst xmlns:p="http://schemas.openxmlformats.org/presentationml/2006/main">
  <p:tag name="KSO_WM_BEAUTIFY_FLAG" val="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BEAUTIFY_FLAG" val=""/>
</p:tagLst>
</file>

<file path=ppt/tags/tag631.xml><?xml version="1.0" encoding="utf-8"?>
<p:tagLst xmlns:p="http://schemas.openxmlformats.org/presentationml/2006/main">
  <p:tag name="KSO_WM_BEAUTIFY_FLAG" val=""/>
</p:tagLst>
</file>

<file path=ppt/tags/tag632.xml><?xml version="1.0" encoding="utf-8"?>
<p:tagLst xmlns:p="http://schemas.openxmlformats.org/presentationml/2006/main">
  <p:tag name="KSO_WM_BEAUTIFY_FLAG" val=""/>
</p:tagLst>
</file>

<file path=ppt/tags/tag6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BEAUTIFY_FLAG" val=""/>
</p:tagLst>
</file>

<file path=ppt/tags/tag636.xml><?xml version="1.0" encoding="utf-8"?>
<p:tagLst xmlns:p="http://schemas.openxmlformats.org/presentationml/2006/main">
  <p:tag name="KSO_WM_BEAUTIFY_FLAG" val=""/>
</p:tagLst>
</file>

<file path=ppt/tags/tag637.xml><?xml version="1.0" encoding="utf-8"?>
<p:tagLst xmlns:p="http://schemas.openxmlformats.org/presentationml/2006/main">
  <p:tag name="KSO_WM_BEAUTIFY_FLAG" val=""/>
</p:tagLst>
</file>

<file path=ppt/tags/tag638.xml><?xml version="1.0" encoding="utf-8"?>
<p:tagLst xmlns:p="http://schemas.openxmlformats.org/presentationml/2006/main">
  <p:tag name="KSO_WM_BEAUTIFY_FLAG" val=""/>
</p:tagLst>
</file>

<file path=ppt/tags/tag6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BEAUTIFY_FLAG" val="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BEAUTIFY_FLAG" val=""/>
</p:tagLst>
</file>

<file path=ppt/tags/tag671.xml><?xml version="1.0" encoding="utf-8"?>
<p:tagLst xmlns:p="http://schemas.openxmlformats.org/presentationml/2006/main">
  <p:tag name="KSO_WM_BEAUTIFY_FLAG" val="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BEAUTIFY_FLAG" val="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BEAUTIFY_FLAG" val="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BEAUTIFY_FLAG" val=""/>
</p:tagLst>
</file>

<file path=ppt/tags/tag721.xml><?xml version="1.0" encoding="utf-8"?>
<p:tagLst xmlns:p="http://schemas.openxmlformats.org/presentationml/2006/main">
  <p:tag name="KSO_WM_BEAUTIFY_FLAG" val=""/>
</p:tagLst>
</file>

<file path=ppt/tags/tag722.xml><?xml version="1.0" encoding="utf-8"?>
<p:tagLst xmlns:p="http://schemas.openxmlformats.org/presentationml/2006/main">
  <p:tag name="KSO_WM_BEAUTIFY_FLAG" val=""/>
</p:tagLst>
</file>

<file path=ppt/tags/tag723.xml><?xml version="1.0" encoding="utf-8"?>
<p:tagLst xmlns:p="http://schemas.openxmlformats.org/presentationml/2006/main">
  <p:tag name="KSO_WM_BEAUTIFY_FLAG" val=""/>
</p:tagLst>
</file>

<file path=ppt/tags/tag724.xml><?xml version="1.0" encoding="utf-8"?>
<p:tagLst xmlns:p="http://schemas.openxmlformats.org/presentationml/2006/main">
  <p:tag name="KSO_WM_BEAUTIFY_FLAG" val=""/>
</p:tagLst>
</file>

<file path=ppt/tags/tag725.xml><?xml version="1.0" encoding="utf-8"?>
<p:tagLst xmlns:p="http://schemas.openxmlformats.org/presentationml/2006/main">
  <p:tag name="KSO_WM_BEAUTIFY_FLAG" val=""/>
</p:tagLst>
</file>

<file path=ppt/tags/tag726.xml><?xml version="1.0" encoding="utf-8"?>
<p:tagLst xmlns:p="http://schemas.openxmlformats.org/presentationml/2006/main">
  <p:tag name="KSO_WM_BEAUTIFY_FLAG" val=""/>
</p:tagLst>
</file>

<file path=ppt/tags/tag727.xml><?xml version="1.0" encoding="utf-8"?>
<p:tagLst xmlns:p="http://schemas.openxmlformats.org/presentationml/2006/main">
  <p:tag name="KSO_WM_BEAUTIFY_FLAG" val=""/>
</p:tagLst>
</file>

<file path=ppt/tags/tag728.xml><?xml version="1.0" encoding="utf-8"?>
<p:tagLst xmlns:p="http://schemas.openxmlformats.org/presentationml/2006/main">
  <p:tag name="KSO_WM_BEAUTIFY_FLAG" val=""/>
</p:tagLst>
</file>

<file path=ppt/tags/tag729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0.xml><?xml version="1.0" encoding="utf-8"?>
<p:tagLst xmlns:p="http://schemas.openxmlformats.org/presentationml/2006/main">
  <p:tag name="KSO_WM_BEAUTIFY_FLAG" val=""/>
</p:tagLst>
</file>

<file path=ppt/tags/tag731.xml><?xml version="1.0" encoding="utf-8"?>
<p:tagLst xmlns:p="http://schemas.openxmlformats.org/presentationml/2006/main">
  <p:tag name="KSO_WM_BEAUTIFY_FLAG" val=""/>
</p:tagLst>
</file>

<file path=ppt/tags/tag732.xml><?xml version="1.0" encoding="utf-8"?>
<p:tagLst xmlns:p="http://schemas.openxmlformats.org/presentationml/2006/main">
  <p:tag name="KSO_WM_BEAUTIFY_FLAG" val=""/>
</p:tagLst>
</file>

<file path=ppt/tags/tag733.xml><?xml version="1.0" encoding="utf-8"?>
<p:tagLst xmlns:p="http://schemas.openxmlformats.org/presentationml/2006/main">
  <p:tag name="KSO_WM_BEAUTIFY_FLAG" val=""/>
</p:tagLst>
</file>

<file path=ppt/tags/tag734.xml><?xml version="1.0" encoding="utf-8"?>
<p:tagLst xmlns:p="http://schemas.openxmlformats.org/presentationml/2006/main">
  <p:tag name="KSO_WM_BEAUTIFY_FLAG" val=""/>
</p:tagLst>
</file>

<file path=ppt/tags/tag735.xml><?xml version="1.0" encoding="utf-8"?>
<p:tagLst xmlns:p="http://schemas.openxmlformats.org/presentationml/2006/main">
  <p:tag name="KSO_WM_BEAUTIFY_FLAG" val=""/>
</p:tagLst>
</file>

<file path=ppt/tags/tag736.xml><?xml version="1.0" encoding="utf-8"?>
<p:tagLst xmlns:p="http://schemas.openxmlformats.org/presentationml/2006/main">
  <p:tag name="KSO_WM_BEAUTIFY_FLAG" val=""/>
</p:tagLst>
</file>

<file path=ppt/tags/tag737.xml><?xml version="1.0" encoding="utf-8"?>
<p:tagLst xmlns:p="http://schemas.openxmlformats.org/presentationml/2006/main">
  <p:tag name="KSO_WM_BEAUTIFY_FLAG" val=""/>
</p:tagLst>
</file>

<file path=ppt/tags/tag738.xml><?xml version="1.0" encoding="utf-8"?>
<p:tagLst xmlns:p="http://schemas.openxmlformats.org/presentationml/2006/main">
  <p:tag name="KSO_WM_BEAUTIFY_FLAG" val=""/>
</p:tagLst>
</file>

<file path=ppt/tags/tag739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0.xml><?xml version="1.0" encoding="utf-8"?>
<p:tagLst xmlns:p="http://schemas.openxmlformats.org/presentationml/2006/main">
  <p:tag name="KSO_WM_BEAUTIFY_FLAG" val=""/>
</p:tagLst>
</file>

<file path=ppt/tags/tag741.xml><?xml version="1.0" encoding="utf-8"?>
<p:tagLst xmlns:p="http://schemas.openxmlformats.org/presentationml/2006/main">
  <p:tag name="KSO_WM_BEAUTIFY_FLAG" val=""/>
</p:tagLst>
</file>

<file path=ppt/tags/tag742.xml><?xml version="1.0" encoding="utf-8"?>
<p:tagLst xmlns:p="http://schemas.openxmlformats.org/presentationml/2006/main">
  <p:tag name="KSO_WM_BEAUTIFY_FLAG" val=""/>
</p:tagLst>
</file>

<file path=ppt/tags/tag743.xml><?xml version="1.0" encoding="utf-8"?>
<p:tagLst xmlns:p="http://schemas.openxmlformats.org/presentationml/2006/main">
  <p:tag name="KSO_WM_BEAUTIFY_FLAG" val=""/>
</p:tagLst>
</file>

<file path=ppt/tags/tag744.xml><?xml version="1.0" encoding="utf-8"?>
<p:tagLst xmlns:p="http://schemas.openxmlformats.org/presentationml/2006/main">
  <p:tag name="KSO_WM_BEAUTIFY_FLAG" val=""/>
</p:tagLst>
</file>

<file path=ppt/tags/tag745.xml><?xml version="1.0" encoding="utf-8"?>
<p:tagLst xmlns:p="http://schemas.openxmlformats.org/presentationml/2006/main">
  <p:tag name="KSO_WM_BEAUTIFY_FLAG" val=""/>
</p:tagLst>
</file>

<file path=ppt/tags/tag746.xml><?xml version="1.0" encoding="utf-8"?>
<p:tagLst xmlns:p="http://schemas.openxmlformats.org/presentationml/2006/main">
  <p:tag name="KSO_WM_BEAUTIFY_FLAG" val=""/>
</p:tagLst>
</file>

<file path=ppt/tags/tag747.xml><?xml version="1.0" encoding="utf-8"?>
<p:tagLst xmlns:p="http://schemas.openxmlformats.org/presentationml/2006/main">
  <p:tag name="KSO_WM_BEAUTIFY_FLAG" val=""/>
</p:tagLst>
</file>

<file path=ppt/tags/tag748.xml><?xml version="1.0" encoding="utf-8"?>
<p:tagLst xmlns:p="http://schemas.openxmlformats.org/presentationml/2006/main">
  <p:tag name="KSO_WM_BEAUTIFY_FLAG" val=""/>
</p:tagLst>
</file>

<file path=ppt/tags/tag749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75.xml><?xml version="1.0" encoding="utf-8"?>
<p:tagLst xmlns:p="http://schemas.openxmlformats.org/presentationml/2006/main">
  <p:tag name="KSO_WM_BEAUTIFY_FLAG" val=""/>
</p:tagLst>
</file>

<file path=ppt/tags/tag750.xml><?xml version="1.0" encoding="utf-8"?>
<p:tagLst xmlns:p="http://schemas.openxmlformats.org/presentationml/2006/main">
  <p:tag name="KSO_WPP_MARK_KEY" val="04b754d6-d318-4518-b036-e15b288d949f"/>
  <p:tag name="COMMONDATA" val="eyJoZGlkIjoiMmY5MzdhMTM4MGYwZjY3MmUyNDAwYWI5ODI4MjA4MzUifQ==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2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2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2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3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3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7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10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1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1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11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1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3.xml><?xml version="1.0" encoding="utf-8"?>
<a:theme xmlns:a="http://schemas.openxmlformats.org/drawingml/2006/main" name="1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4.xml><?xml version="1.0" encoding="utf-8"?>
<a:theme xmlns:a="http://schemas.openxmlformats.org/drawingml/2006/main" name="1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4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4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4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4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4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5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5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5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5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5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5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5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5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5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6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6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6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6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6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6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6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7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7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8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8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8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8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8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8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8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8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8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8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9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9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9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9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9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9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9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9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9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9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10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10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10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10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10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10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10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10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10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4326</Words>
  <Application>WPS Presentation</Application>
  <PresentationFormat>宽屏</PresentationFormat>
  <Paragraphs>139</Paragraphs>
  <Slides>16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124</vt:i4>
      </vt:variant>
      <vt:variant>
        <vt:lpstr>幻灯片标题</vt:lpstr>
      </vt:variant>
      <vt:variant>
        <vt:i4>16</vt:i4>
      </vt:variant>
    </vt:vector>
  </HeadingPairs>
  <TitlesOfParts>
    <vt:vector size="169" baseType="lpstr">
      <vt:lpstr>Arial</vt:lpstr>
      <vt:lpstr>SimSun</vt:lpstr>
      <vt:lpstr>Wingdings</vt:lpstr>
      <vt:lpstr>阿里巴巴普惠体 R</vt:lpstr>
      <vt:lpstr>Wingdings</vt:lpstr>
      <vt:lpstr>Microsoft YaHei</vt:lpstr>
      <vt:lpstr>汉仪旗黑</vt:lpstr>
      <vt:lpstr>Arial</vt:lpstr>
      <vt:lpstr>Arial Black</vt:lpstr>
      <vt:lpstr>Palatino Linotype</vt:lpstr>
      <vt:lpstr>苹方-简</vt:lpstr>
      <vt:lpstr>Fira Sans</vt:lpstr>
      <vt:lpstr>华文楷体</vt:lpstr>
      <vt:lpstr>Segoe UI</vt:lpstr>
      <vt:lpstr>微软雅黑 Light</vt:lpstr>
      <vt:lpstr>黑体-简</vt:lpstr>
      <vt:lpstr>MS PGothic</vt:lpstr>
      <vt:lpstr>宋体-简</vt:lpstr>
      <vt:lpstr>Times New Roman</vt:lpstr>
      <vt:lpstr>思源黑体 CN Heavy</vt:lpstr>
      <vt:lpstr>思源黑体 CN Normal</vt:lpstr>
      <vt:lpstr>阿里巴巴普惠体 B</vt:lpstr>
      <vt:lpstr>Microsoft YaHei</vt:lpstr>
      <vt:lpstr>Arial Unicode MS</vt:lpstr>
      <vt:lpstr>等线</vt:lpstr>
      <vt:lpstr>Calibri</vt:lpstr>
      <vt:lpstr>Helvetica Neue</vt:lpstr>
      <vt:lpstr>Arial Bold</vt:lpstr>
      <vt:lpstr>STKaiti</vt:lpstr>
      <vt:lpstr>Office 主题</vt:lpstr>
      <vt:lpstr>自定义设计方案</vt:lpstr>
      <vt:lpstr>5_自定义设计方案</vt:lpstr>
      <vt:lpstr>10_自定义设计方案</vt:lpstr>
      <vt:lpstr>16_自定义设计方案</vt:lpstr>
      <vt:lpstr>25_自定义设计方案</vt:lpstr>
      <vt:lpstr>28_自定义设计方案</vt:lpstr>
      <vt:lpstr>32_自定义设计方案</vt:lpstr>
      <vt:lpstr>4_自定义设计方案</vt:lpstr>
      <vt:lpstr>11_自定义设计方案</vt:lpstr>
      <vt:lpstr>17_自定义设计方案</vt:lpstr>
      <vt:lpstr>18_自定义设计方案</vt:lpstr>
      <vt:lpstr>26_自定义设计方案</vt:lpstr>
      <vt:lpstr>27_自定义设计方案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71_自定义设计方案</vt:lpstr>
      <vt:lpstr>72_自定义设计方案</vt:lpstr>
      <vt:lpstr>73_自定义设计方案</vt:lpstr>
      <vt:lpstr>74_自定义设计方案</vt:lpstr>
      <vt:lpstr>75_自定义设计方案</vt:lpstr>
      <vt:lpstr>76_自定义设计方案</vt:lpstr>
      <vt:lpstr>77_自定义设计方案</vt:lpstr>
      <vt:lpstr>78_自定义设计方案</vt:lpstr>
      <vt:lpstr>79_自定义设计方案</vt:lpstr>
      <vt:lpstr>80_自定义设计方案</vt:lpstr>
      <vt:lpstr>81_自定义设计方案</vt:lpstr>
      <vt:lpstr>82_自定义设计方案</vt:lpstr>
      <vt:lpstr>83_自定义设计方案</vt:lpstr>
      <vt:lpstr>84_自定义设计方案</vt:lpstr>
      <vt:lpstr>85_自定义设计方案</vt:lpstr>
      <vt:lpstr>86_自定义设计方案</vt:lpstr>
      <vt:lpstr>87_自定义设计方案</vt:lpstr>
      <vt:lpstr>88_自定义设计方案</vt:lpstr>
      <vt:lpstr>89_自定义设计方案</vt:lpstr>
      <vt:lpstr>90_自定义设计方案</vt:lpstr>
      <vt:lpstr>91_自定义设计方案</vt:lpstr>
      <vt:lpstr>92_自定义设计方案</vt:lpstr>
      <vt:lpstr>93_自定义设计方案</vt:lpstr>
      <vt:lpstr>94_自定义设计方案</vt:lpstr>
      <vt:lpstr>95_自定义设计方案</vt:lpstr>
      <vt:lpstr>96_自定义设计方案</vt:lpstr>
      <vt:lpstr>97_自定义设计方案</vt:lpstr>
      <vt:lpstr>98_自定义设计方案</vt:lpstr>
      <vt:lpstr>99_自定义设计方案</vt:lpstr>
      <vt:lpstr>100_自定义设计方案</vt:lpstr>
      <vt:lpstr>101_自定义设计方案</vt:lpstr>
      <vt:lpstr>102_自定义设计方案</vt:lpstr>
      <vt:lpstr>103_自定义设计方案</vt:lpstr>
      <vt:lpstr>104_自定义设计方案</vt:lpstr>
      <vt:lpstr>105_自定义设计方案</vt:lpstr>
      <vt:lpstr>106_自定义设计方案</vt:lpstr>
      <vt:lpstr>107_自定义设计方案</vt:lpstr>
      <vt:lpstr>108_自定义设计方案</vt:lpstr>
      <vt:lpstr>1_自定义设计方案</vt:lpstr>
      <vt:lpstr>2_自定义设计方案</vt:lpstr>
      <vt:lpstr>3_自定义设计方案</vt:lpstr>
      <vt:lpstr>7_自定义设计方案</vt:lpstr>
      <vt:lpstr>6_自定义设计方案</vt:lpstr>
      <vt:lpstr>9_自定义设计方案</vt:lpstr>
      <vt:lpstr>8_自定义设计方案</vt:lpstr>
      <vt:lpstr>12_自定义设计方案</vt:lpstr>
      <vt:lpstr>13_自定义设计方案</vt:lpstr>
      <vt:lpstr>15_自定义设计方案</vt:lpstr>
      <vt:lpstr>14_自定义设计方案</vt:lpstr>
      <vt:lpstr>19_自定义设计方案</vt:lpstr>
      <vt:lpstr>20_自定义设计方案</vt:lpstr>
      <vt:lpstr>22_自定义设计方案</vt:lpstr>
      <vt:lpstr>21_自定义设计方案</vt:lpstr>
      <vt:lpstr>23_自定义设计方案</vt:lpstr>
      <vt:lpstr>24_自定义设计方案</vt:lpstr>
      <vt:lpstr>29_自定义设计方案</vt:lpstr>
      <vt:lpstr>30_自定义设计方案</vt:lpstr>
      <vt:lpstr>31_自定义设计方案</vt:lpstr>
      <vt:lpstr>45_自定义设计方案</vt:lpstr>
      <vt:lpstr>69_自定义设计方案</vt:lpstr>
      <vt:lpstr>70_自定义设计方案</vt:lpstr>
      <vt:lpstr>109_自定义设计方案</vt:lpstr>
      <vt:lpstr>110_自定义设计方案</vt:lpstr>
      <vt:lpstr>111_自定义设计方案</vt:lpstr>
      <vt:lpstr>112_自定义设计方案</vt:lpstr>
      <vt:lpstr>113_自定义设计方案</vt:lpstr>
      <vt:lpstr>114_自定义设计方案</vt:lpstr>
      <vt:lpstr>115_自定义设计方案</vt:lpstr>
      <vt:lpstr>116_自定义设计方案</vt:lpstr>
      <vt:lpstr>117_自定义设计方案</vt:lpstr>
      <vt:lpstr>118_自定义设计方案</vt:lpstr>
      <vt:lpstr>119_自定义设计方案</vt:lpstr>
      <vt:lpstr>120_自定义设计方案</vt:lpstr>
      <vt:lpstr>121_自定义设计方案</vt:lpstr>
      <vt:lpstr>122_自定义设计方案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 Zhang</dc:creator>
  <cp:lastModifiedBy>zhong</cp:lastModifiedBy>
  <cp:revision>340</cp:revision>
  <dcterms:created xsi:type="dcterms:W3CDTF">2023-08-17T04:52:36Z</dcterms:created>
  <dcterms:modified xsi:type="dcterms:W3CDTF">2023-08-17T04:52:36Z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058F82D7C35E4A1DAA5684BF977FF901</vt:lpwstr>
  </property>
  <property fmtid="{D5CDD505-2E9C-101B-9397-08002B2CF9AE}" pid="3" name="KSOProductBuildVer">
    <vt:lpwstr>1033-4.9.0.7859</vt:lpwstr>
  </property>
</Properties>
</file>